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9" r:id="rId3"/>
    <p:sldId id="275" r:id="rId4"/>
    <p:sldId id="280" r:id="rId5"/>
    <p:sldId id="28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52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1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94FD9-9DA5-93D0-5A8D-029AB7C8C4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40BEE4-31F0-4143-23AC-E02E51985D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29F34-2F18-2BBD-3C8D-9548BC9B0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55520C-97A5-9655-8018-E2F7160FA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4A6C4-F0B7-8C89-49A2-38D5DCC17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944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060EE-AF32-F61C-5518-C389B88E3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418CB-3E6D-5AAA-C29D-8FEA2EC49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DA7EC-6644-17B3-025B-C019DF6A6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FFEC8-ED74-C20B-4FC7-03A85F283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BE7D6-1C70-C56F-0191-F26E85D71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84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9D9B9-BA2D-CBBE-1F3D-759AA9335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A0B5FD-C289-6FD5-9DC1-D427C1B1A8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F5E41-98D8-1594-4115-B0BE5E594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36E90-2554-4701-DC67-63B7B69E8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0BC6C-E392-C30D-7AE3-03B649FAF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645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A7507-54D6-79CC-0838-9645532A5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2A898-2FCC-40C8-1526-54F1312E2E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0CD11E-E04D-1DDB-7A30-41C78558F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AF5B33-7F71-B572-2FF5-D751D41E3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8A4415-2472-9838-C958-ADC57731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31D49-9D5E-CE91-D093-F6D82DB00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77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B8292-72EA-4CFD-FF1E-833411294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ACC3C-D760-BD8E-40B9-95AF5D32D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73809C-FA99-BA03-2B91-97868EED3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220714-077D-8F0D-682E-FA9BC5B7D2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B8673E-600A-B303-0520-3D626AC3F9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D07BB2-3C13-1C58-A665-FB83312C9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8D056F-49D9-4D6B-8BA5-7C986C56F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9DB02A-443A-B244-8434-DEBA5FCE5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82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B3A4F-C920-4EFA-1088-4DF270F40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AFF745-C2DE-294F-6CC9-B097E000F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29ECD4-E603-8DC7-6EA3-981A27485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0F0176-8F09-8CA2-9E4E-F08AF4E06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653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943F3C-BEEF-5EB0-5CFB-8E0A38FC4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748D86-DD17-84F5-AB5E-3A992D123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8B758-238D-0AAD-7369-0B89F514B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408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358D5-6EED-4285-6858-B81BF042A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9E872-39E0-7560-89B9-2CD538246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52DE10-9DBC-82C6-E984-42DBB100C5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DD245F-C8CE-F29A-F1AE-7A7FFE8A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2A3047-ADCF-EBC3-5202-25D9D7330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8C193A-B362-BBEF-DAEA-F196C2F73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009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57876-642F-59C2-79FC-B45231AEE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1DEF71-732D-2E39-4640-CC97A1A733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7290BE-1ECE-7C40-A73B-0D7E061B66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53C7AD-65EC-B9F4-65A6-15DE80B80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78D581-118B-D352-BEE3-4884488E8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D22EEF-82DB-ABBF-7352-A9F3CF490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71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5B390-29F0-3545-648D-B2F61727A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570E4D-EFD0-BE69-CF00-FAEEF844C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831D1F-0BD3-1B1D-7EF6-BB85DE7AD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0BA542-F295-82BA-0DA1-E14DC9A9C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BFEC20-C514-D906-5780-2DBDFE52E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099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41D1BF-B3BE-8433-1A92-0F1B4A4B16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9C97FF-9FF0-EA50-E584-AA62BBF900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FD6D25-2629-6AE3-7F26-AED089AAF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1209A-8FA2-A013-7FA7-5AE24603D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E9A29-8AD9-C1E5-D28A-825407004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535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1E2035-BF4B-35D0-B82E-00E22934F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1568F3-B538-C247-3AB4-4C03649E8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F3EE4-3035-2FDE-4018-9B71D302B3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F7A16C-801A-4BC2-86CA-A2BE40090B2E}" type="datetimeFigureOut">
              <a:rPr lang="en-US" smtClean="0"/>
              <a:t>9/4/2026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B145-2CA0-E1D6-88CE-FB008E86D72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5B5B0-F1A7-34DF-9ADB-ECD6608A6A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78656C1-C236-4598-B3E0-30E73BDF26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81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0B12A-FAB5-11F5-C2C0-A71EC9830B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8D26954-5A4F-4CD9-91AD-6E1F2E21C3B2}"/>
              </a:ext>
            </a:extLst>
          </p:cNvPr>
          <p:cNvSpPr txBox="1"/>
          <p:nvPr/>
        </p:nvSpPr>
        <p:spPr>
          <a:xfrm>
            <a:off x="594360" y="857250"/>
            <a:ext cx="1024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71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4ADC1ED-E98D-1879-9109-3E7F891268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2483" y="857250"/>
            <a:ext cx="7187034" cy="5143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C930E2-F33C-3F2A-6C00-9C94F5D1C48A}"/>
              </a:ext>
            </a:extLst>
          </p:cNvPr>
          <p:cNvSpPr txBox="1"/>
          <p:nvPr/>
        </p:nvSpPr>
        <p:spPr>
          <a:xfrm>
            <a:off x="3749040" y="6181344"/>
            <a:ext cx="5376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First place – Chenel Joseph; State College, PA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532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A5453-45C2-883D-BDD4-6532F16D17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3D86FC3-79CA-1002-0CFC-0B1F050A0E64}"/>
              </a:ext>
            </a:extLst>
          </p:cNvPr>
          <p:cNvSpPr txBox="1"/>
          <p:nvPr/>
        </p:nvSpPr>
        <p:spPr>
          <a:xfrm>
            <a:off x="594360" y="857250"/>
            <a:ext cx="1024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55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9D8F53-359F-3286-0225-B2EF6D7F9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7046" y="857250"/>
            <a:ext cx="7097908" cy="5143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BEB654-BC64-C361-6E25-6C8150543B1E}"/>
              </a:ext>
            </a:extLst>
          </p:cNvPr>
          <p:cNvSpPr txBox="1"/>
          <p:nvPr/>
        </p:nvSpPr>
        <p:spPr>
          <a:xfrm>
            <a:off x="3209544" y="6163056"/>
            <a:ext cx="5413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Second place – Ryan Kniss; Johnstown, PA </a:t>
            </a:r>
          </a:p>
        </p:txBody>
      </p:sp>
    </p:spTree>
    <p:extLst>
      <p:ext uri="{BB962C8B-B14F-4D97-AF65-F5344CB8AC3E}">
        <p14:creationId xmlns:p14="http://schemas.microsoft.com/office/powerpoint/2010/main" val="1077546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2DC33C-2DDE-17B5-25D1-C9197DCCC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851D6B9-13A6-EBB5-0B0B-6C78AA095B90}"/>
              </a:ext>
            </a:extLst>
          </p:cNvPr>
          <p:cNvSpPr txBox="1"/>
          <p:nvPr/>
        </p:nvSpPr>
        <p:spPr>
          <a:xfrm>
            <a:off x="594360" y="857250"/>
            <a:ext cx="1024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77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6E31D2-57FC-5D5B-31EA-D5A7B2B7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49" y="339328"/>
            <a:ext cx="8239125" cy="61793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9452B8-FADE-5020-E046-12918EA00BF4}"/>
              </a:ext>
            </a:extLst>
          </p:cNvPr>
          <p:cNvSpPr txBox="1"/>
          <p:nvPr/>
        </p:nvSpPr>
        <p:spPr>
          <a:xfrm>
            <a:off x="3017520" y="5989320"/>
            <a:ext cx="6272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Third place – Jocelyn Beatty; West Middlesex, PA</a:t>
            </a:r>
          </a:p>
        </p:txBody>
      </p:sp>
    </p:spTree>
    <p:extLst>
      <p:ext uri="{BB962C8B-B14F-4D97-AF65-F5344CB8AC3E}">
        <p14:creationId xmlns:p14="http://schemas.microsoft.com/office/powerpoint/2010/main" val="508781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D58004-3C41-786D-EC6D-B951B0051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973FDE3-6231-6562-B6D1-C000526C4E22}"/>
              </a:ext>
            </a:extLst>
          </p:cNvPr>
          <p:cNvSpPr txBox="1"/>
          <p:nvPr/>
        </p:nvSpPr>
        <p:spPr>
          <a:xfrm>
            <a:off x="594360" y="857250"/>
            <a:ext cx="1024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82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46C236-E5F7-D061-BFA0-D909E516A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2351" y="329119"/>
            <a:ext cx="4652584" cy="61997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31E05B-AADE-621F-6A6B-B58750BF21AA}"/>
              </a:ext>
            </a:extLst>
          </p:cNvPr>
          <p:cNvSpPr txBox="1"/>
          <p:nvPr/>
        </p:nvSpPr>
        <p:spPr>
          <a:xfrm>
            <a:off x="9326880" y="2231136"/>
            <a:ext cx="20025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Tied 4</a:t>
            </a:r>
            <a:r>
              <a:rPr lang="en-US" baseline="30000" dirty="0"/>
              <a:t>th</a:t>
            </a:r>
            <a:r>
              <a:rPr lang="en-US" dirty="0"/>
              <a:t> place –  Brittany Piazza; Clarks Summit, PA</a:t>
            </a:r>
          </a:p>
        </p:txBody>
      </p:sp>
    </p:spTree>
    <p:extLst>
      <p:ext uri="{BB962C8B-B14F-4D97-AF65-F5344CB8AC3E}">
        <p14:creationId xmlns:p14="http://schemas.microsoft.com/office/powerpoint/2010/main" val="3378543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28D60-0033-428E-E99B-72B6A856D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4E5A2C2-8F8E-CA08-126D-666B6C8FC85A}"/>
              </a:ext>
            </a:extLst>
          </p:cNvPr>
          <p:cNvSpPr txBox="1"/>
          <p:nvPr/>
        </p:nvSpPr>
        <p:spPr>
          <a:xfrm>
            <a:off x="594360" y="857250"/>
            <a:ext cx="1024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/>
              <a:t>93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8C6D83-7C8F-EE40-2333-8822FE594C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832" y="857250"/>
            <a:ext cx="7152335" cy="5143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E69AAD-0F79-257C-ED5F-48CF5B8F5C9C}"/>
              </a:ext>
            </a:extLst>
          </p:cNvPr>
          <p:cNvSpPr txBox="1"/>
          <p:nvPr/>
        </p:nvSpPr>
        <p:spPr>
          <a:xfrm>
            <a:off x="2633472" y="6163056"/>
            <a:ext cx="7152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Tied 4</a:t>
            </a:r>
            <a:r>
              <a:rPr lang="en-US" baseline="30000" dirty="0"/>
              <a:t>th</a:t>
            </a:r>
            <a:r>
              <a:rPr lang="en-US" dirty="0"/>
              <a:t> Place – Rabecca Signoriello; </a:t>
            </a:r>
            <a:r>
              <a:rPr lang="en-US" dirty="0" err="1"/>
              <a:t>Kennerdell</a:t>
            </a:r>
            <a:r>
              <a:rPr lang="en-US" dirty="0"/>
              <a:t>, PA</a:t>
            </a:r>
          </a:p>
        </p:txBody>
      </p:sp>
    </p:spTree>
    <p:extLst>
      <p:ext uri="{BB962C8B-B14F-4D97-AF65-F5344CB8AC3E}">
        <p14:creationId xmlns:p14="http://schemas.microsoft.com/office/powerpoint/2010/main" val="1287890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55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Ferreri, Lauren</dc:creator>
  <cp:lastModifiedBy>Carbaugh, Ryan</cp:lastModifiedBy>
  <cp:revision>7</cp:revision>
  <dcterms:created xsi:type="dcterms:W3CDTF">2026-08-03T18:52:40Z</dcterms:created>
  <dcterms:modified xsi:type="dcterms:W3CDTF">2026-09-04T11:22:35Z</dcterms:modified>
</cp:coreProperties>
</file>