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4"/>
  </p:notesMasterIdLst>
  <p:handoutMasterIdLst>
    <p:handoutMasterId r:id="rId35"/>
  </p:handoutMasterIdLst>
  <p:sldIdLst>
    <p:sldId id="286" r:id="rId5"/>
    <p:sldId id="479" r:id="rId6"/>
    <p:sldId id="480" r:id="rId7"/>
    <p:sldId id="481" r:id="rId8"/>
    <p:sldId id="482" r:id="rId9"/>
    <p:sldId id="483" r:id="rId10"/>
    <p:sldId id="486" r:id="rId11"/>
    <p:sldId id="501" r:id="rId12"/>
    <p:sldId id="502" r:id="rId13"/>
    <p:sldId id="503" r:id="rId14"/>
    <p:sldId id="504" r:id="rId15"/>
    <p:sldId id="505" r:id="rId16"/>
    <p:sldId id="485" r:id="rId17"/>
    <p:sldId id="484" r:id="rId18"/>
    <p:sldId id="487" r:id="rId19"/>
    <p:sldId id="490" r:id="rId20"/>
    <p:sldId id="489" r:id="rId21"/>
    <p:sldId id="488" r:id="rId22"/>
    <p:sldId id="491" r:id="rId23"/>
    <p:sldId id="492" r:id="rId24"/>
    <p:sldId id="493" r:id="rId25"/>
    <p:sldId id="494" r:id="rId26"/>
    <p:sldId id="495" r:id="rId27"/>
    <p:sldId id="496" r:id="rId28"/>
    <p:sldId id="497" r:id="rId29"/>
    <p:sldId id="498" r:id="rId30"/>
    <p:sldId id="499" r:id="rId31"/>
    <p:sldId id="500" r:id="rId32"/>
    <p:sldId id="448" r:id="rId33"/>
  </p:sldIdLst>
  <p:sldSz cx="12192000" cy="6858000"/>
  <p:notesSz cx="9601200" cy="7315200"/>
  <p:embeddedFontLst>
    <p:embeddedFont>
      <p:font typeface="Plus Jakarta Sans" pitchFamily="2" charset="0"/>
      <p:regular r:id="rId36"/>
      <p:bold r:id="rId37"/>
      <p:italic r:id="rId38"/>
      <p:boldItalic r:id="rId39"/>
    </p:embeddedFont>
    <p:embeddedFont>
      <p:font typeface="Plus Jakarta Sans ExtraBold" pitchFamily="2" charset="0"/>
      <p:bold r:id="rId40"/>
      <p:boldItalic r:id="rId41"/>
    </p:embeddedFont>
    <p:embeddedFont>
      <p:font typeface="Verdana" panose="020B0604030504040204" pitchFamily="34" charset="0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945E6762-AC4F-4547-B501-574636CBE6A2}">
          <p14:sldIdLst>
            <p14:sldId id="286"/>
            <p14:sldId id="479"/>
            <p14:sldId id="480"/>
            <p14:sldId id="481"/>
          </p14:sldIdLst>
        </p14:section>
        <p14:section name="Overview of PENNVEST Settlement" id="{5F0F9161-9F4E-4BDC-A240-E3E5955676A1}">
          <p14:sldIdLst>
            <p14:sldId id="482"/>
            <p14:sldId id="483"/>
            <p14:sldId id="486"/>
            <p14:sldId id="501"/>
            <p14:sldId id="502"/>
            <p14:sldId id="503"/>
            <p14:sldId id="504"/>
            <p14:sldId id="505"/>
            <p14:sldId id="485"/>
          </p14:sldIdLst>
        </p14:section>
        <p14:section name="PENNVEST Settlement - Step By Step" id="{461EF87F-A335-48E7-8B5E-53F7032FE8A0}">
          <p14:sldIdLst>
            <p14:sldId id="484"/>
            <p14:sldId id="487"/>
            <p14:sldId id="490"/>
            <p14:sldId id="489"/>
            <p14:sldId id="488"/>
            <p14:sldId id="491"/>
            <p14:sldId id="492"/>
            <p14:sldId id="493"/>
            <p14:sldId id="494"/>
          </p14:sldIdLst>
        </p14:section>
        <p14:section name="Settlement Workflow Recap" id="{F5D773EA-596A-43F2-A543-6BFDC36932B4}">
          <p14:sldIdLst>
            <p14:sldId id="495"/>
          </p14:sldIdLst>
        </p14:section>
        <p14:section name="Administrative Notice" id="{97259C05-B802-4CB7-B99F-175AF593DAC3}">
          <p14:sldIdLst>
            <p14:sldId id="496"/>
          </p14:sldIdLst>
        </p14:section>
        <p14:section name="Closing" id="{1DF3F99E-E040-4D8F-839F-7BA92A611CEA}">
          <p14:sldIdLst>
            <p14:sldId id="497"/>
            <p14:sldId id="498"/>
            <p14:sldId id="499"/>
            <p14:sldId id="500"/>
            <p14:sldId id="44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EFF"/>
    <a:srgbClr val="9BBCFF"/>
    <a:srgbClr val="538CFF"/>
    <a:srgbClr val="3F7FFF"/>
    <a:srgbClr val="1563FF"/>
    <a:srgbClr val="004EEA"/>
    <a:srgbClr val="003FBC"/>
    <a:srgbClr val="0036A2"/>
    <a:srgbClr val="002F8E"/>
    <a:srgbClr val="0024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A2D502-4226-4703-98D6-8B504393777E}" v="2" dt="2026-08-26T12:16:49.4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364" autoAdjust="0"/>
  </p:normalViewPr>
  <p:slideViewPr>
    <p:cSldViewPr snapToGrid="0">
      <p:cViewPr varScale="1">
        <p:scale>
          <a:sx n="76" d="100"/>
          <a:sy n="76" d="100"/>
        </p:scale>
        <p:origin x="120" y="7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7.fntdata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43" Type="http://schemas.openxmlformats.org/officeDocument/2006/relationships/font" Target="fonts/font8.fntdata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pbell, Felicia" userId="4a81c6dd-5327-4ba3-89f6-c8d753f98be4" providerId="ADAL" clId="{DB725198-DC9E-45A0-8DC7-81E3E4C96002}"/>
    <pc:docChg chg="modSld">
      <pc:chgData name="Campbell, Felicia" userId="4a81c6dd-5327-4ba3-89f6-c8d753f98be4" providerId="ADAL" clId="{DB725198-DC9E-45A0-8DC7-81E3E4C96002}" dt="2026-08-26T12:16:49.452" v="16" actId="13244"/>
      <pc:docMkLst>
        <pc:docMk/>
      </pc:docMkLst>
      <pc:sldChg chg="modSp">
        <pc:chgData name="Campbell, Felicia" userId="4a81c6dd-5327-4ba3-89f6-c8d753f98be4" providerId="ADAL" clId="{DB725198-DC9E-45A0-8DC7-81E3E4C96002}" dt="2026-08-26T12:16:31.287" v="15" actId="13244"/>
        <pc:sldMkLst>
          <pc:docMk/>
          <pc:sldMk cId="1592162053" sldId="479"/>
        </pc:sldMkLst>
        <pc:spChg chg="mod">
          <ac:chgData name="Campbell, Felicia" userId="4a81c6dd-5327-4ba3-89f6-c8d753f98be4" providerId="ADAL" clId="{DB725198-DC9E-45A0-8DC7-81E3E4C96002}" dt="2026-08-26T12:16:31.287" v="15" actId="13244"/>
          <ac:spMkLst>
            <pc:docMk/>
            <pc:sldMk cId="1592162053" sldId="479"/>
            <ac:spMk id="2" creationId="{49F4CEE9-CDA6-5115-AEC4-D071A963B871}"/>
          </ac:spMkLst>
        </pc:spChg>
      </pc:sldChg>
      <pc:sldChg chg="modSp mod">
        <pc:chgData name="Campbell, Felicia" userId="4a81c6dd-5327-4ba3-89f6-c8d753f98be4" providerId="ADAL" clId="{DB725198-DC9E-45A0-8DC7-81E3E4C96002}" dt="2026-08-26T12:15:46.563" v="10" actId="33553"/>
        <pc:sldMkLst>
          <pc:docMk/>
          <pc:sldMk cId="1597016098" sldId="501"/>
        </pc:sldMkLst>
        <pc:spChg chg="mod">
          <ac:chgData name="Campbell, Felicia" userId="4a81c6dd-5327-4ba3-89f6-c8d753f98be4" providerId="ADAL" clId="{DB725198-DC9E-45A0-8DC7-81E3E4C96002}" dt="2026-08-26T12:15:46.563" v="10" actId="33553"/>
          <ac:spMkLst>
            <pc:docMk/>
            <pc:sldMk cId="1597016098" sldId="501"/>
            <ac:spMk id="5" creationId="{CFAA8F60-63AD-6B0D-12E4-D8B446886D9C}"/>
          </ac:spMkLst>
        </pc:spChg>
        <pc:picChg chg="mod">
          <ac:chgData name="Campbell, Felicia" userId="4a81c6dd-5327-4ba3-89f6-c8d753f98be4" providerId="ADAL" clId="{DB725198-DC9E-45A0-8DC7-81E3E4C96002}" dt="2026-08-26T12:14:41.516" v="1" actId="962"/>
          <ac:picMkLst>
            <pc:docMk/>
            <pc:sldMk cId="1597016098" sldId="501"/>
            <ac:picMk id="7" creationId="{08EBC440-34F9-69B2-269C-511A2DC80977}"/>
          </ac:picMkLst>
        </pc:picChg>
      </pc:sldChg>
      <pc:sldChg chg="modSp mod">
        <pc:chgData name="Campbell, Felicia" userId="4a81c6dd-5327-4ba3-89f6-c8d753f98be4" providerId="ADAL" clId="{DB725198-DC9E-45A0-8DC7-81E3E4C96002}" dt="2026-08-26T12:15:50.084" v="11" actId="33553"/>
        <pc:sldMkLst>
          <pc:docMk/>
          <pc:sldMk cId="1682353309" sldId="502"/>
        </pc:sldMkLst>
        <pc:spChg chg="mod">
          <ac:chgData name="Campbell, Felicia" userId="4a81c6dd-5327-4ba3-89f6-c8d753f98be4" providerId="ADAL" clId="{DB725198-DC9E-45A0-8DC7-81E3E4C96002}" dt="2026-08-26T12:15:50.084" v="11" actId="33553"/>
          <ac:spMkLst>
            <pc:docMk/>
            <pc:sldMk cId="1682353309" sldId="502"/>
            <ac:spMk id="3" creationId="{E750670D-E802-6786-01B9-1BDE1748AF8D}"/>
          </ac:spMkLst>
        </pc:spChg>
        <pc:picChg chg="mod">
          <ac:chgData name="Campbell, Felicia" userId="4a81c6dd-5327-4ba3-89f6-c8d753f98be4" providerId="ADAL" clId="{DB725198-DC9E-45A0-8DC7-81E3E4C96002}" dt="2026-08-26T12:14:55.907" v="3" actId="962"/>
          <ac:picMkLst>
            <pc:docMk/>
            <pc:sldMk cId="1682353309" sldId="502"/>
            <ac:picMk id="5" creationId="{78F844C2-64CD-52E7-1CB2-79B95EFAB62A}"/>
          </ac:picMkLst>
        </pc:picChg>
      </pc:sldChg>
      <pc:sldChg chg="modSp mod">
        <pc:chgData name="Campbell, Felicia" userId="4a81c6dd-5327-4ba3-89f6-c8d753f98be4" providerId="ADAL" clId="{DB725198-DC9E-45A0-8DC7-81E3E4C96002}" dt="2026-08-26T12:15:52.181" v="12" actId="33553"/>
        <pc:sldMkLst>
          <pc:docMk/>
          <pc:sldMk cId="4196027305" sldId="503"/>
        </pc:sldMkLst>
        <pc:spChg chg="mod">
          <ac:chgData name="Campbell, Felicia" userId="4a81c6dd-5327-4ba3-89f6-c8d753f98be4" providerId="ADAL" clId="{DB725198-DC9E-45A0-8DC7-81E3E4C96002}" dt="2026-08-26T12:15:52.181" v="12" actId="33553"/>
          <ac:spMkLst>
            <pc:docMk/>
            <pc:sldMk cId="4196027305" sldId="503"/>
            <ac:spMk id="3" creationId="{76D02986-34D9-8287-1827-07C439A516CF}"/>
          </ac:spMkLst>
        </pc:spChg>
        <pc:picChg chg="mod">
          <ac:chgData name="Campbell, Felicia" userId="4a81c6dd-5327-4ba3-89f6-c8d753f98be4" providerId="ADAL" clId="{DB725198-DC9E-45A0-8DC7-81E3E4C96002}" dt="2026-08-26T12:15:11.315" v="5" actId="962"/>
          <ac:picMkLst>
            <pc:docMk/>
            <pc:sldMk cId="4196027305" sldId="503"/>
            <ac:picMk id="5" creationId="{37205054-5D99-D848-0082-8CC4FBD59385}"/>
          </ac:picMkLst>
        </pc:picChg>
      </pc:sldChg>
      <pc:sldChg chg="modSp mod">
        <pc:chgData name="Campbell, Felicia" userId="4a81c6dd-5327-4ba3-89f6-c8d753f98be4" providerId="ADAL" clId="{DB725198-DC9E-45A0-8DC7-81E3E4C96002}" dt="2026-08-26T12:15:54.323" v="13" actId="33553"/>
        <pc:sldMkLst>
          <pc:docMk/>
          <pc:sldMk cId="797551055" sldId="504"/>
        </pc:sldMkLst>
        <pc:spChg chg="mod">
          <ac:chgData name="Campbell, Felicia" userId="4a81c6dd-5327-4ba3-89f6-c8d753f98be4" providerId="ADAL" clId="{DB725198-DC9E-45A0-8DC7-81E3E4C96002}" dt="2026-08-26T12:15:54.323" v="13" actId="33553"/>
          <ac:spMkLst>
            <pc:docMk/>
            <pc:sldMk cId="797551055" sldId="504"/>
            <ac:spMk id="3" creationId="{0C1A374C-197D-47CB-BE7C-9AE70687FF94}"/>
          </ac:spMkLst>
        </pc:spChg>
        <pc:picChg chg="mod">
          <ac:chgData name="Campbell, Felicia" userId="4a81c6dd-5327-4ba3-89f6-c8d753f98be4" providerId="ADAL" clId="{DB725198-DC9E-45A0-8DC7-81E3E4C96002}" dt="2026-08-26T12:15:21.987" v="7" actId="962"/>
          <ac:picMkLst>
            <pc:docMk/>
            <pc:sldMk cId="797551055" sldId="504"/>
            <ac:picMk id="5" creationId="{08D3DA5D-D8EB-4F45-ECDE-14E1EF173367}"/>
          </ac:picMkLst>
        </pc:picChg>
      </pc:sldChg>
      <pc:sldChg chg="modSp mod">
        <pc:chgData name="Campbell, Felicia" userId="4a81c6dd-5327-4ba3-89f6-c8d753f98be4" providerId="ADAL" clId="{DB725198-DC9E-45A0-8DC7-81E3E4C96002}" dt="2026-08-26T12:16:49.452" v="16" actId="13244"/>
        <pc:sldMkLst>
          <pc:docMk/>
          <pc:sldMk cId="21427904" sldId="505"/>
        </pc:sldMkLst>
        <pc:spChg chg="mod">
          <ac:chgData name="Campbell, Felicia" userId="4a81c6dd-5327-4ba3-89f6-c8d753f98be4" providerId="ADAL" clId="{DB725198-DC9E-45A0-8DC7-81E3E4C96002}" dt="2026-08-26T12:16:49.452" v="16" actId="13244"/>
          <ac:spMkLst>
            <pc:docMk/>
            <pc:sldMk cId="21427904" sldId="505"/>
            <ac:spMk id="3" creationId="{1F527A23-5970-9D09-BE78-1AA68202CF5C}"/>
          </ac:spMkLst>
        </pc:spChg>
        <pc:picChg chg="mod">
          <ac:chgData name="Campbell, Felicia" userId="4a81c6dd-5327-4ba3-89f6-c8d753f98be4" providerId="ADAL" clId="{DB725198-DC9E-45A0-8DC7-81E3E4C96002}" dt="2026-08-26T12:15:30.868" v="9" actId="962"/>
          <ac:picMkLst>
            <pc:docMk/>
            <pc:sldMk cId="21427904" sldId="505"/>
            <ac:picMk id="5" creationId="{AF9C0E55-4005-6AD1-8F06-B7625A640A2F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image" Target="../media/image7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image" Target="../media/image17.svg"/><Relationship Id="rId4" Type="http://schemas.openxmlformats.org/officeDocument/2006/relationships/image" Target="../media/image20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svg"/><Relationship Id="rId1" Type="http://schemas.openxmlformats.org/officeDocument/2006/relationships/image" Target="../media/image22.sv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svg"/><Relationship Id="rId1" Type="http://schemas.openxmlformats.org/officeDocument/2006/relationships/image" Target="../media/image24.sv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image" Target="../media/image7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image" Target="../media/image17.svg"/><Relationship Id="rId4" Type="http://schemas.openxmlformats.org/officeDocument/2006/relationships/image" Target="../media/image20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svg"/><Relationship Id="rId1" Type="http://schemas.openxmlformats.org/officeDocument/2006/relationships/image" Target="../media/image22.sv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svg"/><Relationship Id="rId1" Type="http://schemas.openxmlformats.org/officeDocument/2006/relationships/image" Target="../media/image24.sv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5B120B-AD96-4454-BA2C-80E7556F8773}" type="doc">
      <dgm:prSet loTypeId="urn:microsoft.com/office/officeart/2024/layout/MeetTheTeamOval" loCatId="meettheteam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108D837-3984-47C3-90F2-F76D587284F6}">
      <dgm:prSet phldrT="Name" phldr="0"/>
      <dgm:spPr/>
      <dgm:t>
        <a:bodyPr/>
        <a:lstStyle/>
        <a:p>
          <a:pPr>
            <a:defRPr b="1"/>
          </a:pPr>
          <a:r>
            <a:rPr lang="en-US" dirty="0"/>
            <a:t>Shawn Weis</a:t>
          </a:r>
        </a:p>
      </dgm:t>
    </dgm:pt>
    <dgm:pt modelId="{468B8C0C-B996-4B6F-9D21-958046FB0607}" type="parTrans" cxnId="{21C036CE-C571-4258-A2BC-7A62494AFB7D}">
      <dgm:prSet/>
      <dgm:spPr/>
      <dgm:t>
        <a:bodyPr/>
        <a:lstStyle/>
        <a:p>
          <a:endParaRPr lang="en-US"/>
        </a:p>
      </dgm:t>
    </dgm:pt>
    <dgm:pt modelId="{14CEA0C3-DB36-4EA9-8286-1DDF0BF7A71D}" type="sibTrans" cxnId="{21C036CE-C571-4258-A2BC-7A62494AFB7D}">
      <dgm:prSet/>
      <dgm:spPr/>
      <dgm:t>
        <a:bodyPr/>
        <a:lstStyle/>
        <a:p>
          <a:endParaRPr lang="en-US"/>
        </a:p>
      </dgm:t>
    </dgm:pt>
    <dgm:pt modelId="{985C5129-5FDA-46E9-BEFC-43A6F87EF28C}">
      <dgm:prSet phldrT="Role" phldr="0"/>
      <dgm:spPr/>
      <dgm:t>
        <a:bodyPr/>
        <a:lstStyle/>
        <a:p>
          <a:r>
            <a:rPr lang="en-US" dirty="0"/>
            <a:t>Chief Counsel</a:t>
          </a:r>
        </a:p>
      </dgm:t>
    </dgm:pt>
    <dgm:pt modelId="{54677044-C531-4DF9-AFCF-D021A47E70B8}" type="parTrans" cxnId="{E59AB072-C9D9-430A-B982-19F32CA5DC7A}">
      <dgm:prSet/>
      <dgm:spPr/>
      <dgm:t>
        <a:bodyPr/>
        <a:lstStyle/>
        <a:p>
          <a:endParaRPr lang="en-US"/>
        </a:p>
      </dgm:t>
    </dgm:pt>
    <dgm:pt modelId="{AC0F750B-1CA4-4C25-A242-A39AC4A39807}" type="sibTrans" cxnId="{E59AB072-C9D9-430A-B982-19F32CA5DC7A}">
      <dgm:prSet/>
      <dgm:spPr/>
      <dgm:t>
        <a:bodyPr/>
        <a:lstStyle/>
        <a:p>
          <a:endParaRPr lang="en-US"/>
        </a:p>
      </dgm:t>
    </dgm:pt>
    <dgm:pt modelId="{EAD3B35E-9C4C-4C5C-90D4-56CE914776FE}">
      <dgm:prSet phldrT="Name" phldr="0"/>
      <dgm:spPr/>
      <dgm:t>
        <a:bodyPr/>
        <a:lstStyle/>
        <a:p>
          <a:pPr>
            <a:defRPr b="1"/>
          </a:pPr>
          <a:r>
            <a:rPr lang="en-US" dirty="0"/>
            <a:t>Shelley Rohrer</a:t>
          </a:r>
        </a:p>
      </dgm:t>
    </dgm:pt>
    <dgm:pt modelId="{64F9B1D0-4248-4762-B7A4-E090C3A98C49}" type="parTrans" cxnId="{1E3E4142-DCEB-42D2-B0ED-EEA42645B9CD}">
      <dgm:prSet/>
      <dgm:spPr/>
      <dgm:t>
        <a:bodyPr/>
        <a:lstStyle/>
        <a:p>
          <a:endParaRPr lang="en-US"/>
        </a:p>
      </dgm:t>
    </dgm:pt>
    <dgm:pt modelId="{CD67DA73-CA4F-442F-8557-387862D2F45C}" type="sibTrans" cxnId="{1E3E4142-DCEB-42D2-B0ED-EEA42645B9CD}">
      <dgm:prSet/>
      <dgm:spPr/>
      <dgm:t>
        <a:bodyPr/>
        <a:lstStyle/>
        <a:p>
          <a:endParaRPr lang="en-US"/>
        </a:p>
      </dgm:t>
    </dgm:pt>
    <dgm:pt modelId="{F01AAF3D-E5B9-4CBC-B639-394542672C04}">
      <dgm:prSet phldrT="Role" phldr="0"/>
      <dgm:spPr/>
      <dgm:t>
        <a:bodyPr/>
        <a:lstStyle/>
        <a:p>
          <a:r>
            <a:rPr lang="en-US" dirty="0"/>
            <a:t>Assistant Counsel</a:t>
          </a:r>
        </a:p>
      </dgm:t>
    </dgm:pt>
    <dgm:pt modelId="{3356905B-EF53-4C7E-B780-9A6299F8C0D3}" type="parTrans" cxnId="{E39B3C5B-371F-4F70-890E-7C704C706BC1}">
      <dgm:prSet/>
      <dgm:spPr/>
      <dgm:t>
        <a:bodyPr/>
        <a:lstStyle/>
        <a:p>
          <a:endParaRPr lang="en-US"/>
        </a:p>
      </dgm:t>
    </dgm:pt>
    <dgm:pt modelId="{63280BF2-D195-4D8D-B745-7017AD73F1D0}" type="sibTrans" cxnId="{E39B3C5B-371F-4F70-890E-7C704C706BC1}">
      <dgm:prSet/>
      <dgm:spPr/>
      <dgm:t>
        <a:bodyPr/>
        <a:lstStyle/>
        <a:p>
          <a:endParaRPr lang="en-US"/>
        </a:p>
      </dgm:t>
    </dgm:pt>
    <dgm:pt modelId="{FE2DC8C2-62D7-4523-BD97-58788301DC0A}">
      <dgm:prSet phldrT="Name" phldr="0"/>
      <dgm:spPr/>
      <dgm:t>
        <a:bodyPr/>
        <a:lstStyle/>
        <a:p>
          <a:pPr>
            <a:defRPr b="1"/>
          </a:pPr>
          <a:r>
            <a:rPr lang="en-US"/>
            <a:t>Missy </a:t>
          </a:r>
          <a:r>
            <a:rPr lang="en-US" dirty="0"/>
            <a:t>Smith</a:t>
          </a:r>
        </a:p>
      </dgm:t>
    </dgm:pt>
    <dgm:pt modelId="{641713E1-9EB1-4D66-92C7-588C446F056B}" type="parTrans" cxnId="{534A4CD7-9CE6-4895-8513-D97882FCBD7B}">
      <dgm:prSet/>
      <dgm:spPr/>
      <dgm:t>
        <a:bodyPr/>
        <a:lstStyle/>
        <a:p>
          <a:endParaRPr lang="en-US"/>
        </a:p>
      </dgm:t>
    </dgm:pt>
    <dgm:pt modelId="{329E3470-C657-4CB8-BDDD-0AEA2D536A66}" type="sibTrans" cxnId="{534A4CD7-9CE6-4895-8513-D97882FCBD7B}">
      <dgm:prSet/>
      <dgm:spPr/>
      <dgm:t>
        <a:bodyPr/>
        <a:lstStyle/>
        <a:p>
          <a:endParaRPr lang="en-US"/>
        </a:p>
      </dgm:t>
    </dgm:pt>
    <dgm:pt modelId="{E658C2CF-9B71-453C-8EE8-EE306484220D}">
      <dgm:prSet phldrT="Role" phldr="0"/>
      <dgm:spPr/>
      <dgm:t>
        <a:bodyPr/>
        <a:lstStyle/>
        <a:p>
          <a:r>
            <a:rPr lang="en-US" dirty="0"/>
            <a:t>Settlement Officer</a:t>
          </a:r>
        </a:p>
      </dgm:t>
    </dgm:pt>
    <dgm:pt modelId="{A553891A-744D-4500-8B91-F381BD3E8984}" type="parTrans" cxnId="{EC4530D2-1D52-4C16-9F6D-95BCCE076BD0}">
      <dgm:prSet/>
      <dgm:spPr/>
      <dgm:t>
        <a:bodyPr/>
        <a:lstStyle/>
        <a:p>
          <a:endParaRPr lang="en-US"/>
        </a:p>
      </dgm:t>
    </dgm:pt>
    <dgm:pt modelId="{F1848389-AB9A-4992-8329-4B1BDAAE42B4}" type="sibTrans" cxnId="{EC4530D2-1D52-4C16-9F6D-95BCCE076BD0}">
      <dgm:prSet/>
      <dgm:spPr/>
      <dgm:t>
        <a:bodyPr/>
        <a:lstStyle/>
        <a:p>
          <a:endParaRPr lang="en-US"/>
        </a:p>
      </dgm:t>
    </dgm:pt>
    <dgm:pt modelId="{98A802AF-7471-4709-981C-3BA634A13D3C}">
      <dgm:prSet phldrT="Name" phldr="0"/>
      <dgm:spPr/>
      <dgm:t>
        <a:bodyPr/>
        <a:lstStyle/>
        <a:p>
          <a:pPr>
            <a:defRPr b="1"/>
          </a:pPr>
          <a:r>
            <a:rPr lang="en-US" dirty="0"/>
            <a:t>Hannah George</a:t>
          </a:r>
        </a:p>
      </dgm:t>
    </dgm:pt>
    <dgm:pt modelId="{8E74CD0C-78DB-45BD-819E-1FE666EA7257}" type="parTrans" cxnId="{203317E4-08EF-4612-972F-2887A941DB80}">
      <dgm:prSet/>
      <dgm:spPr/>
      <dgm:t>
        <a:bodyPr/>
        <a:lstStyle/>
        <a:p>
          <a:endParaRPr lang="en-US"/>
        </a:p>
      </dgm:t>
    </dgm:pt>
    <dgm:pt modelId="{A774B232-716C-4F17-BA8F-E80E0A83DE8B}" type="sibTrans" cxnId="{203317E4-08EF-4612-972F-2887A941DB80}">
      <dgm:prSet/>
      <dgm:spPr/>
      <dgm:t>
        <a:bodyPr/>
        <a:lstStyle/>
        <a:p>
          <a:endParaRPr lang="en-US"/>
        </a:p>
      </dgm:t>
    </dgm:pt>
    <dgm:pt modelId="{20A06279-C219-440B-A123-3D10B1E2ED39}">
      <dgm:prSet phldrT="Role" phldr="0"/>
      <dgm:spPr/>
      <dgm:t>
        <a:bodyPr/>
        <a:lstStyle/>
        <a:p>
          <a:r>
            <a:rPr lang="en-US" dirty="0"/>
            <a:t>Settlement Officer</a:t>
          </a:r>
        </a:p>
      </dgm:t>
    </dgm:pt>
    <dgm:pt modelId="{2BBE1C95-9573-461D-83B6-AB2316E1F884}" type="parTrans" cxnId="{FB650566-31F0-4B42-B68A-9853B8A594B4}">
      <dgm:prSet/>
      <dgm:spPr/>
      <dgm:t>
        <a:bodyPr/>
        <a:lstStyle/>
        <a:p>
          <a:endParaRPr lang="en-US"/>
        </a:p>
      </dgm:t>
    </dgm:pt>
    <dgm:pt modelId="{0E0B40CF-90EA-4BE9-8872-F29F37A9D4D5}" type="sibTrans" cxnId="{FB650566-31F0-4B42-B68A-9853B8A594B4}">
      <dgm:prSet/>
      <dgm:spPr/>
      <dgm:t>
        <a:bodyPr/>
        <a:lstStyle/>
        <a:p>
          <a:endParaRPr lang="en-US"/>
        </a:p>
      </dgm:t>
    </dgm:pt>
    <dgm:pt modelId="{626F6056-9846-48B0-9D35-598ED3C9F1D0}">
      <dgm:prSet phldrT="Name" phldr="0"/>
      <dgm:spPr/>
      <dgm:t>
        <a:bodyPr/>
        <a:lstStyle/>
        <a:p>
          <a:pPr>
            <a:defRPr b="1"/>
          </a:pPr>
          <a:r>
            <a:rPr lang="en-US" dirty="0"/>
            <a:t>Heather Myers</a:t>
          </a:r>
        </a:p>
      </dgm:t>
    </dgm:pt>
    <dgm:pt modelId="{A493B5BF-8B54-4431-AD80-9865B54E2E85}" type="sibTrans" cxnId="{73DECE44-2671-4F7C-AB24-A06563CBF52B}">
      <dgm:prSet/>
      <dgm:spPr/>
      <dgm:t>
        <a:bodyPr/>
        <a:lstStyle/>
        <a:p>
          <a:endParaRPr lang="en-US"/>
        </a:p>
      </dgm:t>
    </dgm:pt>
    <dgm:pt modelId="{E032780D-B649-4F5F-A264-B01CEA842733}" type="parTrans" cxnId="{73DECE44-2671-4F7C-AB24-A06563CBF52B}">
      <dgm:prSet/>
      <dgm:spPr/>
      <dgm:t>
        <a:bodyPr/>
        <a:lstStyle/>
        <a:p>
          <a:endParaRPr lang="en-US"/>
        </a:p>
      </dgm:t>
    </dgm:pt>
    <dgm:pt modelId="{A20496BC-597B-4F76-B2A6-B7AEBA19AC66}">
      <dgm:prSet phldrT="Role" phldr="0"/>
      <dgm:spPr/>
      <dgm:t>
        <a:bodyPr/>
        <a:lstStyle/>
        <a:p>
          <a:r>
            <a:rPr lang="en-US" dirty="0"/>
            <a:t>Legal Office Supervisor</a:t>
          </a:r>
        </a:p>
      </dgm:t>
    </dgm:pt>
    <dgm:pt modelId="{7CCC96C0-970B-434D-90A5-2EB7FD42C740}" type="sibTrans" cxnId="{F271E551-685A-4288-A876-5F72C259CBAC}">
      <dgm:prSet/>
      <dgm:spPr/>
      <dgm:t>
        <a:bodyPr/>
        <a:lstStyle/>
        <a:p>
          <a:endParaRPr lang="en-US"/>
        </a:p>
      </dgm:t>
    </dgm:pt>
    <dgm:pt modelId="{7C87AA76-90E7-47D7-9DA1-11BB8D507FDE}" type="parTrans" cxnId="{F271E551-685A-4288-A876-5F72C259CBAC}">
      <dgm:prSet/>
      <dgm:spPr/>
      <dgm:t>
        <a:bodyPr/>
        <a:lstStyle/>
        <a:p>
          <a:endParaRPr lang="en-US"/>
        </a:p>
      </dgm:t>
    </dgm:pt>
    <dgm:pt modelId="{64F1CA6C-1E4F-44A6-A69F-95E017931C4E}" type="pres">
      <dgm:prSet presAssocID="{545B120B-AD96-4454-BA2C-80E7556F8773}" presName="root" presStyleCnt="0">
        <dgm:presLayoutVars>
          <dgm:dir/>
          <dgm:resizeHandles val="exact"/>
        </dgm:presLayoutVars>
      </dgm:prSet>
      <dgm:spPr/>
    </dgm:pt>
    <dgm:pt modelId="{56B619FC-6708-4184-AA3B-77EE8112B01C}" type="pres">
      <dgm:prSet presAssocID="{E108D837-3984-47C3-90F2-F76D587284F6}" presName="compNode" presStyleCnt="0"/>
      <dgm:spPr/>
    </dgm:pt>
    <dgm:pt modelId="{6875E2CD-7582-42DD-A6D2-2D7D915AD963}" type="pres">
      <dgm:prSet presAssocID="{E108D837-3984-47C3-90F2-F76D587284F6}" presName="photoShape" presStyleLbl="fgImgPlace1" presStyleIdx="0" presStyleCnt="5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34AD74E8-8997-4684-B860-9E9FD68DFAA2}" type="pres">
      <dgm:prSet presAssocID="{E108D837-3984-47C3-90F2-F76D587284F6}" presName="spacer" presStyleCnt="0"/>
      <dgm:spPr/>
    </dgm:pt>
    <dgm:pt modelId="{F864EAA7-B8AC-4662-AA8D-A4740A442F29}" type="pres">
      <dgm:prSet presAssocID="{E108D837-3984-47C3-90F2-F76D587284F6}" presName="nameText" presStyleLbl="revTx" presStyleIdx="0" presStyleCnt="10">
        <dgm:presLayoutVars>
          <dgm:chMax val="1"/>
          <dgm:chPref val="1"/>
        </dgm:presLayoutVars>
      </dgm:prSet>
      <dgm:spPr/>
    </dgm:pt>
    <dgm:pt modelId="{1A519C5A-611B-4AAC-87FE-5B746F39937A}" type="pres">
      <dgm:prSet presAssocID="{E108D837-3984-47C3-90F2-F76D587284F6}" presName="roleText" presStyleLbl="revTx" presStyleIdx="1" presStyleCnt="10">
        <dgm:presLayoutVars>
          <dgm:chMax val="0"/>
        </dgm:presLayoutVars>
      </dgm:prSet>
      <dgm:spPr/>
    </dgm:pt>
    <dgm:pt modelId="{EE8B4CB0-2D39-4299-AA03-D0237911CFFA}" type="pres">
      <dgm:prSet presAssocID="{14CEA0C3-DB36-4EA9-8286-1DDF0BF7A71D}" presName="sibTrans" presStyleCnt="0"/>
      <dgm:spPr/>
    </dgm:pt>
    <dgm:pt modelId="{FAE1423C-6DEC-4E2C-A2DA-50369A27C698}" type="pres">
      <dgm:prSet presAssocID="{EAD3B35E-9C4C-4C5C-90D4-56CE914776FE}" presName="compNode" presStyleCnt="0"/>
      <dgm:spPr/>
    </dgm:pt>
    <dgm:pt modelId="{FA17E57C-3AC7-4B85-80BD-68D4807AF70A}" type="pres">
      <dgm:prSet presAssocID="{EAD3B35E-9C4C-4C5C-90D4-56CE914776FE}" presName="photoShape" presStyleLbl="fgImgPlace1" presStyleIdx="1" presStyleCnt="5"/>
      <dgm:spPr>
        <a:blipFill>
          <a:blip xmlns:r="http://schemas.openxmlformats.org/officeDocument/2006/relationships" r:embed="rId2"/>
          <a:srcRect/>
          <a:stretch>
            <a:fillRect l="-23000" r="-23000"/>
          </a:stretch>
        </a:blipFill>
      </dgm:spPr>
    </dgm:pt>
    <dgm:pt modelId="{AED07CA9-7721-4D3A-947A-81D7F3B9B3D4}" type="pres">
      <dgm:prSet presAssocID="{EAD3B35E-9C4C-4C5C-90D4-56CE914776FE}" presName="spacer" presStyleCnt="0"/>
      <dgm:spPr/>
    </dgm:pt>
    <dgm:pt modelId="{E2325659-330F-4A24-97F4-9CD5428083C3}" type="pres">
      <dgm:prSet presAssocID="{EAD3B35E-9C4C-4C5C-90D4-56CE914776FE}" presName="nameText" presStyleLbl="revTx" presStyleIdx="2" presStyleCnt="10">
        <dgm:presLayoutVars>
          <dgm:chMax val="1"/>
          <dgm:chPref val="1"/>
        </dgm:presLayoutVars>
      </dgm:prSet>
      <dgm:spPr/>
    </dgm:pt>
    <dgm:pt modelId="{94A632B6-B6E4-4842-AB0A-33E31E6580D0}" type="pres">
      <dgm:prSet presAssocID="{EAD3B35E-9C4C-4C5C-90D4-56CE914776FE}" presName="roleText" presStyleLbl="revTx" presStyleIdx="3" presStyleCnt="10">
        <dgm:presLayoutVars>
          <dgm:chMax val="0"/>
        </dgm:presLayoutVars>
      </dgm:prSet>
      <dgm:spPr/>
    </dgm:pt>
    <dgm:pt modelId="{57E3A7FF-EDBD-416C-9167-4E97EAE92782}" type="pres">
      <dgm:prSet presAssocID="{CD67DA73-CA4F-442F-8557-387862D2F45C}" presName="sibTrans" presStyleCnt="0"/>
      <dgm:spPr/>
    </dgm:pt>
    <dgm:pt modelId="{184D4FE8-6FCB-4628-92BC-1D09E9ACA339}" type="pres">
      <dgm:prSet presAssocID="{626F6056-9846-48B0-9D35-598ED3C9F1D0}" presName="compNode" presStyleCnt="0"/>
      <dgm:spPr/>
    </dgm:pt>
    <dgm:pt modelId="{5315E01B-D0E4-4674-AE59-A1516D564AC8}" type="pres">
      <dgm:prSet presAssocID="{626F6056-9846-48B0-9D35-598ED3C9F1D0}" presName="photoShape" presStyleLbl="fgImgPlace1" presStyleIdx="2" presStyleCnt="5"/>
      <dgm:spPr>
        <a:blipFill>
          <a:blip xmlns:r="http://schemas.openxmlformats.org/officeDocument/2006/relationships" r:embed="rId3"/>
          <a:srcRect/>
          <a:stretch>
            <a:fillRect l="-20000" r="-20000"/>
          </a:stretch>
        </a:blipFill>
      </dgm:spPr>
    </dgm:pt>
    <dgm:pt modelId="{69F7B198-FC1E-48C5-891C-2946FBC38F71}" type="pres">
      <dgm:prSet presAssocID="{626F6056-9846-48B0-9D35-598ED3C9F1D0}" presName="spacer" presStyleCnt="0"/>
      <dgm:spPr/>
    </dgm:pt>
    <dgm:pt modelId="{62EA2DBC-673B-4E3E-AFC2-13EB858EE1F0}" type="pres">
      <dgm:prSet presAssocID="{626F6056-9846-48B0-9D35-598ED3C9F1D0}" presName="nameText" presStyleLbl="revTx" presStyleIdx="4" presStyleCnt="10">
        <dgm:presLayoutVars>
          <dgm:chMax val="1"/>
          <dgm:chPref val="1"/>
        </dgm:presLayoutVars>
      </dgm:prSet>
      <dgm:spPr/>
    </dgm:pt>
    <dgm:pt modelId="{2E2C86B7-DC72-4732-9478-D241030CB700}" type="pres">
      <dgm:prSet presAssocID="{626F6056-9846-48B0-9D35-598ED3C9F1D0}" presName="roleText" presStyleLbl="revTx" presStyleIdx="5" presStyleCnt="10">
        <dgm:presLayoutVars>
          <dgm:chMax val="0"/>
        </dgm:presLayoutVars>
      </dgm:prSet>
      <dgm:spPr/>
    </dgm:pt>
    <dgm:pt modelId="{F3E18DF8-8CAF-4C7C-BC6F-8790035CA705}" type="pres">
      <dgm:prSet presAssocID="{A493B5BF-8B54-4431-AD80-9865B54E2E85}" presName="sibTrans" presStyleCnt="0"/>
      <dgm:spPr/>
    </dgm:pt>
    <dgm:pt modelId="{578B42A2-AABF-4ED6-9063-38649C81CF17}" type="pres">
      <dgm:prSet presAssocID="{FE2DC8C2-62D7-4523-BD97-58788301DC0A}" presName="compNode" presStyleCnt="0"/>
      <dgm:spPr/>
    </dgm:pt>
    <dgm:pt modelId="{AADD056F-54E0-4A5A-8D1D-27D8B9A0600E}" type="pres">
      <dgm:prSet presAssocID="{FE2DC8C2-62D7-4523-BD97-58788301DC0A}" presName="photoShape" presStyleLbl="fgImgPlace1" presStyleIdx="3" presStyleCnt="5"/>
      <dgm:spPr>
        <a:blipFill>
          <a:blip xmlns:r="http://schemas.openxmlformats.org/officeDocument/2006/relationships" r:embed="rId4"/>
          <a:srcRect/>
          <a:stretch>
            <a:fillRect l="-15000" r="-15000"/>
          </a:stretch>
        </a:blipFill>
      </dgm:spPr>
    </dgm:pt>
    <dgm:pt modelId="{86164B78-D757-40C0-A50B-A4F2D28E616C}" type="pres">
      <dgm:prSet presAssocID="{FE2DC8C2-62D7-4523-BD97-58788301DC0A}" presName="spacer" presStyleCnt="0"/>
      <dgm:spPr/>
    </dgm:pt>
    <dgm:pt modelId="{F30362C2-C283-45B0-A624-501D9B0F9346}" type="pres">
      <dgm:prSet presAssocID="{FE2DC8C2-62D7-4523-BD97-58788301DC0A}" presName="nameText" presStyleLbl="revTx" presStyleIdx="6" presStyleCnt="10">
        <dgm:presLayoutVars>
          <dgm:chMax val="1"/>
          <dgm:chPref val="1"/>
        </dgm:presLayoutVars>
      </dgm:prSet>
      <dgm:spPr/>
    </dgm:pt>
    <dgm:pt modelId="{505606D9-E8F1-45C8-B7F0-5A07F56F026E}" type="pres">
      <dgm:prSet presAssocID="{FE2DC8C2-62D7-4523-BD97-58788301DC0A}" presName="roleText" presStyleLbl="revTx" presStyleIdx="7" presStyleCnt="10">
        <dgm:presLayoutVars>
          <dgm:chMax val="0"/>
        </dgm:presLayoutVars>
      </dgm:prSet>
      <dgm:spPr/>
    </dgm:pt>
    <dgm:pt modelId="{1688D937-6BC6-43B2-8D30-DDAAEA959B3C}" type="pres">
      <dgm:prSet presAssocID="{329E3470-C657-4CB8-BDDD-0AEA2D536A66}" presName="sibTrans" presStyleCnt="0"/>
      <dgm:spPr/>
    </dgm:pt>
    <dgm:pt modelId="{E95CCC93-2F55-4B8D-AB15-2FB0C4002224}" type="pres">
      <dgm:prSet presAssocID="{98A802AF-7471-4709-981C-3BA634A13D3C}" presName="compNode" presStyleCnt="0"/>
      <dgm:spPr/>
    </dgm:pt>
    <dgm:pt modelId="{4A4FC5EB-632B-4604-BE7F-39B450BE4104}" type="pres">
      <dgm:prSet presAssocID="{98A802AF-7471-4709-981C-3BA634A13D3C}" presName="photoShape" presStyleLbl="fgImgPlace1" presStyleIdx="4" presStyleCnt="5"/>
      <dgm:spPr>
        <a:blipFill>
          <a:blip xmlns:r="http://schemas.openxmlformats.org/officeDocument/2006/relationships" r:embed="rId5"/>
          <a:srcRect/>
          <a:stretch>
            <a:fillRect l="-37000" r="-37000"/>
          </a:stretch>
        </a:blipFill>
      </dgm:spPr>
    </dgm:pt>
    <dgm:pt modelId="{235B28E5-AA77-4190-9227-1D400B2EF95D}" type="pres">
      <dgm:prSet presAssocID="{98A802AF-7471-4709-981C-3BA634A13D3C}" presName="spacer" presStyleCnt="0"/>
      <dgm:spPr/>
    </dgm:pt>
    <dgm:pt modelId="{B646AF3B-6257-4CBB-8797-77263DE0CB78}" type="pres">
      <dgm:prSet presAssocID="{98A802AF-7471-4709-981C-3BA634A13D3C}" presName="nameText" presStyleLbl="revTx" presStyleIdx="8" presStyleCnt="10">
        <dgm:presLayoutVars>
          <dgm:chMax val="1"/>
          <dgm:chPref val="1"/>
        </dgm:presLayoutVars>
      </dgm:prSet>
      <dgm:spPr/>
    </dgm:pt>
    <dgm:pt modelId="{DD6CCC1C-B2D6-451B-9DC9-1B62CE9D01A2}" type="pres">
      <dgm:prSet presAssocID="{98A802AF-7471-4709-981C-3BA634A13D3C}" presName="roleText" presStyleLbl="revTx" presStyleIdx="9" presStyleCnt="10">
        <dgm:presLayoutVars>
          <dgm:chMax val="0"/>
        </dgm:presLayoutVars>
      </dgm:prSet>
      <dgm:spPr/>
    </dgm:pt>
  </dgm:ptLst>
  <dgm:cxnLst>
    <dgm:cxn modelId="{31321904-EB27-435E-A167-4941611F51F0}" type="presOf" srcId="{20A06279-C219-440B-A123-3D10B1E2ED39}" destId="{DD6CCC1C-B2D6-451B-9DC9-1B62CE9D01A2}" srcOrd="0" destOrd="0" presId="urn:microsoft.com/office/officeart/2024/layout/MeetTheTeamOval"/>
    <dgm:cxn modelId="{C3166721-243A-4CC2-9209-4B35CB8219FB}" type="presOf" srcId="{98A802AF-7471-4709-981C-3BA634A13D3C}" destId="{B646AF3B-6257-4CBB-8797-77263DE0CB78}" srcOrd="0" destOrd="0" presId="urn:microsoft.com/office/officeart/2024/layout/MeetTheTeamOval"/>
    <dgm:cxn modelId="{F4F8AB24-CC6C-498E-9B56-107BBBFCFC8C}" type="presOf" srcId="{545B120B-AD96-4454-BA2C-80E7556F8773}" destId="{64F1CA6C-1E4F-44A6-A69F-95E017931C4E}" srcOrd="0" destOrd="0" presId="urn:microsoft.com/office/officeart/2024/layout/MeetTheTeamOval"/>
    <dgm:cxn modelId="{758C6B2F-4A14-4841-BB68-66C78B6381B7}" type="presOf" srcId="{985C5129-5FDA-46E9-BEFC-43A6F87EF28C}" destId="{1A519C5A-611B-4AAC-87FE-5B746F39937A}" srcOrd="0" destOrd="0" presId="urn:microsoft.com/office/officeart/2024/layout/MeetTheTeamOval"/>
    <dgm:cxn modelId="{E39B3C5B-371F-4F70-890E-7C704C706BC1}" srcId="{EAD3B35E-9C4C-4C5C-90D4-56CE914776FE}" destId="{F01AAF3D-E5B9-4CBC-B639-394542672C04}" srcOrd="0" destOrd="0" parTransId="{3356905B-EF53-4C7E-B780-9A6299F8C0D3}" sibTransId="{63280BF2-D195-4D8D-B745-7017AD73F1D0}"/>
    <dgm:cxn modelId="{1E3E4142-DCEB-42D2-B0ED-EEA42645B9CD}" srcId="{545B120B-AD96-4454-BA2C-80E7556F8773}" destId="{EAD3B35E-9C4C-4C5C-90D4-56CE914776FE}" srcOrd="1" destOrd="0" parTransId="{64F9B1D0-4248-4762-B7A4-E090C3A98C49}" sibTransId="{CD67DA73-CA4F-442F-8557-387862D2F45C}"/>
    <dgm:cxn modelId="{73DECE44-2671-4F7C-AB24-A06563CBF52B}" srcId="{545B120B-AD96-4454-BA2C-80E7556F8773}" destId="{626F6056-9846-48B0-9D35-598ED3C9F1D0}" srcOrd="2" destOrd="0" parTransId="{E032780D-B649-4F5F-A264-B01CEA842733}" sibTransId="{A493B5BF-8B54-4431-AD80-9865B54E2E85}"/>
    <dgm:cxn modelId="{FB650566-31F0-4B42-B68A-9853B8A594B4}" srcId="{98A802AF-7471-4709-981C-3BA634A13D3C}" destId="{20A06279-C219-440B-A123-3D10B1E2ED39}" srcOrd="0" destOrd="0" parTransId="{2BBE1C95-9573-461D-83B6-AB2316E1F884}" sibTransId="{0E0B40CF-90EA-4BE9-8872-F29F37A9D4D5}"/>
    <dgm:cxn modelId="{1C373C6A-75D6-4D6A-8D9C-0FBBFF06DA12}" type="presOf" srcId="{626F6056-9846-48B0-9D35-598ED3C9F1D0}" destId="{62EA2DBC-673B-4E3E-AFC2-13EB858EE1F0}" srcOrd="0" destOrd="0" presId="urn:microsoft.com/office/officeart/2024/layout/MeetTheTeamOval"/>
    <dgm:cxn modelId="{F271E551-685A-4288-A876-5F72C259CBAC}" srcId="{626F6056-9846-48B0-9D35-598ED3C9F1D0}" destId="{A20496BC-597B-4F76-B2A6-B7AEBA19AC66}" srcOrd="0" destOrd="0" parTransId="{7C87AA76-90E7-47D7-9DA1-11BB8D507FDE}" sibTransId="{7CCC96C0-970B-434D-90A5-2EB7FD42C740}"/>
    <dgm:cxn modelId="{E59AB072-C9D9-430A-B982-19F32CA5DC7A}" srcId="{E108D837-3984-47C3-90F2-F76D587284F6}" destId="{985C5129-5FDA-46E9-BEFC-43A6F87EF28C}" srcOrd="0" destOrd="0" parTransId="{54677044-C531-4DF9-AFCF-D021A47E70B8}" sibTransId="{AC0F750B-1CA4-4C25-A242-A39AC4A39807}"/>
    <dgm:cxn modelId="{A6626081-5322-4B2B-BD0B-A08ADE0AF6C9}" type="presOf" srcId="{F01AAF3D-E5B9-4CBC-B639-394542672C04}" destId="{94A632B6-B6E4-4842-AB0A-33E31E6580D0}" srcOrd="0" destOrd="0" presId="urn:microsoft.com/office/officeart/2024/layout/MeetTheTeamOval"/>
    <dgm:cxn modelId="{E1D48F81-869D-4501-8F60-64C9494151CE}" type="presOf" srcId="{A20496BC-597B-4F76-B2A6-B7AEBA19AC66}" destId="{2E2C86B7-DC72-4732-9478-D241030CB700}" srcOrd="0" destOrd="0" presId="urn:microsoft.com/office/officeart/2024/layout/MeetTheTeamOval"/>
    <dgm:cxn modelId="{4AAB5CAC-F61D-4CBE-AFD9-94B653D23F50}" type="presOf" srcId="{EAD3B35E-9C4C-4C5C-90D4-56CE914776FE}" destId="{E2325659-330F-4A24-97F4-9CD5428083C3}" srcOrd="0" destOrd="0" presId="urn:microsoft.com/office/officeart/2024/layout/MeetTheTeamOval"/>
    <dgm:cxn modelId="{8D9FBAB6-62AF-4A75-8A73-38EA132DA812}" type="presOf" srcId="{E108D837-3984-47C3-90F2-F76D587284F6}" destId="{F864EAA7-B8AC-4662-AA8D-A4740A442F29}" srcOrd="0" destOrd="0" presId="urn:microsoft.com/office/officeart/2024/layout/MeetTheTeamOval"/>
    <dgm:cxn modelId="{21C036CE-C571-4258-A2BC-7A62494AFB7D}" srcId="{545B120B-AD96-4454-BA2C-80E7556F8773}" destId="{E108D837-3984-47C3-90F2-F76D587284F6}" srcOrd="0" destOrd="0" parTransId="{468B8C0C-B996-4B6F-9D21-958046FB0607}" sibTransId="{14CEA0C3-DB36-4EA9-8286-1DDF0BF7A71D}"/>
    <dgm:cxn modelId="{1A412AD0-2296-415B-BF50-64491C5AFD6E}" type="presOf" srcId="{E658C2CF-9B71-453C-8EE8-EE306484220D}" destId="{505606D9-E8F1-45C8-B7F0-5A07F56F026E}" srcOrd="0" destOrd="0" presId="urn:microsoft.com/office/officeart/2024/layout/MeetTheTeamOval"/>
    <dgm:cxn modelId="{EC4530D2-1D52-4C16-9F6D-95BCCE076BD0}" srcId="{FE2DC8C2-62D7-4523-BD97-58788301DC0A}" destId="{E658C2CF-9B71-453C-8EE8-EE306484220D}" srcOrd="0" destOrd="0" parTransId="{A553891A-744D-4500-8B91-F381BD3E8984}" sibTransId="{F1848389-AB9A-4992-8329-4B1BDAAE42B4}"/>
    <dgm:cxn modelId="{534A4CD7-9CE6-4895-8513-D97882FCBD7B}" srcId="{545B120B-AD96-4454-BA2C-80E7556F8773}" destId="{FE2DC8C2-62D7-4523-BD97-58788301DC0A}" srcOrd="3" destOrd="0" parTransId="{641713E1-9EB1-4D66-92C7-588C446F056B}" sibTransId="{329E3470-C657-4CB8-BDDD-0AEA2D536A66}"/>
    <dgm:cxn modelId="{203317E4-08EF-4612-972F-2887A941DB80}" srcId="{545B120B-AD96-4454-BA2C-80E7556F8773}" destId="{98A802AF-7471-4709-981C-3BA634A13D3C}" srcOrd="4" destOrd="0" parTransId="{8E74CD0C-78DB-45BD-819E-1FE666EA7257}" sibTransId="{A774B232-716C-4F17-BA8F-E80E0A83DE8B}"/>
    <dgm:cxn modelId="{4D88A3F8-D11A-428E-B7A7-CCD6F5985E9A}" type="presOf" srcId="{FE2DC8C2-62D7-4523-BD97-58788301DC0A}" destId="{F30362C2-C283-45B0-A624-501D9B0F9346}" srcOrd="0" destOrd="0" presId="urn:microsoft.com/office/officeart/2024/layout/MeetTheTeamOval"/>
    <dgm:cxn modelId="{6472EFD7-259D-47AC-B506-B7F5C3E73272}" type="presParOf" srcId="{64F1CA6C-1E4F-44A6-A69F-95E017931C4E}" destId="{56B619FC-6708-4184-AA3B-77EE8112B01C}" srcOrd="0" destOrd="0" presId="urn:microsoft.com/office/officeart/2024/layout/MeetTheTeamOval"/>
    <dgm:cxn modelId="{740861A4-0000-4FE4-AD10-76C895C33415}" type="presParOf" srcId="{56B619FC-6708-4184-AA3B-77EE8112B01C}" destId="{6875E2CD-7582-42DD-A6D2-2D7D915AD963}" srcOrd="0" destOrd="0" presId="urn:microsoft.com/office/officeart/2024/layout/MeetTheTeamOval"/>
    <dgm:cxn modelId="{8905F68E-04A3-46B2-A10C-510623CD4BB6}" type="presParOf" srcId="{56B619FC-6708-4184-AA3B-77EE8112B01C}" destId="{34AD74E8-8997-4684-B860-9E9FD68DFAA2}" srcOrd="1" destOrd="0" presId="urn:microsoft.com/office/officeart/2024/layout/MeetTheTeamOval"/>
    <dgm:cxn modelId="{BFD9FCCD-9F86-49A7-B6A5-49AA6058E981}" type="presParOf" srcId="{56B619FC-6708-4184-AA3B-77EE8112B01C}" destId="{F864EAA7-B8AC-4662-AA8D-A4740A442F29}" srcOrd="2" destOrd="0" presId="urn:microsoft.com/office/officeart/2024/layout/MeetTheTeamOval"/>
    <dgm:cxn modelId="{4F504810-D837-45BA-8357-A9F610CAB688}" type="presParOf" srcId="{56B619FC-6708-4184-AA3B-77EE8112B01C}" destId="{1A519C5A-611B-4AAC-87FE-5B746F39937A}" srcOrd="3" destOrd="0" presId="urn:microsoft.com/office/officeart/2024/layout/MeetTheTeamOval"/>
    <dgm:cxn modelId="{654FA7A6-C6C3-4962-9169-76841516AB58}" type="presParOf" srcId="{64F1CA6C-1E4F-44A6-A69F-95E017931C4E}" destId="{EE8B4CB0-2D39-4299-AA03-D0237911CFFA}" srcOrd="1" destOrd="0" presId="urn:microsoft.com/office/officeart/2024/layout/MeetTheTeamOval"/>
    <dgm:cxn modelId="{D6C85F6D-6412-44ED-BE3F-D33769619B82}" type="presParOf" srcId="{64F1CA6C-1E4F-44A6-A69F-95E017931C4E}" destId="{FAE1423C-6DEC-4E2C-A2DA-50369A27C698}" srcOrd="2" destOrd="0" presId="urn:microsoft.com/office/officeart/2024/layout/MeetTheTeamOval"/>
    <dgm:cxn modelId="{CC79DDFE-7DF0-4770-B081-E5B667594BC1}" type="presParOf" srcId="{FAE1423C-6DEC-4E2C-A2DA-50369A27C698}" destId="{FA17E57C-3AC7-4B85-80BD-68D4807AF70A}" srcOrd="0" destOrd="0" presId="urn:microsoft.com/office/officeart/2024/layout/MeetTheTeamOval"/>
    <dgm:cxn modelId="{F8E86DCF-26AC-48DA-A717-AEFA0AA894D1}" type="presParOf" srcId="{FAE1423C-6DEC-4E2C-A2DA-50369A27C698}" destId="{AED07CA9-7721-4D3A-947A-81D7F3B9B3D4}" srcOrd="1" destOrd="0" presId="urn:microsoft.com/office/officeart/2024/layout/MeetTheTeamOval"/>
    <dgm:cxn modelId="{9D60D4B9-D710-4D47-AFB1-39B9E6C9B76A}" type="presParOf" srcId="{FAE1423C-6DEC-4E2C-A2DA-50369A27C698}" destId="{E2325659-330F-4A24-97F4-9CD5428083C3}" srcOrd="2" destOrd="0" presId="urn:microsoft.com/office/officeart/2024/layout/MeetTheTeamOval"/>
    <dgm:cxn modelId="{ADAB2F7E-EBA1-47A9-BE1F-7E7C9F3AAF84}" type="presParOf" srcId="{FAE1423C-6DEC-4E2C-A2DA-50369A27C698}" destId="{94A632B6-B6E4-4842-AB0A-33E31E6580D0}" srcOrd="3" destOrd="0" presId="urn:microsoft.com/office/officeart/2024/layout/MeetTheTeamOval"/>
    <dgm:cxn modelId="{128E62F6-3ABF-49B7-8A4C-D2B35763FB86}" type="presParOf" srcId="{64F1CA6C-1E4F-44A6-A69F-95E017931C4E}" destId="{57E3A7FF-EDBD-416C-9167-4E97EAE92782}" srcOrd="3" destOrd="0" presId="urn:microsoft.com/office/officeart/2024/layout/MeetTheTeamOval"/>
    <dgm:cxn modelId="{3D429D75-9B03-4AB9-867D-FEADBD41676C}" type="presParOf" srcId="{64F1CA6C-1E4F-44A6-A69F-95E017931C4E}" destId="{184D4FE8-6FCB-4628-92BC-1D09E9ACA339}" srcOrd="4" destOrd="0" presId="urn:microsoft.com/office/officeart/2024/layout/MeetTheTeamOval"/>
    <dgm:cxn modelId="{19E7670B-9B8A-44AA-B818-9B7BEE180E7F}" type="presParOf" srcId="{184D4FE8-6FCB-4628-92BC-1D09E9ACA339}" destId="{5315E01B-D0E4-4674-AE59-A1516D564AC8}" srcOrd="0" destOrd="0" presId="urn:microsoft.com/office/officeart/2024/layout/MeetTheTeamOval"/>
    <dgm:cxn modelId="{0F8E34F6-2B32-4E03-98EA-1F842C7D8DF5}" type="presParOf" srcId="{184D4FE8-6FCB-4628-92BC-1D09E9ACA339}" destId="{69F7B198-FC1E-48C5-891C-2946FBC38F71}" srcOrd="1" destOrd="0" presId="urn:microsoft.com/office/officeart/2024/layout/MeetTheTeamOval"/>
    <dgm:cxn modelId="{98733DEA-BBA6-4BB7-A5AC-D2544BD45D42}" type="presParOf" srcId="{184D4FE8-6FCB-4628-92BC-1D09E9ACA339}" destId="{62EA2DBC-673B-4E3E-AFC2-13EB858EE1F0}" srcOrd="2" destOrd="0" presId="urn:microsoft.com/office/officeart/2024/layout/MeetTheTeamOval"/>
    <dgm:cxn modelId="{BE68BD0A-C14A-4E54-8FF0-86D6A1210E09}" type="presParOf" srcId="{184D4FE8-6FCB-4628-92BC-1D09E9ACA339}" destId="{2E2C86B7-DC72-4732-9478-D241030CB700}" srcOrd="3" destOrd="0" presId="urn:microsoft.com/office/officeart/2024/layout/MeetTheTeamOval"/>
    <dgm:cxn modelId="{9679F863-91F7-427B-8FDD-00582B49AC30}" type="presParOf" srcId="{64F1CA6C-1E4F-44A6-A69F-95E017931C4E}" destId="{F3E18DF8-8CAF-4C7C-BC6F-8790035CA705}" srcOrd="5" destOrd="0" presId="urn:microsoft.com/office/officeart/2024/layout/MeetTheTeamOval"/>
    <dgm:cxn modelId="{E5CEEDC8-3453-4CEC-A0E4-E635945C0CA0}" type="presParOf" srcId="{64F1CA6C-1E4F-44A6-A69F-95E017931C4E}" destId="{578B42A2-AABF-4ED6-9063-38649C81CF17}" srcOrd="6" destOrd="0" presId="urn:microsoft.com/office/officeart/2024/layout/MeetTheTeamOval"/>
    <dgm:cxn modelId="{96A0C3ED-00C3-4B85-9232-78AFDDE8A984}" type="presParOf" srcId="{578B42A2-AABF-4ED6-9063-38649C81CF17}" destId="{AADD056F-54E0-4A5A-8D1D-27D8B9A0600E}" srcOrd="0" destOrd="0" presId="urn:microsoft.com/office/officeart/2024/layout/MeetTheTeamOval"/>
    <dgm:cxn modelId="{F0C252FC-7AE9-4229-8DBF-D214E0555D31}" type="presParOf" srcId="{578B42A2-AABF-4ED6-9063-38649C81CF17}" destId="{86164B78-D757-40C0-A50B-A4F2D28E616C}" srcOrd="1" destOrd="0" presId="urn:microsoft.com/office/officeart/2024/layout/MeetTheTeamOval"/>
    <dgm:cxn modelId="{6AA608CC-3D74-4C18-808B-C8903266DBD2}" type="presParOf" srcId="{578B42A2-AABF-4ED6-9063-38649C81CF17}" destId="{F30362C2-C283-45B0-A624-501D9B0F9346}" srcOrd="2" destOrd="0" presId="urn:microsoft.com/office/officeart/2024/layout/MeetTheTeamOval"/>
    <dgm:cxn modelId="{7560C9D0-12F6-47AE-BEC8-9FEB3EC79124}" type="presParOf" srcId="{578B42A2-AABF-4ED6-9063-38649C81CF17}" destId="{505606D9-E8F1-45C8-B7F0-5A07F56F026E}" srcOrd="3" destOrd="0" presId="urn:microsoft.com/office/officeart/2024/layout/MeetTheTeamOval"/>
    <dgm:cxn modelId="{2DEFF5CE-FC7C-4352-B9F9-411B571591F4}" type="presParOf" srcId="{64F1CA6C-1E4F-44A6-A69F-95E017931C4E}" destId="{1688D937-6BC6-43B2-8D30-DDAAEA959B3C}" srcOrd="7" destOrd="0" presId="urn:microsoft.com/office/officeart/2024/layout/MeetTheTeamOval"/>
    <dgm:cxn modelId="{B371A920-7EF6-49D7-B440-28769A6DB6EF}" type="presParOf" srcId="{64F1CA6C-1E4F-44A6-A69F-95E017931C4E}" destId="{E95CCC93-2F55-4B8D-AB15-2FB0C4002224}" srcOrd="8" destOrd="0" presId="urn:microsoft.com/office/officeart/2024/layout/MeetTheTeamOval"/>
    <dgm:cxn modelId="{F17555BD-31C4-4AFE-BF6E-6E53CAF5DB7A}" type="presParOf" srcId="{E95CCC93-2F55-4B8D-AB15-2FB0C4002224}" destId="{4A4FC5EB-632B-4604-BE7F-39B450BE4104}" srcOrd="0" destOrd="0" presId="urn:microsoft.com/office/officeart/2024/layout/MeetTheTeamOval"/>
    <dgm:cxn modelId="{308FE68D-0093-41AE-8D1B-97B115A1604A}" type="presParOf" srcId="{E95CCC93-2F55-4B8D-AB15-2FB0C4002224}" destId="{235B28E5-AA77-4190-9227-1D400B2EF95D}" srcOrd="1" destOrd="0" presId="urn:microsoft.com/office/officeart/2024/layout/MeetTheTeamOval"/>
    <dgm:cxn modelId="{9AA00FD6-0A1C-473A-9EFB-95A29DB9E42A}" type="presParOf" srcId="{E95CCC93-2F55-4B8D-AB15-2FB0C4002224}" destId="{B646AF3B-6257-4CBB-8797-77263DE0CB78}" srcOrd="2" destOrd="0" presId="urn:microsoft.com/office/officeart/2024/layout/MeetTheTeamOval"/>
    <dgm:cxn modelId="{8D38CE36-1F81-49A9-BE1A-2558511C9E55}" type="presParOf" srcId="{E95CCC93-2F55-4B8D-AB15-2FB0C4002224}" destId="{DD6CCC1C-B2D6-451B-9DC9-1B62CE9D01A2}" srcOrd="3" destOrd="0" presId="urn:microsoft.com/office/officeart/2024/layout/MeetTheTeamOv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03AF4C0-2D51-480E-B3CE-B22851B78BE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53EE01-247E-41A7-B890-0A43FCE60509}">
      <dgm:prSet/>
      <dgm:spPr/>
      <dgm:t>
        <a:bodyPr/>
        <a:lstStyle/>
        <a:p>
          <a:r>
            <a:rPr lang="en-US" b="1" dirty="0"/>
            <a:t>Sample Email</a:t>
          </a:r>
        </a:p>
      </dgm:t>
    </dgm:pt>
    <dgm:pt modelId="{588E6943-7B12-436C-8C8F-B81EF5C64E13}" type="parTrans" cxnId="{4DF82A9C-1411-4220-97FB-E58267475EF6}">
      <dgm:prSet/>
      <dgm:spPr/>
      <dgm:t>
        <a:bodyPr/>
        <a:lstStyle/>
        <a:p>
          <a:endParaRPr lang="en-US"/>
        </a:p>
      </dgm:t>
    </dgm:pt>
    <dgm:pt modelId="{AC6EE121-C4FE-4CA5-BEDD-59616C5A6488}" type="sibTrans" cxnId="{4DF82A9C-1411-4220-97FB-E58267475EF6}">
      <dgm:prSet/>
      <dgm:spPr/>
      <dgm:t>
        <a:bodyPr/>
        <a:lstStyle/>
        <a:p>
          <a:endParaRPr lang="en-US"/>
        </a:p>
      </dgm:t>
    </dgm:pt>
    <dgm:pt modelId="{403AEDFA-E192-4AC3-8751-5D98B2472A8A}">
      <dgm:prSet/>
      <dgm:spPr/>
      <dgm:t>
        <a:bodyPr/>
        <a:lstStyle/>
        <a:p>
          <a:endParaRPr lang="en-US" dirty="0"/>
        </a:p>
      </dgm:t>
    </dgm:pt>
    <dgm:pt modelId="{316161E4-3A36-452A-A6BE-D4BD98532EEB}" type="parTrans" cxnId="{B5050C2A-D418-413E-8A49-FE8510A3840C}">
      <dgm:prSet/>
      <dgm:spPr/>
      <dgm:t>
        <a:bodyPr/>
        <a:lstStyle/>
        <a:p>
          <a:endParaRPr lang="en-US"/>
        </a:p>
      </dgm:t>
    </dgm:pt>
    <dgm:pt modelId="{5E068624-EC9A-485B-8D0F-248F8F94DD54}" type="sibTrans" cxnId="{B5050C2A-D418-413E-8A49-FE8510A3840C}">
      <dgm:prSet/>
      <dgm:spPr/>
      <dgm:t>
        <a:bodyPr/>
        <a:lstStyle/>
        <a:p>
          <a:endParaRPr lang="en-US"/>
        </a:p>
      </dgm:t>
    </dgm:pt>
    <dgm:pt modelId="{EBFAC8D3-4F4C-4F7F-A0B4-82D113E57DCA}">
      <dgm:prSet/>
      <dgm:spPr/>
      <dgm:t>
        <a:bodyPr/>
        <a:lstStyle/>
        <a:p>
          <a:endParaRPr lang="en-US" dirty="0"/>
        </a:p>
      </dgm:t>
    </dgm:pt>
    <dgm:pt modelId="{5B1A392E-513E-4BF9-B529-F1917DE9ED47}" type="parTrans" cxnId="{0A4E3C18-106F-4287-8DEF-1C95A00F693F}">
      <dgm:prSet/>
      <dgm:spPr/>
      <dgm:t>
        <a:bodyPr/>
        <a:lstStyle/>
        <a:p>
          <a:endParaRPr lang="en-US"/>
        </a:p>
      </dgm:t>
    </dgm:pt>
    <dgm:pt modelId="{D65BD025-74AE-4EDD-AAAB-14F6568248D0}" type="sibTrans" cxnId="{0A4E3C18-106F-4287-8DEF-1C95A00F693F}">
      <dgm:prSet/>
      <dgm:spPr/>
      <dgm:t>
        <a:bodyPr/>
        <a:lstStyle/>
        <a:p>
          <a:endParaRPr lang="en-US"/>
        </a:p>
      </dgm:t>
    </dgm:pt>
    <dgm:pt modelId="{D2E82D79-3968-4109-86D3-1F01D5C0ADA5}">
      <dgm:prSet/>
      <dgm:spPr/>
      <dgm:t>
        <a:bodyPr/>
        <a:lstStyle/>
        <a:p>
          <a:endParaRPr lang="en-US" dirty="0"/>
        </a:p>
      </dgm:t>
    </dgm:pt>
    <dgm:pt modelId="{F9E8B759-9A31-4973-9D3B-0FAAF35C8506}" type="parTrans" cxnId="{BD2102E4-6D19-480A-9227-A0F2A3945854}">
      <dgm:prSet/>
      <dgm:spPr/>
      <dgm:t>
        <a:bodyPr/>
        <a:lstStyle/>
        <a:p>
          <a:endParaRPr lang="en-US"/>
        </a:p>
      </dgm:t>
    </dgm:pt>
    <dgm:pt modelId="{485EB0DE-5CBA-4959-8AA1-A6C64BB8E0C1}" type="sibTrans" cxnId="{BD2102E4-6D19-480A-9227-A0F2A3945854}">
      <dgm:prSet/>
      <dgm:spPr/>
      <dgm:t>
        <a:bodyPr/>
        <a:lstStyle/>
        <a:p>
          <a:endParaRPr lang="en-US"/>
        </a:p>
      </dgm:t>
    </dgm:pt>
    <dgm:pt modelId="{D2C1FEFA-1763-4C74-9E4C-ACFE1DE35ADC}">
      <dgm:prSet/>
      <dgm:spPr/>
      <dgm:t>
        <a:bodyPr/>
        <a:lstStyle/>
        <a:p>
          <a:endParaRPr lang="en-US" dirty="0"/>
        </a:p>
      </dgm:t>
    </dgm:pt>
    <dgm:pt modelId="{8606A336-DFF3-4036-9ABF-CC3E0E0B5A42}" type="parTrans" cxnId="{094E6DFB-3701-4EED-9AD2-95D15817977B}">
      <dgm:prSet/>
      <dgm:spPr/>
      <dgm:t>
        <a:bodyPr/>
        <a:lstStyle/>
        <a:p>
          <a:endParaRPr lang="en-US"/>
        </a:p>
      </dgm:t>
    </dgm:pt>
    <dgm:pt modelId="{06507CBC-3C29-4C65-8706-12DB80CCC976}" type="sibTrans" cxnId="{094E6DFB-3701-4EED-9AD2-95D15817977B}">
      <dgm:prSet/>
      <dgm:spPr/>
      <dgm:t>
        <a:bodyPr/>
        <a:lstStyle/>
        <a:p>
          <a:endParaRPr lang="en-US"/>
        </a:p>
      </dgm:t>
    </dgm:pt>
    <dgm:pt modelId="{0A721DEA-5DB6-4B22-86DF-99E05A6CCB77}">
      <dgm:prSet/>
      <dgm:spPr/>
      <dgm:t>
        <a:bodyPr/>
        <a:lstStyle/>
        <a:p>
          <a:endParaRPr lang="en-US" dirty="0"/>
        </a:p>
      </dgm:t>
    </dgm:pt>
    <dgm:pt modelId="{3FF56CA9-7424-4FC9-B81F-9F49AEB3DE4E}" type="parTrans" cxnId="{510F5C91-48B1-4E85-A6AB-21B8904EB33D}">
      <dgm:prSet/>
      <dgm:spPr/>
      <dgm:t>
        <a:bodyPr/>
        <a:lstStyle/>
        <a:p>
          <a:endParaRPr lang="en-US"/>
        </a:p>
      </dgm:t>
    </dgm:pt>
    <dgm:pt modelId="{4C8E3DD3-45D3-418E-8B62-6E54BA39CE9E}" type="sibTrans" cxnId="{510F5C91-48B1-4E85-A6AB-21B8904EB33D}">
      <dgm:prSet/>
      <dgm:spPr/>
      <dgm:t>
        <a:bodyPr/>
        <a:lstStyle/>
        <a:p>
          <a:endParaRPr lang="en-US"/>
        </a:p>
      </dgm:t>
    </dgm:pt>
    <dgm:pt modelId="{1BE5D753-CC16-4273-A5EE-0A788D108E3B}">
      <dgm:prSet/>
      <dgm:spPr/>
      <dgm:t>
        <a:bodyPr/>
        <a:lstStyle/>
        <a:p>
          <a:endParaRPr lang="en-US" dirty="0"/>
        </a:p>
      </dgm:t>
    </dgm:pt>
    <dgm:pt modelId="{0BEE058A-9412-4498-B8AE-D03CB9828ADF}" type="parTrans" cxnId="{DA64E405-EF40-4BA5-AE8E-0160FD56C489}">
      <dgm:prSet/>
      <dgm:spPr/>
      <dgm:t>
        <a:bodyPr/>
        <a:lstStyle/>
        <a:p>
          <a:endParaRPr lang="en-US"/>
        </a:p>
      </dgm:t>
    </dgm:pt>
    <dgm:pt modelId="{E4D4480D-55C9-4D98-A9FE-8F5A2A2081E3}" type="sibTrans" cxnId="{DA64E405-EF40-4BA5-AE8E-0160FD56C489}">
      <dgm:prSet/>
      <dgm:spPr/>
      <dgm:t>
        <a:bodyPr/>
        <a:lstStyle/>
        <a:p>
          <a:endParaRPr lang="en-US"/>
        </a:p>
      </dgm:t>
    </dgm:pt>
    <dgm:pt modelId="{AF272D5C-86B1-49CF-90DB-178D891C3F23}">
      <dgm:prSet/>
      <dgm:spPr/>
      <dgm:t>
        <a:bodyPr/>
        <a:lstStyle/>
        <a:p>
          <a:endParaRPr lang="en-US" dirty="0"/>
        </a:p>
      </dgm:t>
    </dgm:pt>
    <dgm:pt modelId="{180F1994-803D-4264-A6E3-E0FE668D4431}" type="parTrans" cxnId="{3B188911-D58C-4F08-B780-6A4A9C072FDC}">
      <dgm:prSet/>
      <dgm:spPr/>
      <dgm:t>
        <a:bodyPr/>
        <a:lstStyle/>
        <a:p>
          <a:endParaRPr lang="en-US"/>
        </a:p>
      </dgm:t>
    </dgm:pt>
    <dgm:pt modelId="{A19D3FC8-670D-4DE9-8217-C6E579A29A49}" type="sibTrans" cxnId="{3B188911-D58C-4F08-B780-6A4A9C072FDC}">
      <dgm:prSet/>
      <dgm:spPr/>
      <dgm:t>
        <a:bodyPr/>
        <a:lstStyle/>
        <a:p>
          <a:endParaRPr lang="en-US"/>
        </a:p>
      </dgm:t>
    </dgm:pt>
    <dgm:pt modelId="{26FBE002-31B5-4AE0-8A71-ECF3EE8040A2}">
      <dgm:prSet/>
      <dgm:spPr/>
      <dgm:t>
        <a:bodyPr/>
        <a:lstStyle/>
        <a:p>
          <a:endParaRPr lang="en-US" dirty="0"/>
        </a:p>
      </dgm:t>
    </dgm:pt>
    <dgm:pt modelId="{CD3471CB-C0F1-4B3D-9668-2F576F9C5C09}" type="parTrans" cxnId="{6161F6C9-B122-4DEA-83E2-8AE7D42DC46C}">
      <dgm:prSet/>
      <dgm:spPr/>
      <dgm:t>
        <a:bodyPr/>
        <a:lstStyle/>
        <a:p>
          <a:endParaRPr lang="en-US"/>
        </a:p>
      </dgm:t>
    </dgm:pt>
    <dgm:pt modelId="{5DC0EEF8-5193-4B75-8D16-9C7A324332F2}" type="sibTrans" cxnId="{6161F6C9-B122-4DEA-83E2-8AE7D42DC46C}">
      <dgm:prSet/>
      <dgm:spPr/>
      <dgm:t>
        <a:bodyPr/>
        <a:lstStyle/>
        <a:p>
          <a:endParaRPr lang="en-US"/>
        </a:p>
      </dgm:t>
    </dgm:pt>
    <dgm:pt modelId="{25C3252A-7437-4180-8382-20F9DC5663B5}">
      <dgm:prSet/>
      <dgm:spPr/>
      <dgm:t>
        <a:bodyPr/>
        <a:lstStyle/>
        <a:p>
          <a:endParaRPr lang="en-US" dirty="0"/>
        </a:p>
      </dgm:t>
    </dgm:pt>
    <dgm:pt modelId="{6728E8D6-8A9B-4994-82E2-8EDF512854F9}" type="parTrans" cxnId="{30165419-801E-4F6C-99FA-F9FFDCDCCD74}">
      <dgm:prSet/>
      <dgm:spPr/>
      <dgm:t>
        <a:bodyPr/>
        <a:lstStyle/>
        <a:p>
          <a:endParaRPr lang="en-US"/>
        </a:p>
      </dgm:t>
    </dgm:pt>
    <dgm:pt modelId="{8D633510-9BB4-46CD-BF2E-8C30CAE55A8E}" type="sibTrans" cxnId="{30165419-801E-4F6C-99FA-F9FFDCDCCD74}">
      <dgm:prSet/>
      <dgm:spPr/>
      <dgm:t>
        <a:bodyPr/>
        <a:lstStyle/>
        <a:p>
          <a:endParaRPr lang="en-US"/>
        </a:p>
      </dgm:t>
    </dgm:pt>
    <dgm:pt modelId="{13148613-4D2F-48B3-99D2-61C93F86A430}" type="pres">
      <dgm:prSet presAssocID="{D03AF4C0-2D51-480E-B3CE-B22851B78BEE}" presName="linear" presStyleCnt="0">
        <dgm:presLayoutVars>
          <dgm:dir/>
          <dgm:animLvl val="lvl"/>
          <dgm:resizeHandles val="exact"/>
        </dgm:presLayoutVars>
      </dgm:prSet>
      <dgm:spPr/>
    </dgm:pt>
    <dgm:pt modelId="{3431D00E-D385-493C-99BC-2B0A3027414C}" type="pres">
      <dgm:prSet presAssocID="{F153EE01-247E-41A7-B890-0A43FCE60509}" presName="parentLin" presStyleCnt="0"/>
      <dgm:spPr/>
    </dgm:pt>
    <dgm:pt modelId="{A4436A1A-AFC9-4B41-AFB1-6D1800056CB2}" type="pres">
      <dgm:prSet presAssocID="{F153EE01-247E-41A7-B890-0A43FCE60509}" presName="parentLeftMargin" presStyleLbl="node1" presStyleIdx="0" presStyleCnt="1"/>
      <dgm:spPr/>
    </dgm:pt>
    <dgm:pt modelId="{EFC5B2F0-0C53-4D41-82C0-C0DB8C490F78}" type="pres">
      <dgm:prSet presAssocID="{F153EE01-247E-41A7-B890-0A43FCE60509}" presName="parentText" presStyleLbl="node1" presStyleIdx="0" presStyleCnt="1" custLinFactNeighborY="10555">
        <dgm:presLayoutVars>
          <dgm:chMax val="0"/>
          <dgm:bulletEnabled val="1"/>
        </dgm:presLayoutVars>
      </dgm:prSet>
      <dgm:spPr/>
    </dgm:pt>
    <dgm:pt modelId="{94EDE2B1-143A-44D5-ADDE-0E13CB66C146}" type="pres">
      <dgm:prSet presAssocID="{F153EE01-247E-41A7-B890-0A43FCE60509}" presName="negativeSpace" presStyleCnt="0"/>
      <dgm:spPr/>
    </dgm:pt>
    <dgm:pt modelId="{11C78E39-942A-4356-AA3C-EEDFE718043F}" type="pres">
      <dgm:prSet presAssocID="{F153EE01-247E-41A7-B890-0A43FCE60509}" presName="childText" presStyleLbl="conFgAcc1" presStyleIdx="0" presStyleCnt="1" custLinFactNeighborX="-359" custLinFactNeighborY="-88333">
        <dgm:presLayoutVars>
          <dgm:bulletEnabled val="1"/>
        </dgm:presLayoutVars>
      </dgm:prSet>
      <dgm:spPr/>
    </dgm:pt>
  </dgm:ptLst>
  <dgm:cxnLst>
    <dgm:cxn modelId="{DA64E405-EF40-4BA5-AE8E-0160FD56C489}" srcId="{F153EE01-247E-41A7-B890-0A43FCE60509}" destId="{1BE5D753-CC16-4273-A5EE-0A788D108E3B}" srcOrd="5" destOrd="0" parTransId="{0BEE058A-9412-4498-B8AE-D03CB9828ADF}" sibTransId="{E4D4480D-55C9-4D98-A9FE-8F5A2A2081E3}"/>
    <dgm:cxn modelId="{3B188911-D58C-4F08-B780-6A4A9C072FDC}" srcId="{F153EE01-247E-41A7-B890-0A43FCE60509}" destId="{AF272D5C-86B1-49CF-90DB-178D891C3F23}" srcOrd="6" destOrd="0" parTransId="{180F1994-803D-4264-A6E3-E0FE668D4431}" sibTransId="{A19D3FC8-670D-4DE9-8217-C6E579A29A49}"/>
    <dgm:cxn modelId="{0A4E3C18-106F-4287-8DEF-1C95A00F693F}" srcId="{F153EE01-247E-41A7-B890-0A43FCE60509}" destId="{EBFAC8D3-4F4C-4F7F-A0B4-82D113E57DCA}" srcOrd="1" destOrd="0" parTransId="{5B1A392E-513E-4BF9-B529-F1917DE9ED47}" sibTransId="{D65BD025-74AE-4EDD-AAAB-14F6568248D0}"/>
    <dgm:cxn modelId="{30165419-801E-4F6C-99FA-F9FFDCDCCD74}" srcId="{F153EE01-247E-41A7-B890-0A43FCE60509}" destId="{25C3252A-7437-4180-8382-20F9DC5663B5}" srcOrd="8" destOrd="0" parTransId="{6728E8D6-8A9B-4994-82E2-8EDF512854F9}" sibTransId="{8D633510-9BB4-46CD-BF2E-8C30CAE55A8E}"/>
    <dgm:cxn modelId="{B5050C2A-D418-413E-8A49-FE8510A3840C}" srcId="{F153EE01-247E-41A7-B890-0A43FCE60509}" destId="{403AEDFA-E192-4AC3-8751-5D98B2472A8A}" srcOrd="0" destOrd="0" parTransId="{316161E4-3A36-452A-A6BE-D4BD98532EEB}" sibTransId="{5E068624-EC9A-485B-8D0F-248F8F94DD54}"/>
    <dgm:cxn modelId="{2D90F243-C5AC-475B-B43C-BB9BB7381CD3}" type="presOf" srcId="{AF272D5C-86B1-49CF-90DB-178D891C3F23}" destId="{11C78E39-942A-4356-AA3C-EEDFE718043F}" srcOrd="0" destOrd="6" presId="urn:microsoft.com/office/officeart/2005/8/layout/list1"/>
    <dgm:cxn modelId="{C029AC57-F2C8-4328-A21E-F35920E70EC2}" type="presOf" srcId="{F153EE01-247E-41A7-B890-0A43FCE60509}" destId="{EFC5B2F0-0C53-4D41-82C0-C0DB8C490F78}" srcOrd="1" destOrd="0" presId="urn:microsoft.com/office/officeart/2005/8/layout/list1"/>
    <dgm:cxn modelId="{34C8EF57-2942-4267-84C5-1759D855D4E2}" type="presOf" srcId="{D03AF4C0-2D51-480E-B3CE-B22851B78BEE}" destId="{13148613-4D2F-48B3-99D2-61C93F86A430}" srcOrd="0" destOrd="0" presId="urn:microsoft.com/office/officeart/2005/8/layout/list1"/>
    <dgm:cxn modelId="{6CFBE97C-2E32-4118-8FC9-D1246D02062A}" type="presOf" srcId="{D2E82D79-3968-4109-86D3-1F01D5C0ADA5}" destId="{11C78E39-942A-4356-AA3C-EEDFE718043F}" srcOrd="0" destOrd="2" presId="urn:microsoft.com/office/officeart/2005/8/layout/list1"/>
    <dgm:cxn modelId="{5242AA83-A44A-447D-91C8-A306B63F0864}" type="presOf" srcId="{25C3252A-7437-4180-8382-20F9DC5663B5}" destId="{11C78E39-942A-4356-AA3C-EEDFE718043F}" srcOrd="0" destOrd="8" presId="urn:microsoft.com/office/officeart/2005/8/layout/list1"/>
    <dgm:cxn modelId="{6C1BC18A-FA98-4287-9B2B-3A7671AF13BC}" type="presOf" srcId="{1BE5D753-CC16-4273-A5EE-0A788D108E3B}" destId="{11C78E39-942A-4356-AA3C-EEDFE718043F}" srcOrd="0" destOrd="5" presId="urn:microsoft.com/office/officeart/2005/8/layout/list1"/>
    <dgm:cxn modelId="{510F5C91-48B1-4E85-A6AB-21B8904EB33D}" srcId="{F153EE01-247E-41A7-B890-0A43FCE60509}" destId="{0A721DEA-5DB6-4B22-86DF-99E05A6CCB77}" srcOrd="4" destOrd="0" parTransId="{3FF56CA9-7424-4FC9-B81F-9F49AEB3DE4E}" sibTransId="{4C8E3DD3-45D3-418E-8B62-6E54BA39CE9E}"/>
    <dgm:cxn modelId="{4DF82A9C-1411-4220-97FB-E58267475EF6}" srcId="{D03AF4C0-2D51-480E-B3CE-B22851B78BEE}" destId="{F153EE01-247E-41A7-B890-0A43FCE60509}" srcOrd="0" destOrd="0" parTransId="{588E6943-7B12-436C-8C8F-B81EF5C64E13}" sibTransId="{AC6EE121-C4FE-4CA5-BEDD-59616C5A6488}"/>
    <dgm:cxn modelId="{088221A5-1272-4CAC-9F49-7FE85AA94FD7}" type="presOf" srcId="{D2C1FEFA-1763-4C74-9E4C-ACFE1DE35ADC}" destId="{11C78E39-942A-4356-AA3C-EEDFE718043F}" srcOrd="0" destOrd="3" presId="urn:microsoft.com/office/officeart/2005/8/layout/list1"/>
    <dgm:cxn modelId="{2629EAC6-4827-4450-A746-F3E3A1896D74}" type="presOf" srcId="{EBFAC8D3-4F4C-4F7F-A0B4-82D113E57DCA}" destId="{11C78E39-942A-4356-AA3C-EEDFE718043F}" srcOrd="0" destOrd="1" presId="urn:microsoft.com/office/officeart/2005/8/layout/list1"/>
    <dgm:cxn modelId="{6161F6C9-B122-4DEA-83E2-8AE7D42DC46C}" srcId="{F153EE01-247E-41A7-B890-0A43FCE60509}" destId="{26FBE002-31B5-4AE0-8A71-ECF3EE8040A2}" srcOrd="7" destOrd="0" parTransId="{CD3471CB-C0F1-4B3D-9668-2F576F9C5C09}" sibTransId="{5DC0EEF8-5193-4B75-8D16-9C7A324332F2}"/>
    <dgm:cxn modelId="{9E5C74CA-998B-4AF2-A416-9398DCA6D731}" type="presOf" srcId="{403AEDFA-E192-4AC3-8751-5D98B2472A8A}" destId="{11C78E39-942A-4356-AA3C-EEDFE718043F}" srcOrd="0" destOrd="0" presId="urn:microsoft.com/office/officeart/2005/8/layout/list1"/>
    <dgm:cxn modelId="{FAFACECB-B462-4CA4-8FFA-D6D9B7CED9D4}" type="presOf" srcId="{26FBE002-31B5-4AE0-8A71-ECF3EE8040A2}" destId="{11C78E39-942A-4356-AA3C-EEDFE718043F}" srcOrd="0" destOrd="7" presId="urn:microsoft.com/office/officeart/2005/8/layout/list1"/>
    <dgm:cxn modelId="{B3695AE0-1CBA-4512-91A4-77088A5FD248}" type="presOf" srcId="{0A721DEA-5DB6-4B22-86DF-99E05A6CCB77}" destId="{11C78E39-942A-4356-AA3C-EEDFE718043F}" srcOrd="0" destOrd="4" presId="urn:microsoft.com/office/officeart/2005/8/layout/list1"/>
    <dgm:cxn modelId="{BD2102E4-6D19-480A-9227-A0F2A3945854}" srcId="{F153EE01-247E-41A7-B890-0A43FCE60509}" destId="{D2E82D79-3968-4109-86D3-1F01D5C0ADA5}" srcOrd="2" destOrd="0" parTransId="{F9E8B759-9A31-4973-9D3B-0FAAF35C8506}" sibTransId="{485EB0DE-5CBA-4959-8AA1-A6C64BB8E0C1}"/>
    <dgm:cxn modelId="{E59510F6-358C-432D-99E2-4FB6AB1F9ECD}" type="presOf" srcId="{F153EE01-247E-41A7-B890-0A43FCE60509}" destId="{A4436A1A-AFC9-4B41-AFB1-6D1800056CB2}" srcOrd="0" destOrd="0" presId="urn:microsoft.com/office/officeart/2005/8/layout/list1"/>
    <dgm:cxn modelId="{094E6DFB-3701-4EED-9AD2-95D15817977B}" srcId="{F153EE01-247E-41A7-B890-0A43FCE60509}" destId="{D2C1FEFA-1763-4C74-9E4C-ACFE1DE35ADC}" srcOrd="3" destOrd="0" parTransId="{8606A336-DFF3-4036-9ABF-CC3E0E0B5A42}" sibTransId="{06507CBC-3C29-4C65-8706-12DB80CCC976}"/>
    <dgm:cxn modelId="{AB800341-2AC3-4080-989D-F488CA4ECF67}" type="presParOf" srcId="{13148613-4D2F-48B3-99D2-61C93F86A430}" destId="{3431D00E-D385-493C-99BC-2B0A3027414C}" srcOrd="0" destOrd="0" presId="urn:microsoft.com/office/officeart/2005/8/layout/list1"/>
    <dgm:cxn modelId="{43D0F7F8-7819-43E2-988D-31C1BCFE8EEB}" type="presParOf" srcId="{3431D00E-D385-493C-99BC-2B0A3027414C}" destId="{A4436A1A-AFC9-4B41-AFB1-6D1800056CB2}" srcOrd="0" destOrd="0" presId="urn:microsoft.com/office/officeart/2005/8/layout/list1"/>
    <dgm:cxn modelId="{0D27B26C-A621-487D-BE22-503F42363C4D}" type="presParOf" srcId="{3431D00E-D385-493C-99BC-2B0A3027414C}" destId="{EFC5B2F0-0C53-4D41-82C0-C0DB8C490F78}" srcOrd="1" destOrd="0" presId="urn:microsoft.com/office/officeart/2005/8/layout/list1"/>
    <dgm:cxn modelId="{8B07F1B6-A63E-4344-ABC6-3F87BE5B8043}" type="presParOf" srcId="{13148613-4D2F-48B3-99D2-61C93F86A430}" destId="{94EDE2B1-143A-44D5-ADDE-0E13CB66C146}" srcOrd="1" destOrd="0" presId="urn:microsoft.com/office/officeart/2005/8/layout/list1"/>
    <dgm:cxn modelId="{9FA89460-B870-4079-A468-E70217EEBAF7}" type="presParOf" srcId="{13148613-4D2F-48B3-99D2-61C93F86A430}" destId="{11C78E39-942A-4356-AA3C-EEDFE718043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402EFCD-8766-4331-AC0B-F6B1637193C7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27A8FD-48E2-4D1E-BE9F-E994FEEB940D}">
      <dgm:prSet phldrT="[Text]" custT="1"/>
      <dgm:spPr/>
      <dgm:t>
        <a:bodyPr/>
        <a:lstStyle/>
        <a:p>
          <a:r>
            <a:rPr lang="en-US" sz="2800" dirty="0"/>
            <a:t>Virtual Session</a:t>
          </a:r>
        </a:p>
      </dgm:t>
    </dgm:pt>
    <dgm:pt modelId="{B2A3A95B-8618-45FB-ABD1-5D7FAAD7E1E4}" type="parTrans" cxnId="{1642341F-1A3D-4524-A41B-B5AEB5A12CA3}">
      <dgm:prSet/>
      <dgm:spPr/>
      <dgm:t>
        <a:bodyPr/>
        <a:lstStyle/>
        <a:p>
          <a:endParaRPr lang="en-US"/>
        </a:p>
      </dgm:t>
    </dgm:pt>
    <dgm:pt modelId="{1013B1F9-D9DF-41DF-A7D4-F6BEC9B4056A}" type="sibTrans" cxnId="{1642341F-1A3D-4524-A41B-B5AEB5A12CA3}">
      <dgm:prSet/>
      <dgm:spPr/>
      <dgm:t>
        <a:bodyPr/>
        <a:lstStyle/>
        <a:p>
          <a:endParaRPr lang="en-US"/>
        </a:p>
      </dgm:t>
    </dgm:pt>
    <dgm:pt modelId="{B5993AD9-0143-4968-80F4-E1F92943A1B4}">
      <dgm:prSet phldrT="[Text]"/>
      <dgm:spPr/>
      <dgm:t>
        <a:bodyPr/>
        <a:lstStyle/>
        <a:p>
          <a:r>
            <a:rPr lang="en-US" dirty="0"/>
            <a:t>November 4 – </a:t>
          </a:r>
        </a:p>
        <a:p>
          <a:r>
            <a:rPr lang="en-US" dirty="0"/>
            <a:t>Disbursement Process </a:t>
          </a:r>
        </a:p>
      </dgm:t>
    </dgm:pt>
    <dgm:pt modelId="{FEFBA82A-E7E7-459D-A1E1-4BC066740DA6}" type="parTrans" cxnId="{CC9731BB-42E4-4282-B5B8-03091E9DCB19}">
      <dgm:prSet/>
      <dgm:spPr/>
      <dgm:t>
        <a:bodyPr/>
        <a:lstStyle/>
        <a:p>
          <a:endParaRPr lang="en-US"/>
        </a:p>
      </dgm:t>
    </dgm:pt>
    <dgm:pt modelId="{9743F2F8-CF00-451E-A1B5-9112949A2C39}" type="sibTrans" cxnId="{CC9731BB-42E4-4282-B5B8-03091E9DCB19}">
      <dgm:prSet/>
      <dgm:spPr/>
      <dgm:t>
        <a:bodyPr/>
        <a:lstStyle/>
        <a:p>
          <a:endParaRPr lang="en-US"/>
        </a:p>
      </dgm:t>
    </dgm:pt>
    <dgm:pt modelId="{08DCFE08-7A7F-444B-BED8-594ECCE3CECC}" type="pres">
      <dgm:prSet presAssocID="{C402EFCD-8766-4331-AC0B-F6B1637193C7}" presName="theList" presStyleCnt="0">
        <dgm:presLayoutVars>
          <dgm:dir/>
          <dgm:animLvl val="lvl"/>
          <dgm:resizeHandles val="exact"/>
        </dgm:presLayoutVars>
      </dgm:prSet>
      <dgm:spPr/>
    </dgm:pt>
    <dgm:pt modelId="{E00174F2-8835-4114-AA1F-4644113176DA}" type="pres">
      <dgm:prSet presAssocID="{5B27A8FD-48E2-4D1E-BE9F-E994FEEB940D}" presName="compNode" presStyleCnt="0"/>
      <dgm:spPr/>
    </dgm:pt>
    <dgm:pt modelId="{514ACB68-E18F-4A39-B905-289D2B3F94D6}" type="pres">
      <dgm:prSet presAssocID="{5B27A8FD-48E2-4D1E-BE9F-E994FEEB940D}" presName="aNode" presStyleLbl="bgShp" presStyleIdx="0" presStyleCnt="1"/>
      <dgm:spPr/>
    </dgm:pt>
    <dgm:pt modelId="{1EFEB7C5-B1A0-471C-821D-7288D9D27964}" type="pres">
      <dgm:prSet presAssocID="{5B27A8FD-48E2-4D1E-BE9F-E994FEEB940D}" presName="textNode" presStyleLbl="bgShp" presStyleIdx="0" presStyleCnt="1"/>
      <dgm:spPr/>
    </dgm:pt>
    <dgm:pt modelId="{7402FE99-E6E2-4C69-8EFF-0403C1054BBD}" type="pres">
      <dgm:prSet presAssocID="{5B27A8FD-48E2-4D1E-BE9F-E994FEEB940D}" presName="compChildNode" presStyleCnt="0"/>
      <dgm:spPr/>
    </dgm:pt>
    <dgm:pt modelId="{19B20A9C-E4B1-4DDC-BB32-04F025640D2D}" type="pres">
      <dgm:prSet presAssocID="{5B27A8FD-48E2-4D1E-BE9F-E994FEEB940D}" presName="theInnerList" presStyleCnt="0"/>
      <dgm:spPr/>
    </dgm:pt>
    <dgm:pt modelId="{BCC9207B-228A-43DF-8227-49F55F169C0B}" type="pres">
      <dgm:prSet presAssocID="{B5993AD9-0143-4968-80F4-E1F92943A1B4}" presName="childNode" presStyleLbl="node1" presStyleIdx="0" presStyleCnt="1">
        <dgm:presLayoutVars>
          <dgm:bulletEnabled val="1"/>
        </dgm:presLayoutVars>
      </dgm:prSet>
      <dgm:spPr/>
    </dgm:pt>
  </dgm:ptLst>
  <dgm:cxnLst>
    <dgm:cxn modelId="{ECD3FF1E-C55E-433E-AF0A-7D1E83734EB2}" type="presOf" srcId="{5B27A8FD-48E2-4D1E-BE9F-E994FEEB940D}" destId="{514ACB68-E18F-4A39-B905-289D2B3F94D6}" srcOrd="0" destOrd="0" presId="urn:microsoft.com/office/officeart/2005/8/layout/lProcess2"/>
    <dgm:cxn modelId="{1642341F-1A3D-4524-A41B-B5AEB5A12CA3}" srcId="{C402EFCD-8766-4331-AC0B-F6B1637193C7}" destId="{5B27A8FD-48E2-4D1E-BE9F-E994FEEB940D}" srcOrd="0" destOrd="0" parTransId="{B2A3A95B-8618-45FB-ABD1-5D7FAAD7E1E4}" sibTransId="{1013B1F9-D9DF-41DF-A7D4-F6BEC9B4056A}"/>
    <dgm:cxn modelId="{1472992F-BB6B-4C04-B8AF-C03E690BDE47}" type="presOf" srcId="{C402EFCD-8766-4331-AC0B-F6B1637193C7}" destId="{08DCFE08-7A7F-444B-BED8-594ECCE3CECC}" srcOrd="0" destOrd="0" presId="urn:microsoft.com/office/officeart/2005/8/layout/lProcess2"/>
    <dgm:cxn modelId="{12A92D61-0E84-4771-A3EA-A4135EE150B0}" type="presOf" srcId="{B5993AD9-0143-4968-80F4-E1F92943A1B4}" destId="{BCC9207B-228A-43DF-8227-49F55F169C0B}" srcOrd="0" destOrd="0" presId="urn:microsoft.com/office/officeart/2005/8/layout/lProcess2"/>
    <dgm:cxn modelId="{8662E1B6-E653-437E-9583-863F947CC089}" type="presOf" srcId="{5B27A8FD-48E2-4D1E-BE9F-E994FEEB940D}" destId="{1EFEB7C5-B1A0-471C-821D-7288D9D27964}" srcOrd="1" destOrd="0" presId="urn:microsoft.com/office/officeart/2005/8/layout/lProcess2"/>
    <dgm:cxn modelId="{CC9731BB-42E4-4282-B5B8-03091E9DCB19}" srcId="{5B27A8FD-48E2-4D1E-BE9F-E994FEEB940D}" destId="{B5993AD9-0143-4968-80F4-E1F92943A1B4}" srcOrd="0" destOrd="0" parTransId="{FEFBA82A-E7E7-459D-A1E1-4BC066740DA6}" sibTransId="{9743F2F8-CF00-451E-A1B5-9112949A2C39}"/>
    <dgm:cxn modelId="{6F8D369B-D57D-49A2-A316-7B3B663AC65A}" type="presParOf" srcId="{08DCFE08-7A7F-444B-BED8-594ECCE3CECC}" destId="{E00174F2-8835-4114-AA1F-4644113176DA}" srcOrd="0" destOrd="0" presId="urn:microsoft.com/office/officeart/2005/8/layout/lProcess2"/>
    <dgm:cxn modelId="{0182DB37-68DB-45EC-9E45-0519CFBCC99F}" type="presParOf" srcId="{E00174F2-8835-4114-AA1F-4644113176DA}" destId="{514ACB68-E18F-4A39-B905-289D2B3F94D6}" srcOrd="0" destOrd="0" presId="urn:microsoft.com/office/officeart/2005/8/layout/lProcess2"/>
    <dgm:cxn modelId="{E74C5EC3-4D5C-4EE0-9F7B-D8D23BD4E38F}" type="presParOf" srcId="{E00174F2-8835-4114-AA1F-4644113176DA}" destId="{1EFEB7C5-B1A0-471C-821D-7288D9D27964}" srcOrd="1" destOrd="0" presId="urn:microsoft.com/office/officeart/2005/8/layout/lProcess2"/>
    <dgm:cxn modelId="{624068E4-337D-4124-B49F-9F3778C1EFDC}" type="presParOf" srcId="{E00174F2-8835-4114-AA1F-4644113176DA}" destId="{7402FE99-E6E2-4C69-8EFF-0403C1054BBD}" srcOrd="2" destOrd="0" presId="urn:microsoft.com/office/officeart/2005/8/layout/lProcess2"/>
    <dgm:cxn modelId="{93E473F0-EF44-439F-A7A2-FA4C5E1B7895}" type="presParOf" srcId="{7402FE99-E6E2-4C69-8EFF-0403C1054BBD}" destId="{19B20A9C-E4B1-4DDC-BB32-04F025640D2D}" srcOrd="0" destOrd="0" presId="urn:microsoft.com/office/officeart/2005/8/layout/lProcess2"/>
    <dgm:cxn modelId="{F301EA91-8ACC-44F2-B26D-284FAB8D3197}" type="presParOf" srcId="{19B20A9C-E4B1-4DDC-BB32-04F025640D2D}" destId="{BCC9207B-228A-43DF-8227-49F55F169C0B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F71CEF-3219-4391-B7C0-02F7E4ED540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19F18E3-007E-4B09-8C0B-906C072E9BE9}">
      <dgm:prSet phldrT="[Text]" phldr="0"/>
      <dgm:spPr/>
      <dgm:t>
        <a:bodyPr/>
        <a:lstStyle/>
        <a:p>
          <a:r>
            <a:rPr lang="en-US" dirty="0"/>
            <a:t>Be shovel-ready</a:t>
          </a:r>
        </a:p>
      </dgm:t>
    </dgm:pt>
    <dgm:pt modelId="{81D86EF7-6B65-4673-AC84-B6A46F36DD8D}" type="parTrans" cxnId="{DD918089-B214-4CB7-96FD-8ECAF016319C}">
      <dgm:prSet/>
      <dgm:spPr/>
      <dgm:t>
        <a:bodyPr/>
        <a:lstStyle/>
        <a:p>
          <a:endParaRPr lang="en-US"/>
        </a:p>
      </dgm:t>
    </dgm:pt>
    <dgm:pt modelId="{26B51905-E043-40C5-9516-7464ABE6DCE3}" type="sibTrans" cxnId="{DD918089-B214-4CB7-96FD-8ECAF016319C}">
      <dgm:prSet/>
      <dgm:spPr/>
      <dgm:t>
        <a:bodyPr/>
        <a:lstStyle/>
        <a:p>
          <a:endParaRPr lang="en-US"/>
        </a:p>
      </dgm:t>
    </dgm:pt>
    <dgm:pt modelId="{7AE86548-EF86-4A69-8086-9FD50673F031}">
      <dgm:prSet phldrT="[Text]" phldr="0"/>
      <dgm:spPr/>
      <dgm:t>
        <a:bodyPr/>
        <a:lstStyle/>
        <a:p>
          <a:r>
            <a:rPr lang="en-US" dirty="0"/>
            <a:t>Read the funding offer</a:t>
          </a:r>
        </a:p>
      </dgm:t>
    </dgm:pt>
    <dgm:pt modelId="{7F74ECC2-7A09-44AF-87A6-923AE8EBC33A}" type="parTrans" cxnId="{803151BD-1E56-4EED-B2EA-E47D62EFF2A4}">
      <dgm:prSet/>
      <dgm:spPr/>
      <dgm:t>
        <a:bodyPr/>
        <a:lstStyle/>
        <a:p>
          <a:endParaRPr lang="en-US"/>
        </a:p>
      </dgm:t>
    </dgm:pt>
    <dgm:pt modelId="{11A17BA1-98E8-4CCC-BF13-15E1F9B62314}" type="sibTrans" cxnId="{803151BD-1E56-4EED-B2EA-E47D62EFF2A4}">
      <dgm:prSet/>
      <dgm:spPr/>
      <dgm:t>
        <a:bodyPr/>
        <a:lstStyle/>
        <a:p>
          <a:endParaRPr lang="en-US"/>
        </a:p>
      </dgm:t>
    </dgm:pt>
    <dgm:pt modelId="{F45AF0B6-F37D-4244-A509-46645E9B3515}">
      <dgm:prSet phldrT="[Text]" phldr="0"/>
      <dgm:spPr/>
      <dgm:t>
        <a:bodyPr/>
        <a:lstStyle/>
        <a:p>
          <a:r>
            <a:rPr lang="en-US" dirty="0"/>
            <a:t>Understand the terms &amp; conditions</a:t>
          </a:r>
        </a:p>
      </dgm:t>
    </dgm:pt>
    <dgm:pt modelId="{4A38EE99-7EB4-424E-B7F6-D542699BB266}" type="parTrans" cxnId="{090A0CB6-003F-487E-8CEC-997F1D18CD08}">
      <dgm:prSet/>
      <dgm:spPr/>
      <dgm:t>
        <a:bodyPr/>
        <a:lstStyle/>
        <a:p>
          <a:endParaRPr lang="en-US"/>
        </a:p>
      </dgm:t>
    </dgm:pt>
    <dgm:pt modelId="{8C2B923B-380D-4688-95A6-566D19CDEC9D}" type="sibTrans" cxnId="{090A0CB6-003F-487E-8CEC-997F1D18CD08}">
      <dgm:prSet/>
      <dgm:spPr/>
      <dgm:t>
        <a:bodyPr/>
        <a:lstStyle/>
        <a:p>
          <a:endParaRPr lang="en-US"/>
        </a:p>
      </dgm:t>
    </dgm:pt>
    <dgm:pt modelId="{1ED277C1-775E-44DB-9590-6523FFF8D175}">
      <dgm:prSet phldrT="[Text]" phldr="0"/>
      <dgm:spPr/>
      <dgm:t>
        <a:bodyPr/>
        <a:lstStyle/>
        <a:p>
          <a:r>
            <a:rPr lang="en-US" dirty="0"/>
            <a:t>Meet settlement deadlines</a:t>
          </a:r>
        </a:p>
      </dgm:t>
    </dgm:pt>
    <dgm:pt modelId="{44EF4164-F84B-42DB-8D3A-69CA4DCC5BB0}" type="parTrans" cxnId="{27367E55-8EA1-4F86-B7DC-0EE69E793D56}">
      <dgm:prSet/>
      <dgm:spPr/>
      <dgm:t>
        <a:bodyPr/>
        <a:lstStyle/>
        <a:p>
          <a:endParaRPr lang="en-US"/>
        </a:p>
      </dgm:t>
    </dgm:pt>
    <dgm:pt modelId="{F540C67A-8723-4280-A030-FAB363B9AC7D}" type="sibTrans" cxnId="{27367E55-8EA1-4F86-B7DC-0EE69E793D56}">
      <dgm:prSet/>
      <dgm:spPr/>
      <dgm:t>
        <a:bodyPr/>
        <a:lstStyle/>
        <a:p>
          <a:endParaRPr lang="en-US"/>
        </a:p>
      </dgm:t>
    </dgm:pt>
    <dgm:pt modelId="{594C8189-A8BE-4293-8AE6-5735AE0A18EA}">
      <dgm:prSet phldrT="[Text]" phldr="0"/>
      <dgm:spPr>
        <a:solidFill>
          <a:srgbClr val="66FF33"/>
        </a:solidFill>
      </dgm:spPr>
      <dgm:t>
        <a:bodyPr/>
        <a:lstStyle/>
        <a:p>
          <a:r>
            <a:rPr lang="en-US" b="1" dirty="0">
              <a:solidFill>
                <a:srgbClr val="002469"/>
              </a:solidFill>
            </a:rPr>
            <a:t>You are expected to complete Settlement within 180 days of Board approval</a:t>
          </a:r>
        </a:p>
      </dgm:t>
    </dgm:pt>
    <dgm:pt modelId="{5F5343BC-C784-494C-BAB8-D61125F87C69}" type="parTrans" cxnId="{68A4F7FC-E484-41D7-9B5C-1D0CA11A2E51}">
      <dgm:prSet/>
      <dgm:spPr/>
      <dgm:t>
        <a:bodyPr/>
        <a:lstStyle/>
        <a:p>
          <a:endParaRPr lang="en-US"/>
        </a:p>
      </dgm:t>
    </dgm:pt>
    <dgm:pt modelId="{CAD7BC06-0774-44CF-908D-5C14B9F56610}" type="sibTrans" cxnId="{68A4F7FC-E484-41D7-9B5C-1D0CA11A2E51}">
      <dgm:prSet/>
      <dgm:spPr/>
      <dgm:t>
        <a:bodyPr/>
        <a:lstStyle/>
        <a:p>
          <a:endParaRPr lang="en-US"/>
        </a:p>
      </dgm:t>
    </dgm:pt>
    <dgm:pt modelId="{EE942FB2-ADA5-48D6-9726-C0459A809796}" type="pres">
      <dgm:prSet presAssocID="{BEF71CEF-3219-4391-B7C0-02F7E4ED540F}" presName="diagram" presStyleCnt="0">
        <dgm:presLayoutVars>
          <dgm:dir/>
          <dgm:resizeHandles val="exact"/>
        </dgm:presLayoutVars>
      </dgm:prSet>
      <dgm:spPr/>
    </dgm:pt>
    <dgm:pt modelId="{0EE5DE9D-8C07-491D-8B32-0A23981FFACD}" type="pres">
      <dgm:prSet presAssocID="{919F18E3-007E-4B09-8C0B-906C072E9BE9}" presName="node" presStyleLbl="node1" presStyleIdx="0" presStyleCnt="5">
        <dgm:presLayoutVars>
          <dgm:bulletEnabled val="1"/>
        </dgm:presLayoutVars>
      </dgm:prSet>
      <dgm:spPr/>
    </dgm:pt>
    <dgm:pt modelId="{FC1C5A96-D4A2-4BCD-977D-A1A3D38F0F31}" type="pres">
      <dgm:prSet presAssocID="{26B51905-E043-40C5-9516-7464ABE6DCE3}" presName="sibTrans" presStyleCnt="0"/>
      <dgm:spPr/>
    </dgm:pt>
    <dgm:pt modelId="{631EFF07-AFE5-4F70-8DB6-FDF51205A4B3}" type="pres">
      <dgm:prSet presAssocID="{7AE86548-EF86-4A69-8086-9FD50673F031}" presName="node" presStyleLbl="node1" presStyleIdx="1" presStyleCnt="5">
        <dgm:presLayoutVars>
          <dgm:bulletEnabled val="1"/>
        </dgm:presLayoutVars>
      </dgm:prSet>
      <dgm:spPr/>
    </dgm:pt>
    <dgm:pt modelId="{5E6B157B-7861-4F7E-B67D-A7F92086DD66}" type="pres">
      <dgm:prSet presAssocID="{11A17BA1-98E8-4CCC-BF13-15E1F9B62314}" presName="sibTrans" presStyleCnt="0"/>
      <dgm:spPr/>
    </dgm:pt>
    <dgm:pt modelId="{E8BFC8B8-7A81-4ACC-A1F6-69DF5DD4EA4F}" type="pres">
      <dgm:prSet presAssocID="{F45AF0B6-F37D-4244-A509-46645E9B3515}" presName="node" presStyleLbl="node1" presStyleIdx="2" presStyleCnt="5">
        <dgm:presLayoutVars>
          <dgm:bulletEnabled val="1"/>
        </dgm:presLayoutVars>
      </dgm:prSet>
      <dgm:spPr/>
    </dgm:pt>
    <dgm:pt modelId="{09A79983-5E85-4ACE-88DD-A4AED9BA9C0A}" type="pres">
      <dgm:prSet presAssocID="{8C2B923B-380D-4688-95A6-566D19CDEC9D}" presName="sibTrans" presStyleCnt="0"/>
      <dgm:spPr/>
    </dgm:pt>
    <dgm:pt modelId="{BA086085-D6D6-43A2-BD5F-25DB77DB345A}" type="pres">
      <dgm:prSet presAssocID="{1ED277C1-775E-44DB-9590-6523FFF8D175}" presName="node" presStyleLbl="node1" presStyleIdx="3" presStyleCnt="5">
        <dgm:presLayoutVars>
          <dgm:bulletEnabled val="1"/>
        </dgm:presLayoutVars>
      </dgm:prSet>
      <dgm:spPr/>
    </dgm:pt>
    <dgm:pt modelId="{E63E1732-95F3-4C55-BAD3-9FFB245ECE6C}" type="pres">
      <dgm:prSet presAssocID="{F540C67A-8723-4280-A030-FAB363B9AC7D}" presName="sibTrans" presStyleCnt="0"/>
      <dgm:spPr/>
    </dgm:pt>
    <dgm:pt modelId="{09725B12-7213-4A45-A82E-622DD0128FB4}" type="pres">
      <dgm:prSet presAssocID="{594C8189-A8BE-4293-8AE6-5735AE0A18EA}" presName="node" presStyleLbl="node1" presStyleIdx="4" presStyleCnt="5">
        <dgm:presLayoutVars>
          <dgm:bulletEnabled val="1"/>
        </dgm:presLayoutVars>
      </dgm:prSet>
      <dgm:spPr/>
    </dgm:pt>
  </dgm:ptLst>
  <dgm:cxnLst>
    <dgm:cxn modelId="{E582E030-AA33-457C-885A-06FE54E20627}" type="presOf" srcId="{7AE86548-EF86-4A69-8086-9FD50673F031}" destId="{631EFF07-AFE5-4F70-8DB6-FDF51205A4B3}" srcOrd="0" destOrd="0" presId="urn:microsoft.com/office/officeart/2005/8/layout/default"/>
    <dgm:cxn modelId="{6E09D143-85A2-4E27-9505-B3FD2C41AD08}" type="presOf" srcId="{919F18E3-007E-4B09-8C0B-906C072E9BE9}" destId="{0EE5DE9D-8C07-491D-8B32-0A23981FFACD}" srcOrd="0" destOrd="0" presId="urn:microsoft.com/office/officeart/2005/8/layout/default"/>
    <dgm:cxn modelId="{CE1E7871-786B-4BCB-A09A-CF4FFD830187}" type="presOf" srcId="{BEF71CEF-3219-4391-B7C0-02F7E4ED540F}" destId="{EE942FB2-ADA5-48D6-9726-C0459A809796}" srcOrd="0" destOrd="0" presId="urn:microsoft.com/office/officeart/2005/8/layout/default"/>
    <dgm:cxn modelId="{7F71F852-E248-4010-8ABA-AD9024B5C77F}" type="presOf" srcId="{594C8189-A8BE-4293-8AE6-5735AE0A18EA}" destId="{09725B12-7213-4A45-A82E-622DD0128FB4}" srcOrd="0" destOrd="0" presId="urn:microsoft.com/office/officeart/2005/8/layout/default"/>
    <dgm:cxn modelId="{27367E55-8EA1-4F86-B7DC-0EE69E793D56}" srcId="{BEF71CEF-3219-4391-B7C0-02F7E4ED540F}" destId="{1ED277C1-775E-44DB-9590-6523FFF8D175}" srcOrd="3" destOrd="0" parTransId="{44EF4164-F84B-42DB-8D3A-69CA4DCC5BB0}" sibTransId="{F540C67A-8723-4280-A030-FAB363B9AC7D}"/>
    <dgm:cxn modelId="{DD918089-B214-4CB7-96FD-8ECAF016319C}" srcId="{BEF71CEF-3219-4391-B7C0-02F7E4ED540F}" destId="{919F18E3-007E-4B09-8C0B-906C072E9BE9}" srcOrd="0" destOrd="0" parTransId="{81D86EF7-6B65-4673-AC84-B6A46F36DD8D}" sibTransId="{26B51905-E043-40C5-9516-7464ABE6DCE3}"/>
    <dgm:cxn modelId="{593713AC-B836-4FD4-9E39-F577B1D7B48F}" type="presOf" srcId="{F45AF0B6-F37D-4244-A509-46645E9B3515}" destId="{E8BFC8B8-7A81-4ACC-A1F6-69DF5DD4EA4F}" srcOrd="0" destOrd="0" presId="urn:microsoft.com/office/officeart/2005/8/layout/default"/>
    <dgm:cxn modelId="{090A0CB6-003F-487E-8CEC-997F1D18CD08}" srcId="{BEF71CEF-3219-4391-B7C0-02F7E4ED540F}" destId="{F45AF0B6-F37D-4244-A509-46645E9B3515}" srcOrd="2" destOrd="0" parTransId="{4A38EE99-7EB4-424E-B7F6-D542699BB266}" sibTransId="{8C2B923B-380D-4688-95A6-566D19CDEC9D}"/>
    <dgm:cxn modelId="{803151BD-1E56-4EED-B2EA-E47D62EFF2A4}" srcId="{BEF71CEF-3219-4391-B7C0-02F7E4ED540F}" destId="{7AE86548-EF86-4A69-8086-9FD50673F031}" srcOrd="1" destOrd="0" parTransId="{7F74ECC2-7A09-44AF-87A6-923AE8EBC33A}" sibTransId="{11A17BA1-98E8-4CCC-BF13-15E1F9B62314}"/>
    <dgm:cxn modelId="{493BBCC1-9338-4144-9820-825DC4A1FB4C}" type="presOf" srcId="{1ED277C1-775E-44DB-9590-6523FFF8D175}" destId="{BA086085-D6D6-43A2-BD5F-25DB77DB345A}" srcOrd="0" destOrd="0" presId="urn:microsoft.com/office/officeart/2005/8/layout/default"/>
    <dgm:cxn modelId="{68A4F7FC-E484-41D7-9B5C-1D0CA11A2E51}" srcId="{BEF71CEF-3219-4391-B7C0-02F7E4ED540F}" destId="{594C8189-A8BE-4293-8AE6-5735AE0A18EA}" srcOrd="4" destOrd="0" parTransId="{5F5343BC-C784-494C-BAB8-D61125F87C69}" sibTransId="{CAD7BC06-0774-44CF-908D-5C14B9F56610}"/>
    <dgm:cxn modelId="{8F387CFE-EC52-4D67-9FBC-77C6577D053D}" type="presParOf" srcId="{EE942FB2-ADA5-48D6-9726-C0459A809796}" destId="{0EE5DE9D-8C07-491D-8B32-0A23981FFACD}" srcOrd="0" destOrd="0" presId="urn:microsoft.com/office/officeart/2005/8/layout/default"/>
    <dgm:cxn modelId="{086B966F-7545-45A9-9559-985374F77F89}" type="presParOf" srcId="{EE942FB2-ADA5-48D6-9726-C0459A809796}" destId="{FC1C5A96-D4A2-4BCD-977D-A1A3D38F0F31}" srcOrd="1" destOrd="0" presId="urn:microsoft.com/office/officeart/2005/8/layout/default"/>
    <dgm:cxn modelId="{9741478A-BA96-4623-9863-810406FD441E}" type="presParOf" srcId="{EE942FB2-ADA5-48D6-9726-C0459A809796}" destId="{631EFF07-AFE5-4F70-8DB6-FDF51205A4B3}" srcOrd="2" destOrd="0" presId="urn:microsoft.com/office/officeart/2005/8/layout/default"/>
    <dgm:cxn modelId="{5482C3D7-792B-4E2C-92EF-CE5ED8966F11}" type="presParOf" srcId="{EE942FB2-ADA5-48D6-9726-C0459A809796}" destId="{5E6B157B-7861-4F7E-B67D-A7F92086DD66}" srcOrd="3" destOrd="0" presId="urn:microsoft.com/office/officeart/2005/8/layout/default"/>
    <dgm:cxn modelId="{143D8405-8072-47FD-A053-7C71960267F3}" type="presParOf" srcId="{EE942FB2-ADA5-48D6-9726-C0459A809796}" destId="{E8BFC8B8-7A81-4ACC-A1F6-69DF5DD4EA4F}" srcOrd="4" destOrd="0" presId="urn:microsoft.com/office/officeart/2005/8/layout/default"/>
    <dgm:cxn modelId="{E196932B-A3E3-4DFB-B59E-F1F90D9E1870}" type="presParOf" srcId="{EE942FB2-ADA5-48D6-9726-C0459A809796}" destId="{09A79983-5E85-4ACE-88DD-A4AED9BA9C0A}" srcOrd="5" destOrd="0" presId="urn:microsoft.com/office/officeart/2005/8/layout/default"/>
    <dgm:cxn modelId="{3427C26F-968B-44BE-90B1-968E6AE67252}" type="presParOf" srcId="{EE942FB2-ADA5-48D6-9726-C0459A809796}" destId="{BA086085-D6D6-43A2-BD5F-25DB77DB345A}" srcOrd="6" destOrd="0" presId="urn:microsoft.com/office/officeart/2005/8/layout/default"/>
    <dgm:cxn modelId="{52307DFA-E6E9-48BE-8176-082A7E29F4A5}" type="presParOf" srcId="{EE942FB2-ADA5-48D6-9726-C0459A809796}" destId="{E63E1732-95F3-4C55-BAD3-9FFB245ECE6C}" srcOrd="7" destOrd="0" presId="urn:microsoft.com/office/officeart/2005/8/layout/default"/>
    <dgm:cxn modelId="{7687C057-7395-4010-9F8B-AE390F36AB2C}" type="presParOf" srcId="{EE942FB2-ADA5-48D6-9726-C0459A809796}" destId="{09725B12-7213-4A45-A82E-622DD0128FB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A31239-3E4C-4D33-9575-B9475CA75A77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62F861-70D1-4E58-B139-26EBAFA9976F}">
      <dgm:prSet phldrT="[Text]"/>
      <dgm:spPr/>
      <dgm:t>
        <a:bodyPr/>
        <a:lstStyle/>
        <a:p>
          <a:r>
            <a:rPr lang="en-US" b="1" dirty="0"/>
            <a:t>Applicant details</a:t>
          </a:r>
        </a:p>
      </dgm:t>
    </dgm:pt>
    <dgm:pt modelId="{937ACE0E-7544-4C08-A686-E0EB909198A3}" type="parTrans" cxnId="{AD912F0C-A0BC-44A9-B29E-091F2DA70F3F}">
      <dgm:prSet/>
      <dgm:spPr/>
      <dgm:t>
        <a:bodyPr/>
        <a:lstStyle/>
        <a:p>
          <a:endParaRPr lang="en-US"/>
        </a:p>
      </dgm:t>
    </dgm:pt>
    <dgm:pt modelId="{6914BCA8-21B3-4453-9873-9B5AF2121A8D}" type="sibTrans" cxnId="{AD912F0C-A0BC-44A9-B29E-091F2DA70F3F}">
      <dgm:prSet/>
      <dgm:spPr/>
      <dgm:t>
        <a:bodyPr/>
        <a:lstStyle/>
        <a:p>
          <a:endParaRPr lang="en-US"/>
        </a:p>
      </dgm:t>
    </dgm:pt>
    <dgm:pt modelId="{5216EE28-1A21-4A65-9426-E9844D217FFA}">
      <dgm:prSet phldrT="[Text]"/>
      <dgm:spPr/>
      <dgm:t>
        <a:bodyPr/>
        <a:lstStyle/>
        <a:p>
          <a:r>
            <a:rPr lang="en-US" b="1" dirty="0"/>
            <a:t>Funding offer details</a:t>
          </a:r>
        </a:p>
      </dgm:t>
    </dgm:pt>
    <dgm:pt modelId="{E1D37573-0F25-4953-80C6-70E9EE19DA4E}" type="parTrans" cxnId="{2F71E112-69AD-4590-AD0F-3D3445E500A6}">
      <dgm:prSet/>
      <dgm:spPr/>
      <dgm:t>
        <a:bodyPr/>
        <a:lstStyle/>
        <a:p>
          <a:endParaRPr lang="en-US"/>
        </a:p>
      </dgm:t>
    </dgm:pt>
    <dgm:pt modelId="{CD7F0D3A-C926-46C8-8BD6-6B7AD307FBB0}" type="sibTrans" cxnId="{2F71E112-69AD-4590-AD0F-3D3445E500A6}">
      <dgm:prSet/>
      <dgm:spPr/>
      <dgm:t>
        <a:bodyPr/>
        <a:lstStyle/>
        <a:p>
          <a:endParaRPr lang="en-US"/>
        </a:p>
      </dgm:t>
    </dgm:pt>
    <dgm:pt modelId="{0F74891B-DED3-4118-A0E6-BD3AF53CEE1B}">
      <dgm:prSet phldrT="[Text]"/>
      <dgm:spPr/>
      <dgm:t>
        <a:bodyPr/>
        <a:lstStyle/>
        <a:p>
          <a:r>
            <a:rPr lang="en-US" dirty="0"/>
            <a:t>Contact (Borrower)</a:t>
          </a:r>
        </a:p>
      </dgm:t>
    </dgm:pt>
    <dgm:pt modelId="{41465910-C849-41C9-885C-6CBB80850D21}" type="parTrans" cxnId="{8F5A4854-C3D2-48D6-B3FA-041354A3FF72}">
      <dgm:prSet/>
      <dgm:spPr/>
      <dgm:t>
        <a:bodyPr/>
        <a:lstStyle/>
        <a:p>
          <a:endParaRPr lang="en-US"/>
        </a:p>
      </dgm:t>
    </dgm:pt>
    <dgm:pt modelId="{35F54D24-0EEB-4B19-AF46-9284191F62ED}" type="sibTrans" cxnId="{8F5A4854-C3D2-48D6-B3FA-041354A3FF72}">
      <dgm:prSet/>
      <dgm:spPr/>
      <dgm:t>
        <a:bodyPr/>
        <a:lstStyle/>
        <a:p>
          <a:endParaRPr lang="en-US"/>
        </a:p>
      </dgm:t>
    </dgm:pt>
    <dgm:pt modelId="{6509B5A6-0EB5-493A-B49E-A4C9813CA5D3}">
      <dgm:prSet phldrT="[Text]"/>
      <dgm:spPr/>
      <dgm:t>
        <a:bodyPr/>
        <a:lstStyle/>
        <a:p>
          <a:r>
            <a:rPr lang="en-US" b="0" dirty="0"/>
            <a:t>Loan and/or               non-repayment amounts</a:t>
          </a:r>
          <a:endParaRPr lang="en-US" dirty="0"/>
        </a:p>
      </dgm:t>
    </dgm:pt>
    <dgm:pt modelId="{E8D71F5F-C934-47B4-A9D2-2EA8EC1FAF29}" type="parTrans" cxnId="{C6D3A3F2-7AA5-4EB3-9155-F11BE07F4E71}">
      <dgm:prSet/>
      <dgm:spPr/>
      <dgm:t>
        <a:bodyPr/>
        <a:lstStyle/>
        <a:p>
          <a:endParaRPr lang="en-US"/>
        </a:p>
      </dgm:t>
    </dgm:pt>
    <dgm:pt modelId="{7CF9F516-4B0E-4AFB-926D-8F2D55C6A2CE}" type="sibTrans" cxnId="{C6D3A3F2-7AA5-4EB3-9155-F11BE07F4E71}">
      <dgm:prSet/>
      <dgm:spPr/>
      <dgm:t>
        <a:bodyPr/>
        <a:lstStyle/>
        <a:p>
          <a:endParaRPr lang="en-US"/>
        </a:p>
      </dgm:t>
    </dgm:pt>
    <dgm:pt modelId="{829F5833-281F-46F7-8D2F-8EDD5EB7A5C6}">
      <dgm:prSet phldrT="[Text]"/>
      <dgm:spPr/>
      <dgm:t>
        <a:bodyPr/>
        <a:lstStyle/>
        <a:p>
          <a:r>
            <a:rPr lang="en-US" b="1" dirty="0"/>
            <a:t>Cost breakdown</a:t>
          </a:r>
        </a:p>
      </dgm:t>
    </dgm:pt>
    <dgm:pt modelId="{67A33E56-F3CE-4081-B3F7-B38B9CCD4F86}" type="parTrans" cxnId="{2A4776B0-E73B-4F3A-B8B5-349E7ADBEAD1}">
      <dgm:prSet/>
      <dgm:spPr/>
      <dgm:t>
        <a:bodyPr/>
        <a:lstStyle/>
        <a:p>
          <a:endParaRPr lang="en-US"/>
        </a:p>
      </dgm:t>
    </dgm:pt>
    <dgm:pt modelId="{030254FC-9810-43FF-9650-09972BA191A8}" type="sibTrans" cxnId="{2A4776B0-E73B-4F3A-B8B5-349E7ADBEAD1}">
      <dgm:prSet/>
      <dgm:spPr/>
      <dgm:t>
        <a:bodyPr/>
        <a:lstStyle/>
        <a:p>
          <a:endParaRPr lang="en-US"/>
        </a:p>
      </dgm:t>
    </dgm:pt>
    <dgm:pt modelId="{99E972EA-2FD9-4B80-99C9-C471F200CB5E}">
      <dgm:prSet phldrT="[Text]"/>
      <dgm:spPr/>
      <dgm:t>
        <a:bodyPr/>
        <a:lstStyle/>
        <a:p>
          <a:r>
            <a:rPr lang="en-US" b="0" dirty="0"/>
            <a:t>Administrative</a:t>
          </a:r>
          <a:endParaRPr lang="en-US" dirty="0"/>
        </a:p>
      </dgm:t>
    </dgm:pt>
    <dgm:pt modelId="{4C5561F8-041B-405F-9121-9D5CAD5CEC88}" type="parTrans" cxnId="{4B9A4715-1731-4A9F-918A-E7FA525585EB}">
      <dgm:prSet/>
      <dgm:spPr/>
      <dgm:t>
        <a:bodyPr/>
        <a:lstStyle/>
        <a:p>
          <a:endParaRPr lang="en-US"/>
        </a:p>
      </dgm:t>
    </dgm:pt>
    <dgm:pt modelId="{6FB13868-7E56-4736-9066-8049E819C2E1}" type="sibTrans" cxnId="{4B9A4715-1731-4A9F-918A-E7FA525585EB}">
      <dgm:prSet/>
      <dgm:spPr/>
      <dgm:t>
        <a:bodyPr/>
        <a:lstStyle/>
        <a:p>
          <a:endParaRPr lang="en-US"/>
        </a:p>
      </dgm:t>
    </dgm:pt>
    <dgm:pt modelId="{38B26606-E823-4FA6-93DA-0BF62DEF342F}">
      <dgm:prSet phldrT="[Text]"/>
      <dgm:spPr/>
      <dgm:t>
        <a:bodyPr/>
        <a:lstStyle/>
        <a:p>
          <a:r>
            <a:rPr lang="en-US" b="1" dirty="0"/>
            <a:t>Collateral</a:t>
          </a:r>
        </a:p>
      </dgm:t>
    </dgm:pt>
    <dgm:pt modelId="{A5CEC09A-6A9A-4C5A-A836-B31ED0C3D359}" type="parTrans" cxnId="{74AA5CF0-9854-43D9-9073-4276F7F349D3}">
      <dgm:prSet/>
      <dgm:spPr/>
      <dgm:t>
        <a:bodyPr/>
        <a:lstStyle/>
        <a:p>
          <a:endParaRPr lang="en-US"/>
        </a:p>
      </dgm:t>
    </dgm:pt>
    <dgm:pt modelId="{0F27331C-D4F6-4962-97AC-313F728A3857}" type="sibTrans" cxnId="{74AA5CF0-9854-43D9-9073-4276F7F349D3}">
      <dgm:prSet/>
      <dgm:spPr/>
      <dgm:t>
        <a:bodyPr/>
        <a:lstStyle/>
        <a:p>
          <a:endParaRPr lang="en-US"/>
        </a:p>
      </dgm:t>
    </dgm:pt>
    <dgm:pt modelId="{517CCA00-7E91-4277-9EAA-641C3DDA765E}">
      <dgm:prSet phldrT="[Text]"/>
      <dgm:spPr/>
      <dgm:t>
        <a:bodyPr/>
        <a:lstStyle/>
        <a:p>
          <a:r>
            <a:rPr lang="en-US" b="0" dirty="0"/>
            <a:t>Collateral details</a:t>
          </a:r>
          <a:endParaRPr lang="en-US" dirty="0"/>
        </a:p>
      </dgm:t>
    </dgm:pt>
    <dgm:pt modelId="{62AF7AFB-17C9-433C-A193-68AE27808474}" type="parTrans" cxnId="{68EEAB85-92B2-4E4B-80B7-26D832E2EBA9}">
      <dgm:prSet/>
      <dgm:spPr/>
      <dgm:t>
        <a:bodyPr/>
        <a:lstStyle/>
        <a:p>
          <a:endParaRPr lang="en-US"/>
        </a:p>
      </dgm:t>
    </dgm:pt>
    <dgm:pt modelId="{781DA4D9-7D31-4F0E-9B95-89BA29B9B93A}" type="sibTrans" cxnId="{68EEAB85-92B2-4E4B-80B7-26D832E2EBA9}">
      <dgm:prSet/>
      <dgm:spPr/>
      <dgm:t>
        <a:bodyPr/>
        <a:lstStyle/>
        <a:p>
          <a:endParaRPr lang="en-US"/>
        </a:p>
      </dgm:t>
    </dgm:pt>
    <dgm:pt modelId="{EE5B7FBD-02C5-46DB-B4EF-75A96A2EFEC1}">
      <dgm:prSet phldrT="[Text]"/>
      <dgm:spPr/>
      <dgm:t>
        <a:bodyPr/>
        <a:lstStyle/>
        <a:p>
          <a:r>
            <a:rPr lang="en-US" b="1" dirty="0"/>
            <a:t>Terms &amp; conditions</a:t>
          </a:r>
        </a:p>
      </dgm:t>
    </dgm:pt>
    <dgm:pt modelId="{5C162715-8E4C-455E-860B-F02103481B1E}" type="sibTrans" cxnId="{B9B8471E-82E8-4241-8849-7C8A739601C3}">
      <dgm:prSet/>
      <dgm:spPr/>
      <dgm:t>
        <a:bodyPr/>
        <a:lstStyle/>
        <a:p>
          <a:endParaRPr lang="en-US"/>
        </a:p>
      </dgm:t>
    </dgm:pt>
    <dgm:pt modelId="{D444BAB6-4CE2-4EA0-BA9E-D71E0449F48E}" type="parTrans" cxnId="{B9B8471E-82E8-4241-8849-7C8A739601C3}">
      <dgm:prSet/>
      <dgm:spPr/>
      <dgm:t>
        <a:bodyPr/>
        <a:lstStyle/>
        <a:p>
          <a:endParaRPr lang="en-US"/>
        </a:p>
      </dgm:t>
    </dgm:pt>
    <dgm:pt modelId="{06148AE8-2BEE-4287-A21E-F805985CE72C}">
      <dgm:prSet phldrT="[Text]"/>
      <dgm:spPr/>
      <dgm:t>
        <a:bodyPr/>
        <a:lstStyle/>
        <a:p>
          <a:r>
            <a:rPr lang="en-US" dirty="0"/>
            <a:t>General financial</a:t>
          </a:r>
        </a:p>
      </dgm:t>
    </dgm:pt>
    <dgm:pt modelId="{5933D3DF-4FE4-47B0-B2CF-566779667521}" type="sibTrans" cxnId="{2A2C2D10-B1D2-4480-B38B-F786E86E64DD}">
      <dgm:prSet/>
      <dgm:spPr/>
      <dgm:t>
        <a:bodyPr/>
        <a:lstStyle/>
        <a:p>
          <a:endParaRPr lang="en-US"/>
        </a:p>
      </dgm:t>
    </dgm:pt>
    <dgm:pt modelId="{AE8FED65-B724-4438-ADF7-24DE57B6C4A2}" type="parTrans" cxnId="{2A2C2D10-B1D2-4480-B38B-F786E86E64DD}">
      <dgm:prSet/>
      <dgm:spPr/>
      <dgm:t>
        <a:bodyPr/>
        <a:lstStyle/>
        <a:p>
          <a:endParaRPr lang="en-US"/>
        </a:p>
      </dgm:t>
    </dgm:pt>
    <dgm:pt modelId="{52A64245-DA62-4595-B969-E7041BF9C450}">
      <dgm:prSet phldrT="[Text]"/>
      <dgm:spPr/>
      <dgm:t>
        <a:bodyPr/>
        <a:lstStyle/>
        <a:p>
          <a:r>
            <a:rPr lang="en-US" dirty="0"/>
            <a:t>Project ID number</a:t>
          </a:r>
        </a:p>
      </dgm:t>
    </dgm:pt>
    <dgm:pt modelId="{F5C2A786-DFA1-4D6A-B056-FF3DDAA58500}" type="parTrans" cxnId="{AF01EEC0-3EBD-4FC8-B1D1-9BD9E65B55D2}">
      <dgm:prSet/>
      <dgm:spPr/>
      <dgm:t>
        <a:bodyPr/>
        <a:lstStyle/>
        <a:p>
          <a:endParaRPr lang="en-US"/>
        </a:p>
      </dgm:t>
    </dgm:pt>
    <dgm:pt modelId="{7D2371E9-8130-475D-961A-DF9FB48B310D}" type="sibTrans" cxnId="{AF01EEC0-3EBD-4FC8-B1D1-9BD9E65B55D2}">
      <dgm:prSet/>
      <dgm:spPr/>
      <dgm:t>
        <a:bodyPr/>
        <a:lstStyle/>
        <a:p>
          <a:endParaRPr lang="en-US"/>
        </a:p>
      </dgm:t>
    </dgm:pt>
    <dgm:pt modelId="{990CC5A2-95D2-45A5-9B21-56A119C5DCE6}">
      <dgm:prSet phldrT="[Text]"/>
      <dgm:spPr/>
      <dgm:t>
        <a:bodyPr/>
        <a:lstStyle/>
        <a:p>
          <a:r>
            <a:rPr lang="en-US" dirty="0"/>
            <a:t>Project title</a:t>
          </a:r>
        </a:p>
      </dgm:t>
    </dgm:pt>
    <dgm:pt modelId="{A8C5DE7D-4002-40FF-84B3-16359778EC1A}" type="parTrans" cxnId="{ECEB73B3-01BC-4A4C-B8C8-9A77934F0544}">
      <dgm:prSet/>
      <dgm:spPr/>
      <dgm:t>
        <a:bodyPr/>
        <a:lstStyle/>
        <a:p>
          <a:endParaRPr lang="en-US"/>
        </a:p>
      </dgm:t>
    </dgm:pt>
    <dgm:pt modelId="{09AE0359-C95C-436A-9F0A-6A44C3709F67}" type="sibTrans" cxnId="{ECEB73B3-01BC-4A4C-B8C8-9A77934F0544}">
      <dgm:prSet/>
      <dgm:spPr/>
      <dgm:t>
        <a:bodyPr/>
        <a:lstStyle/>
        <a:p>
          <a:endParaRPr lang="en-US"/>
        </a:p>
      </dgm:t>
    </dgm:pt>
    <dgm:pt modelId="{6D615BB3-1779-4EEA-8C9E-833B0FC22DAC}">
      <dgm:prSet phldrT="[Text]"/>
      <dgm:spPr/>
      <dgm:t>
        <a:bodyPr/>
        <a:lstStyle/>
        <a:p>
          <a:r>
            <a:rPr lang="en-US" dirty="0"/>
            <a:t>Company  (Legal Entity)    </a:t>
          </a:r>
        </a:p>
      </dgm:t>
    </dgm:pt>
    <dgm:pt modelId="{BE458FDF-50B5-4BB4-A929-6BD690D1A971}" type="parTrans" cxnId="{131A94F0-3FA7-4AB3-A717-7F0E385F28E4}">
      <dgm:prSet/>
      <dgm:spPr/>
      <dgm:t>
        <a:bodyPr/>
        <a:lstStyle/>
        <a:p>
          <a:endParaRPr lang="en-US"/>
        </a:p>
      </dgm:t>
    </dgm:pt>
    <dgm:pt modelId="{6DA2E128-E973-4707-9965-373894BC3560}" type="sibTrans" cxnId="{131A94F0-3FA7-4AB3-A717-7F0E385F28E4}">
      <dgm:prSet/>
      <dgm:spPr/>
      <dgm:t>
        <a:bodyPr/>
        <a:lstStyle/>
        <a:p>
          <a:endParaRPr lang="en-US"/>
        </a:p>
      </dgm:t>
    </dgm:pt>
    <dgm:pt modelId="{2C0D5F13-AFD7-459B-A55A-1EAD0465DECA}">
      <dgm:prSet phldrT="[Text]"/>
      <dgm:spPr/>
      <dgm:t>
        <a:bodyPr/>
        <a:lstStyle/>
        <a:p>
          <a:r>
            <a:rPr lang="en-US" b="0" dirty="0"/>
            <a:t>Estimated monthly payments</a:t>
          </a:r>
          <a:endParaRPr lang="en-US" dirty="0"/>
        </a:p>
      </dgm:t>
    </dgm:pt>
    <dgm:pt modelId="{603809F3-2FA7-42F5-BDBC-CD419B127094}" type="parTrans" cxnId="{231BB6A7-C483-444E-B89E-C1784206EA37}">
      <dgm:prSet/>
      <dgm:spPr/>
      <dgm:t>
        <a:bodyPr/>
        <a:lstStyle/>
        <a:p>
          <a:endParaRPr lang="en-US"/>
        </a:p>
      </dgm:t>
    </dgm:pt>
    <dgm:pt modelId="{DEE36BBE-B2A9-4EAC-9A0C-4C36ADB2D7DE}" type="sibTrans" cxnId="{231BB6A7-C483-444E-B89E-C1784206EA37}">
      <dgm:prSet/>
      <dgm:spPr/>
      <dgm:t>
        <a:bodyPr/>
        <a:lstStyle/>
        <a:p>
          <a:endParaRPr lang="en-US"/>
        </a:p>
      </dgm:t>
    </dgm:pt>
    <dgm:pt modelId="{369E84E0-7E91-43E4-B31E-A00E8A79EB20}">
      <dgm:prSet phldrT="[Text]"/>
      <dgm:spPr/>
      <dgm:t>
        <a:bodyPr/>
        <a:lstStyle/>
        <a:p>
          <a:r>
            <a:rPr lang="en-US" b="0" dirty="0"/>
            <a:t> Interest rates</a:t>
          </a:r>
          <a:endParaRPr lang="en-US" dirty="0"/>
        </a:p>
      </dgm:t>
    </dgm:pt>
    <dgm:pt modelId="{8AA8F130-C4EB-45AE-AEB5-B34F15F670BA}" type="parTrans" cxnId="{10748776-A8D2-4598-A7FD-DC9C2A4C9CCA}">
      <dgm:prSet/>
      <dgm:spPr/>
      <dgm:t>
        <a:bodyPr/>
        <a:lstStyle/>
        <a:p>
          <a:endParaRPr lang="en-US"/>
        </a:p>
      </dgm:t>
    </dgm:pt>
    <dgm:pt modelId="{B1BD74D3-0AA1-4AB8-A270-E77078FC44F3}" type="sibTrans" cxnId="{10748776-A8D2-4598-A7FD-DC9C2A4C9CCA}">
      <dgm:prSet/>
      <dgm:spPr/>
      <dgm:t>
        <a:bodyPr/>
        <a:lstStyle/>
        <a:p>
          <a:endParaRPr lang="en-US"/>
        </a:p>
      </dgm:t>
    </dgm:pt>
    <dgm:pt modelId="{DAC785F0-BD13-48C0-A9D7-2406A4EACECD}">
      <dgm:prSet phldrT="[Text]"/>
      <dgm:spPr/>
      <dgm:t>
        <a:bodyPr/>
        <a:lstStyle/>
        <a:p>
          <a:r>
            <a:rPr lang="en-US" b="0" dirty="0"/>
            <a:t>Legal</a:t>
          </a:r>
          <a:endParaRPr lang="en-US" dirty="0"/>
        </a:p>
      </dgm:t>
    </dgm:pt>
    <dgm:pt modelId="{B75A7091-8C97-4BA8-AE70-331DDB88550F}" type="parTrans" cxnId="{DA938A19-C260-499A-B02B-9E7D642CB852}">
      <dgm:prSet/>
      <dgm:spPr/>
      <dgm:t>
        <a:bodyPr/>
        <a:lstStyle/>
        <a:p>
          <a:endParaRPr lang="en-US"/>
        </a:p>
      </dgm:t>
    </dgm:pt>
    <dgm:pt modelId="{5CE0502A-3332-4876-8172-8A8BE55E8089}" type="sibTrans" cxnId="{DA938A19-C260-499A-B02B-9E7D642CB852}">
      <dgm:prSet/>
      <dgm:spPr/>
      <dgm:t>
        <a:bodyPr/>
        <a:lstStyle/>
        <a:p>
          <a:endParaRPr lang="en-US"/>
        </a:p>
      </dgm:t>
    </dgm:pt>
    <dgm:pt modelId="{557FC5E7-3C11-4953-BDBA-AC974366B588}">
      <dgm:prSet phldrT="[Text]"/>
      <dgm:spPr/>
      <dgm:t>
        <a:bodyPr/>
        <a:lstStyle/>
        <a:p>
          <a:r>
            <a:rPr lang="en-US" b="0" dirty="0"/>
            <a:t>Financial</a:t>
          </a:r>
          <a:endParaRPr lang="en-US" dirty="0"/>
        </a:p>
      </dgm:t>
    </dgm:pt>
    <dgm:pt modelId="{E8D9783A-D56F-4C32-BAC1-B669F76EF0E3}" type="parTrans" cxnId="{1D07E0E5-169C-40AE-B2E2-27E9462E27D3}">
      <dgm:prSet/>
      <dgm:spPr/>
      <dgm:t>
        <a:bodyPr/>
        <a:lstStyle/>
        <a:p>
          <a:endParaRPr lang="en-US"/>
        </a:p>
      </dgm:t>
    </dgm:pt>
    <dgm:pt modelId="{9919BF87-215F-42B8-B497-F1E7F5A23D21}" type="sibTrans" cxnId="{1D07E0E5-169C-40AE-B2E2-27E9462E27D3}">
      <dgm:prSet/>
      <dgm:spPr/>
      <dgm:t>
        <a:bodyPr/>
        <a:lstStyle/>
        <a:p>
          <a:endParaRPr lang="en-US"/>
        </a:p>
      </dgm:t>
    </dgm:pt>
    <dgm:pt modelId="{BBC3978F-4980-400D-9B4B-B0B53175181E}">
      <dgm:prSet phldrT="[Text]"/>
      <dgm:spPr/>
      <dgm:t>
        <a:bodyPr/>
        <a:lstStyle/>
        <a:p>
          <a:r>
            <a:rPr lang="en-US" b="0" dirty="0"/>
            <a:t>Interest</a:t>
          </a:r>
          <a:endParaRPr lang="en-US" dirty="0"/>
        </a:p>
      </dgm:t>
    </dgm:pt>
    <dgm:pt modelId="{64D415EA-B734-410C-B2F2-FF8B43AE4C06}" type="parTrans" cxnId="{EFABE0DC-01EA-42B1-9963-044245E3E25C}">
      <dgm:prSet/>
      <dgm:spPr/>
      <dgm:t>
        <a:bodyPr/>
        <a:lstStyle/>
        <a:p>
          <a:endParaRPr lang="en-US"/>
        </a:p>
      </dgm:t>
    </dgm:pt>
    <dgm:pt modelId="{A834AD1F-D644-481C-A4E1-8CE435B3C37F}" type="sibTrans" cxnId="{EFABE0DC-01EA-42B1-9963-044245E3E25C}">
      <dgm:prSet/>
      <dgm:spPr/>
      <dgm:t>
        <a:bodyPr/>
        <a:lstStyle/>
        <a:p>
          <a:endParaRPr lang="en-US"/>
        </a:p>
      </dgm:t>
    </dgm:pt>
    <dgm:pt modelId="{22CD30DA-5BEA-481C-AC11-6D4BF897721A}">
      <dgm:prSet phldrT="[Text]"/>
      <dgm:spPr/>
      <dgm:t>
        <a:bodyPr/>
        <a:lstStyle/>
        <a:p>
          <a:r>
            <a:rPr lang="en-US" b="0" dirty="0"/>
            <a:t>Engineering</a:t>
          </a:r>
          <a:endParaRPr lang="en-US" dirty="0"/>
        </a:p>
      </dgm:t>
    </dgm:pt>
    <dgm:pt modelId="{27A5501D-2F5E-420D-BCB2-8623AACA153F}" type="parTrans" cxnId="{2CA1BA19-35D2-4D78-BCB2-2F1C20BFE096}">
      <dgm:prSet/>
      <dgm:spPr/>
      <dgm:t>
        <a:bodyPr/>
        <a:lstStyle/>
        <a:p>
          <a:endParaRPr lang="en-US"/>
        </a:p>
      </dgm:t>
    </dgm:pt>
    <dgm:pt modelId="{F2A61A7C-BA69-4382-8389-5E97079A2407}" type="sibTrans" cxnId="{2CA1BA19-35D2-4D78-BCB2-2F1C20BFE096}">
      <dgm:prSet/>
      <dgm:spPr/>
      <dgm:t>
        <a:bodyPr/>
        <a:lstStyle/>
        <a:p>
          <a:endParaRPr lang="en-US"/>
        </a:p>
      </dgm:t>
    </dgm:pt>
    <dgm:pt modelId="{C38CA3DE-0288-47CE-9B83-6B1956D1823D}">
      <dgm:prSet phldrT="[Text]"/>
      <dgm:spPr/>
      <dgm:t>
        <a:bodyPr/>
        <a:lstStyle/>
        <a:p>
          <a:r>
            <a:rPr lang="en-US" b="0" dirty="0"/>
            <a:t>Permits</a:t>
          </a:r>
          <a:endParaRPr lang="en-US" dirty="0"/>
        </a:p>
      </dgm:t>
    </dgm:pt>
    <dgm:pt modelId="{C5CA2A4A-DFCA-44A3-954C-F60316D68805}" type="parTrans" cxnId="{B847EAB7-DAE2-4786-8FA8-3EA6668419C5}">
      <dgm:prSet/>
      <dgm:spPr/>
      <dgm:t>
        <a:bodyPr/>
        <a:lstStyle/>
        <a:p>
          <a:endParaRPr lang="en-US"/>
        </a:p>
      </dgm:t>
    </dgm:pt>
    <dgm:pt modelId="{FD2547BE-1117-434F-B72E-D80B53FE44D7}" type="sibTrans" cxnId="{B847EAB7-DAE2-4786-8FA8-3EA6668419C5}">
      <dgm:prSet/>
      <dgm:spPr/>
      <dgm:t>
        <a:bodyPr/>
        <a:lstStyle/>
        <a:p>
          <a:endParaRPr lang="en-US"/>
        </a:p>
      </dgm:t>
    </dgm:pt>
    <dgm:pt modelId="{E9BB67AE-C140-452D-8D8A-8549042D1284}">
      <dgm:prSet phldrT="[Text]"/>
      <dgm:spPr/>
      <dgm:t>
        <a:bodyPr/>
        <a:lstStyle/>
        <a:p>
          <a:r>
            <a:rPr lang="en-US" b="0" dirty="0"/>
            <a:t>Construction</a:t>
          </a:r>
          <a:endParaRPr lang="en-US" dirty="0"/>
        </a:p>
      </dgm:t>
    </dgm:pt>
    <dgm:pt modelId="{97B47CA4-4F61-4E7E-A135-8FFD08AFF7D8}" type="parTrans" cxnId="{BDCAE476-9715-4408-8489-CE4AE26AFB7C}">
      <dgm:prSet/>
      <dgm:spPr/>
      <dgm:t>
        <a:bodyPr/>
        <a:lstStyle/>
        <a:p>
          <a:endParaRPr lang="en-US"/>
        </a:p>
      </dgm:t>
    </dgm:pt>
    <dgm:pt modelId="{0E42157C-3061-4A9F-88A2-AA3BD1DE7236}" type="sibTrans" cxnId="{BDCAE476-9715-4408-8489-CE4AE26AFB7C}">
      <dgm:prSet/>
      <dgm:spPr/>
      <dgm:t>
        <a:bodyPr/>
        <a:lstStyle/>
        <a:p>
          <a:endParaRPr lang="en-US"/>
        </a:p>
      </dgm:t>
    </dgm:pt>
    <dgm:pt modelId="{9884867E-96A4-49A7-B8BB-01921310DA03}">
      <dgm:prSet phldrT="[Text]"/>
      <dgm:spPr/>
      <dgm:t>
        <a:bodyPr/>
        <a:lstStyle/>
        <a:p>
          <a:r>
            <a:rPr lang="en-US" b="0" dirty="0"/>
            <a:t>Contingency</a:t>
          </a:r>
          <a:endParaRPr lang="en-US" dirty="0"/>
        </a:p>
      </dgm:t>
    </dgm:pt>
    <dgm:pt modelId="{6D686912-4824-41BB-8FCB-1944C2A429C9}" type="parTrans" cxnId="{D54EEE88-7865-4504-BDB6-1E6EC8BABD37}">
      <dgm:prSet/>
      <dgm:spPr/>
      <dgm:t>
        <a:bodyPr/>
        <a:lstStyle/>
        <a:p>
          <a:endParaRPr lang="en-US"/>
        </a:p>
      </dgm:t>
    </dgm:pt>
    <dgm:pt modelId="{E5D84128-BECF-4BA2-860F-7F2B5AFAECD8}" type="sibTrans" cxnId="{D54EEE88-7865-4504-BDB6-1E6EC8BABD37}">
      <dgm:prSet/>
      <dgm:spPr/>
      <dgm:t>
        <a:bodyPr/>
        <a:lstStyle/>
        <a:p>
          <a:endParaRPr lang="en-US"/>
        </a:p>
      </dgm:t>
    </dgm:pt>
    <dgm:pt modelId="{87615634-E209-4F69-AB60-C126560139F6}">
      <dgm:prSet phldrT="[Text]"/>
      <dgm:spPr/>
      <dgm:t>
        <a:bodyPr/>
        <a:lstStyle/>
        <a:p>
          <a:r>
            <a:rPr lang="en-US" b="0" dirty="0"/>
            <a:t>Other</a:t>
          </a:r>
          <a:endParaRPr lang="en-US" dirty="0"/>
        </a:p>
      </dgm:t>
    </dgm:pt>
    <dgm:pt modelId="{E40EE7D2-6CBB-4B71-BD1A-3797C7672B77}" type="parTrans" cxnId="{976C0E28-C236-4FA8-BF9A-F237D9AA305C}">
      <dgm:prSet/>
      <dgm:spPr/>
      <dgm:t>
        <a:bodyPr/>
        <a:lstStyle/>
        <a:p>
          <a:endParaRPr lang="en-US"/>
        </a:p>
      </dgm:t>
    </dgm:pt>
    <dgm:pt modelId="{9839B1EB-08CA-4D9B-9921-97390C8425D3}" type="sibTrans" cxnId="{976C0E28-C236-4FA8-BF9A-F237D9AA305C}">
      <dgm:prSet/>
      <dgm:spPr/>
      <dgm:t>
        <a:bodyPr/>
        <a:lstStyle/>
        <a:p>
          <a:endParaRPr lang="en-US"/>
        </a:p>
      </dgm:t>
    </dgm:pt>
    <dgm:pt modelId="{7DC2B805-8DF7-477F-95FC-F910AB13FF8C}">
      <dgm:prSet phldrT="[Text]"/>
      <dgm:spPr/>
      <dgm:t>
        <a:bodyPr/>
        <a:lstStyle/>
        <a:p>
          <a:r>
            <a:rPr lang="en-US" b="0" dirty="0"/>
            <a:t>Special conditions</a:t>
          </a:r>
          <a:endParaRPr lang="en-US" dirty="0"/>
        </a:p>
      </dgm:t>
    </dgm:pt>
    <dgm:pt modelId="{EAC193EB-63FE-4702-A318-2A13F567E19E}" type="parTrans" cxnId="{02E347AF-27E7-4238-B2F9-B3FBCFE52058}">
      <dgm:prSet/>
      <dgm:spPr/>
      <dgm:t>
        <a:bodyPr/>
        <a:lstStyle/>
        <a:p>
          <a:endParaRPr lang="en-US"/>
        </a:p>
      </dgm:t>
    </dgm:pt>
    <dgm:pt modelId="{FE5FBD59-F142-4770-90FD-1505F79BE86C}" type="sibTrans" cxnId="{02E347AF-27E7-4238-B2F9-B3FBCFE52058}">
      <dgm:prSet/>
      <dgm:spPr/>
      <dgm:t>
        <a:bodyPr/>
        <a:lstStyle/>
        <a:p>
          <a:endParaRPr lang="en-US"/>
        </a:p>
      </dgm:t>
    </dgm:pt>
    <dgm:pt modelId="{AFDE738E-165A-49C7-BE89-2A041469F5D5}">
      <dgm:prSet phldrT="[Text]"/>
      <dgm:spPr/>
      <dgm:t>
        <a:bodyPr/>
        <a:lstStyle/>
        <a:p>
          <a:r>
            <a:rPr lang="en-US" dirty="0"/>
            <a:t>Construction-related</a:t>
          </a:r>
        </a:p>
      </dgm:t>
    </dgm:pt>
    <dgm:pt modelId="{2304D8B6-52B0-4FB2-B781-D99B180F2511}" type="parTrans" cxnId="{DE2A1F5E-42A2-4816-9642-E05B120AB68E}">
      <dgm:prSet/>
      <dgm:spPr/>
      <dgm:t>
        <a:bodyPr/>
        <a:lstStyle/>
        <a:p>
          <a:endParaRPr lang="en-US"/>
        </a:p>
      </dgm:t>
    </dgm:pt>
    <dgm:pt modelId="{BD88BCF5-385E-4B04-9A6C-5181386F246A}" type="sibTrans" cxnId="{DE2A1F5E-42A2-4816-9642-E05B120AB68E}">
      <dgm:prSet/>
      <dgm:spPr/>
      <dgm:t>
        <a:bodyPr/>
        <a:lstStyle/>
        <a:p>
          <a:endParaRPr lang="en-US"/>
        </a:p>
      </dgm:t>
    </dgm:pt>
    <dgm:pt modelId="{494AB488-A277-4643-933A-A81F0D8307D1}">
      <dgm:prSet phldrT="[Text]"/>
      <dgm:spPr/>
      <dgm:t>
        <a:bodyPr/>
        <a:lstStyle/>
        <a:p>
          <a:r>
            <a:rPr lang="en-US" dirty="0"/>
            <a:t>Additional for federally-funded projects</a:t>
          </a:r>
        </a:p>
      </dgm:t>
    </dgm:pt>
    <dgm:pt modelId="{6D60F6CA-70D7-4A4B-BF07-E7BF8B0081CD}" type="parTrans" cxnId="{81284152-9734-4FAC-BB2F-15075CF9655E}">
      <dgm:prSet/>
      <dgm:spPr/>
      <dgm:t>
        <a:bodyPr/>
        <a:lstStyle/>
        <a:p>
          <a:endParaRPr lang="en-US"/>
        </a:p>
      </dgm:t>
    </dgm:pt>
    <dgm:pt modelId="{C82D8A0E-317B-4A65-9D61-24DDE1B65141}" type="sibTrans" cxnId="{81284152-9734-4FAC-BB2F-15075CF9655E}">
      <dgm:prSet/>
      <dgm:spPr/>
      <dgm:t>
        <a:bodyPr/>
        <a:lstStyle/>
        <a:p>
          <a:endParaRPr lang="en-US"/>
        </a:p>
      </dgm:t>
    </dgm:pt>
    <dgm:pt modelId="{B47B9B44-9EED-4881-AFE3-E694A8800B45}">
      <dgm:prSet phldrT="[Text]"/>
      <dgm:spPr/>
      <dgm:t>
        <a:bodyPr/>
        <a:lstStyle/>
        <a:p>
          <a:r>
            <a:rPr lang="en-US" dirty="0"/>
            <a:t>Management </a:t>
          </a:r>
        </a:p>
      </dgm:t>
    </dgm:pt>
    <dgm:pt modelId="{D4101F77-BF2B-4D3F-BB33-291A7FB5F26C}" type="parTrans" cxnId="{AB590855-97D8-41EB-AE81-1E0AE4335D01}">
      <dgm:prSet/>
      <dgm:spPr/>
      <dgm:t>
        <a:bodyPr/>
        <a:lstStyle/>
        <a:p>
          <a:endParaRPr lang="en-US"/>
        </a:p>
      </dgm:t>
    </dgm:pt>
    <dgm:pt modelId="{9CB09E15-8473-4F46-A1F1-061D65BCC5D0}" type="sibTrans" cxnId="{AB590855-97D8-41EB-AE81-1E0AE4335D01}">
      <dgm:prSet/>
      <dgm:spPr/>
      <dgm:t>
        <a:bodyPr/>
        <a:lstStyle/>
        <a:p>
          <a:endParaRPr lang="en-US"/>
        </a:p>
      </dgm:t>
    </dgm:pt>
    <dgm:pt modelId="{F52DE2D3-6793-4914-B61B-73F9D06C2491}" type="pres">
      <dgm:prSet presAssocID="{56A31239-3E4C-4D33-9575-B9475CA75A77}" presName="Name0" presStyleCnt="0">
        <dgm:presLayoutVars>
          <dgm:dir/>
          <dgm:animLvl val="lvl"/>
          <dgm:resizeHandles val="exact"/>
        </dgm:presLayoutVars>
      </dgm:prSet>
      <dgm:spPr/>
    </dgm:pt>
    <dgm:pt modelId="{A695AFB5-CE81-4349-BAB5-FA5448A1E342}" type="pres">
      <dgm:prSet presAssocID="{8762F861-70D1-4E58-B139-26EBAFA9976F}" presName="composite" presStyleCnt="0"/>
      <dgm:spPr/>
    </dgm:pt>
    <dgm:pt modelId="{AEE63FC4-786A-4EDA-99D3-5EFF2C2B86F1}" type="pres">
      <dgm:prSet presAssocID="{8762F861-70D1-4E58-B139-26EBAFA9976F}" presName="par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DD381CCE-4D19-475B-99F8-EA353665C69D}" type="pres">
      <dgm:prSet presAssocID="{8762F861-70D1-4E58-B139-26EBAFA9976F}" presName="desTx" presStyleLbl="revTx" presStyleIdx="0" presStyleCnt="5">
        <dgm:presLayoutVars>
          <dgm:bulletEnabled val="1"/>
        </dgm:presLayoutVars>
      </dgm:prSet>
      <dgm:spPr/>
    </dgm:pt>
    <dgm:pt modelId="{2DC24810-AE85-49BA-BA99-0A8E297A3B4F}" type="pres">
      <dgm:prSet presAssocID="{6914BCA8-21B3-4453-9873-9B5AF2121A8D}" presName="space" presStyleCnt="0"/>
      <dgm:spPr/>
    </dgm:pt>
    <dgm:pt modelId="{F0C15031-DB25-4670-A217-D711374F29EF}" type="pres">
      <dgm:prSet presAssocID="{5216EE28-1A21-4A65-9426-E9844D217FFA}" presName="composite" presStyleCnt="0"/>
      <dgm:spPr/>
    </dgm:pt>
    <dgm:pt modelId="{5DDF497C-26F7-49DC-A67C-B54C81169C23}" type="pres">
      <dgm:prSet presAssocID="{5216EE28-1A21-4A65-9426-E9844D217FFA}" presName="par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85AED3F2-FD8E-494F-8E71-077B21447FE8}" type="pres">
      <dgm:prSet presAssocID="{5216EE28-1A21-4A65-9426-E9844D217FFA}" presName="desTx" presStyleLbl="revTx" presStyleIdx="1" presStyleCnt="5">
        <dgm:presLayoutVars>
          <dgm:bulletEnabled val="1"/>
        </dgm:presLayoutVars>
      </dgm:prSet>
      <dgm:spPr/>
    </dgm:pt>
    <dgm:pt modelId="{392229E0-E0AF-4A2C-A8EE-DC1A3EE83303}" type="pres">
      <dgm:prSet presAssocID="{CD7F0D3A-C926-46C8-8BD6-6B7AD307FBB0}" presName="space" presStyleCnt="0"/>
      <dgm:spPr/>
    </dgm:pt>
    <dgm:pt modelId="{78A358A8-607B-4C93-8106-92C3A4F95297}" type="pres">
      <dgm:prSet presAssocID="{829F5833-281F-46F7-8D2F-8EDD5EB7A5C6}" presName="composite" presStyleCnt="0"/>
      <dgm:spPr/>
    </dgm:pt>
    <dgm:pt modelId="{63197771-F73A-4C3B-B5B1-985129E830C3}" type="pres">
      <dgm:prSet presAssocID="{829F5833-281F-46F7-8D2F-8EDD5EB7A5C6}" presName="par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26EC8478-5697-4D6E-9267-98A87E0CD4D5}" type="pres">
      <dgm:prSet presAssocID="{829F5833-281F-46F7-8D2F-8EDD5EB7A5C6}" presName="desTx" presStyleLbl="revTx" presStyleIdx="2" presStyleCnt="5">
        <dgm:presLayoutVars>
          <dgm:bulletEnabled val="1"/>
        </dgm:presLayoutVars>
      </dgm:prSet>
      <dgm:spPr/>
    </dgm:pt>
    <dgm:pt modelId="{4C201CF3-E4B6-43D9-874B-9AB99DA8AF5F}" type="pres">
      <dgm:prSet presAssocID="{030254FC-9810-43FF-9650-09972BA191A8}" presName="space" presStyleCnt="0"/>
      <dgm:spPr/>
    </dgm:pt>
    <dgm:pt modelId="{10145E69-2967-4FC3-A005-031732F2906B}" type="pres">
      <dgm:prSet presAssocID="{38B26606-E823-4FA6-93DA-0BF62DEF342F}" presName="composite" presStyleCnt="0"/>
      <dgm:spPr/>
    </dgm:pt>
    <dgm:pt modelId="{F58CF6C9-7A2A-4CB6-866B-816ADF2DDC8E}" type="pres">
      <dgm:prSet presAssocID="{38B26606-E823-4FA6-93DA-0BF62DEF342F}" presName="par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B43DE05E-E333-469C-88CA-66EF9A79044D}" type="pres">
      <dgm:prSet presAssocID="{38B26606-E823-4FA6-93DA-0BF62DEF342F}" presName="desTx" presStyleLbl="revTx" presStyleIdx="3" presStyleCnt="5">
        <dgm:presLayoutVars>
          <dgm:bulletEnabled val="1"/>
        </dgm:presLayoutVars>
      </dgm:prSet>
      <dgm:spPr/>
    </dgm:pt>
    <dgm:pt modelId="{834D7D1A-47AB-4395-8838-9FB746A37269}" type="pres">
      <dgm:prSet presAssocID="{0F27331C-D4F6-4962-97AC-313F728A3857}" presName="space" presStyleCnt="0"/>
      <dgm:spPr/>
    </dgm:pt>
    <dgm:pt modelId="{A960FE75-3420-4B3C-9E31-1009D7B40F47}" type="pres">
      <dgm:prSet presAssocID="{EE5B7FBD-02C5-46DB-B4EF-75A96A2EFEC1}" presName="composite" presStyleCnt="0"/>
      <dgm:spPr/>
    </dgm:pt>
    <dgm:pt modelId="{8E53A4D3-DB9C-4934-9FC0-ECD6CE28B125}" type="pres">
      <dgm:prSet presAssocID="{EE5B7FBD-02C5-46DB-B4EF-75A96A2EFEC1}" presName="par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8CFD5095-16A7-4C59-AE83-F25929F1F158}" type="pres">
      <dgm:prSet presAssocID="{EE5B7FBD-02C5-46DB-B4EF-75A96A2EFEC1}" presName="desTx" presStyleLbl="revTx" presStyleIdx="4" presStyleCnt="5">
        <dgm:presLayoutVars>
          <dgm:bulletEnabled val="1"/>
        </dgm:presLayoutVars>
      </dgm:prSet>
      <dgm:spPr/>
    </dgm:pt>
  </dgm:ptLst>
  <dgm:cxnLst>
    <dgm:cxn modelId="{37A64903-695F-4617-B72D-3DEF743622CC}" type="presOf" srcId="{56A31239-3E4C-4D33-9575-B9475CA75A77}" destId="{F52DE2D3-6793-4914-B61B-73F9D06C2491}" srcOrd="0" destOrd="0" presId="urn:microsoft.com/office/officeart/2005/8/layout/chevron1"/>
    <dgm:cxn modelId="{AD912F0C-A0BC-44A9-B29E-091F2DA70F3F}" srcId="{56A31239-3E4C-4D33-9575-B9475CA75A77}" destId="{8762F861-70D1-4E58-B139-26EBAFA9976F}" srcOrd="0" destOrd="0" parTransId="{937ACE0E-7544-4C08-A686-E0EB909198A3}" sibTransId="{6914BCA8-21B3-4453-9873-9B5AF2121A8D}"/>
    <dgm:cxn modelId="{2A2C2D10-B1D2-4480-B38B-F786E86E64DD}" srcId="{EE5B7FBD-02C5-46DB-B4EF-75A96A2EFEC1}" destId="{06148AE8-2BEE-4287-A21E-F805985CE72C}" srcOrd="0" destOrd="0" parTransId="{AE8FED65-B724-4438-ADF7-24DE57B6C4A2}" sibTransId="{5933D3DF-4FE4-47B0-B2CF-566779667521}"/>
    <dgm:cxn modelId="{4EEB0611-B879-472E-9C76-645E7BFA2525}" type="presOf" srcId="{557FC5E7-3C11-4953-BDBA-AC974366B588}" destId="{26EC8478-5697-4D6E-9267-98A87E0CD4D5}" srcOrd="0" destOrd="2" presId="urn:microsoft.com/office/officeart/2005/8/layout/chevron1"/>
    <dgm:cxn modelId="{2F71E112-69AD-4590-AD0F-3D3445E500A6}" srcId="{56A31239-3E4C-4D33-9575-B9475CA75A77}" destId="{5216EE28-1A21-4A65-9426-E9844D217FFA}" srcOrd="1" destOrd="0" parTransId="{E1D37573-0F25-4953-80C6-70E9EE19DA4E}" sibTransId="{CD7F0D3A-C926-46C8-8BD6-6B7AD307FBB0}"/>
    <dgm:cxn modelId="{4B9A4715-1731-4A9F-918A-E7FA525585EB}" srcId="{829F5833-281F-46F7-8D2F-8EDD5EB7A5C6}" destId="{99E972EA-2FD9-4B80-99C9-C471F200CB5E}" srcOrd="0" destOrd="0" parTransId="{4C5561F8-041B-405F-9121-9D5CAD5CEC88}" sibTransId="{6FB13868-7E56-4736-9066-8049E819C2E1}"/>
    <dgm:cxn modelId="{23164F18-5772-44F2-A53A-EE4409E8AF90}" type="presOf" srcId="{E9BB67AE-C140-452D-8D8A-8549042D1284}" destId="{26EC8478-5697-4D6E-9267-98A87E0CD4D5}" srcOrd="0" destOrd="6" presId="urn:microsoft.com/office/officeart/2005/8/layout/chevron1"/>
    <dgm:cxn modelId="{DA938A19-C260-499A-B02B-9E7D642CB852}" srcId="{829F5833-281F-46F7-8D2F-8EDD5EB7A5C6}" destId="{DAC785F0-BD13-48C0-A9D7-2406A4EACECD}" srcOrd="1" destOrd="0" parTransId="{B75A7091-8C97-4BA8-AE70-331DDB88550F}" sibTransId="{5CE0502A-3332-4876-8172-8A8BE55E8089}"/>
    <dgm:cxn modelId="{2CA1BA19-35D2-4D78-BCB2-2F1C20BFE096}" srcId="{829F5833-281F-46F7-8D2F-8EDD5EB7A5C6}" destId="{22CD30DA-5BEA-481C-AC11-6D4BF897721A}" srcOrd="4" destOrd="0" parTransId="{27A5501D-2F5E-420D-BCB2-8623AACA153F}" sibTransId="{F2A61A7C-BA69-4382-8389-5E97079A2407}"/>
    <dgm:cxn modelId="{B9B8471E-82E8-4241-8849-7C8A739601C3}" srcId="{56A31239-3E4C-4D33-9575-B9475CA75A77}" destId="{EE5B7FBD-02C5-46DB-B4EF-75A96A2EFEC1}" srcOrd="4" destOrd="0" parTransId="{D444BAB6-4CE2-4EA0-BA9E-D71E0449F48E}" sibTransId="{5C162715-8E4C-455E-860B-F02103481B1E}"/>
    <dgm:cxn modelId="{5EC6C427-E53D-4C0A-85FA-158964A146B0}" type="presOf" srcId="{C38CA3DE-0288-47CE-9B83-6B1956D1823D}" destId="{26EC8478-5697-4D6E-9267-98A87E0CD4D5}" srcOrd="0" destOrd="5" presId="urn:microsoft.com/office/officeart/2005/8/layout/chevron1"/>
    <dgm:cxn modelId="{06F1D627-1B75-4449-9E98-9FB27417BEF7}" type="presOf" srcId="{87615634-E209-4F69-AB60-C126560139F6}" destId="{26EC8478-5697-4D6E-9267-98A87E0CD4D5}" srcOrd="0" destOrd="8" presId="urn:microsoft.com/office/officeart/2005/8/layout/chevron1"/>
    <dgm:cxn modelId="{976C0E28-C236-4FA8-BF9A-F237D9AA305C}" srcId="{829F5833-281F-46F7-8D2F-8EDD5EB7A5C6}" destId="{87615634-E209-4F69-AB60-C126560139F6}" srcOrd="8" destOrd="0" parTransId="{E40EE7D2-6CBB-4B71-BD1A-3797C7672B77}" sibTransId="{9839B1EB-08CA-4D9B-9921-97390C8425D3}"/>
    <dgm:cxn modelId="{8D00C82C-41C1-4B3C-AFAD-535724C906C4}" type="presOf" srcId="{5216EE28-1A21-4A65-9426-E9844D217FFA}" destId="{5DDF497C-26F7-49DC-A67C-B54C81169C23}" srcOrd="0" destOrd="0" presId="urn:microsoft.com/office/officeart/2005/8/layout/chevron1"/>
    <dgm:cxn modelId="{0ED8F62E-8177-484F-BD79-427017646E7F}" type="presOf" srcId="{990CC5A2-95D2-45A5-9B21-56A119C5DCE6}" destId="{DD381CCE-4D19-475B-99F8-EA353665C69D}" srcOrd="0" destOrd="2" presId="urn:microsoft.com/office/officeart/2005/8/layout/chevron1"/>
    <dgm:cxn modelId="{007A7136-21C4-4B15-86A5-BC06E3932166}" type="presOf" srcId="{B47B9B44-9EED-4881-AFE3-E694A8800B45}" destId="{8CFD5095-16A7-4C59-AE83-F25929F1F158}" srcOrd="0" destOrd="2" presId="urn:microsoft.com/office/officeart/2005/8/layout/chevron1"/>
    <dgm:cxn modelId="{DE2A1F5E-42A2-4816-9642-E05B120AB68E}" srcId="{EE5B7FBD-02C5-46DB-B4EF-75A96A2EFEC1}" destId="{AFDE738E-165A-49C7-BE89-2A041469F5D5}" srcOrd="1" destOrd="0" parTransId="{2304D8B6-52B0-4FB2-B781-D99B180F2511}" sibTransId="{BD88BCF5-385E-4B04-9A6C-5181386F246A}"/>
    <dgm:cxn modelId="{81284152-9734-4FAC-BB2F-15075CF9655E}" srcId="{EE5B7FBD-02C5-46DB-B4EF-75A96A2EFEC1}" destId="{494AB488-A277-4643-933A-A81F0D8307D1}" srcOrd="3" destOrd="0" parTransId="{6D60F6CA-70D7-4A4B-BF07-E7BF8B0081CD}" sibTransId="{C82D8A0E-317B-4A65-9D61-24DDE1B65141}"/>
    <dgm:cxn modelId="{8F5A4854-C3D2-48D6-B3FA-041354A3FF72}" srcId="{8762F861-70D1-4E58-B139-26EBAFA9976F}" destId="{0F74891B-DED3-4118-A0E6-BD3AF53CEE1B}" srcOrd="0" destOrd="0" parTransId="{41465910-C849-41C9-885C-6CBB80850D21}" sibTransId="{35F54D24-0EEB-4B19-AF46-9284191F62ED}"/>
    <dgm:cxn modelId="{AB590855-97D8-41EB-AE81-1E0AE4335D01}" srcId="{EE5B7FBD-02C5-46DB-B4EF-75A96A2EFEC1}" destId="{B47B9B44-9EED-4881-AFE3-E694A8800B45}" srcOrd="2" destOrd="0" parTransId="{D4101F77-BF2B-4D3F-BB33-291A7FB5F26C}" sibTransId="{9CB09E15-8473-4F46-A1F1-061D65BCC5D0}"/>
    <dgm:cxn modelId="{2FDF2275-AEB2-43DE-9051-87542AB19AE5}" type="presOf" srcId="{8762F861-70D1-4E58-B139-26EBAFA9976F}" destId="{AEE63FC4-786A-4EDA-99D3-5EFF2C2B86F1}" srcOrd="0" destOrd="0" presId="urn:microsoft.com/office/officeart/2005/8/layout/chevron1"/>
    <dgm:cxn modelId="{10748776-A8D2-4598-A7FD-DC9C2A4C9CCA}" srcId="{5216EE28-1A21-4A65-9426-E9844D217FFA}" destId="{369E84E0-7E91-43E4-B31E-A00E8A79EB20}" srcOrd="2" destOrd="0" parTransId="{8AA8F130-C4EB-45AE-AEB5-B34F15F670BA}" sibTransId="{B1BD74D3-0AA1-4AB8-A270-E77078FC44F3}"/>
    <dgm:cxn modelId="{BDCAE476-9715-4408-8489-CE4AE26AFB7C}" srcId="{829F5833-281F-46F7-8D2F-8EDD5EB7A5C6}" destId="{E9BB67AE-C140-452D-8D8A-8549042D1284}" srcOrd="6" destOrd="0" parTransId="{97B47CA4-4F61-4E7E-A135-8FFD08AFF7D8}" sibTransId="{0E42157C-3061-4A9F-88A2-AA3BD1DE7236}"/>
    <dgm:cxn modelId="{80AB6557-79FA-4493-BE4D-3021616F3E97}" type="presOf" srcId="{EE5B7FBD-02C5-46DB-B4EF-75A96A2EFEC1}" destId="{8E53A4D3-DB9C-4934-9FC0-ECD6CE28B125}" srcOrd="0" destOrd="0" presId="urn:microsoft.com/office/officeart/2005/8/layout/chevron1"/>
    <dgm:cxn modelId="{A227507E-2194-415C-9721-F54B1541A7F9}" type="presOf" srcId="{99E972EA-2FD9-4B80-99C9-C471F200CB5E}" destId="{26EC8478-5697-4D6E-9267-98A87E0CD4D5}" srcOrd="0" destOrd="0" presId="urn:microsoft.com/office/officeart/2005/8/layout/chevron1"/>
    <dgm:cxn modelId="{61B64D80-271A-4375-B2FF-DEC1D33617A0}" type="presOf" srcId="{52A64245-DA62-4595-B969-E7041BF9C450}" destId="{DD381CCE-4D19-475B-99F8-EA353665C69D}" srcOrd="0" destOrd="1" presId="urn:microsoft.com/office/officeart/2005/8/layout/chevron1"/>
    <dgm:cxn modelId="{68EEAB85-92B2-4E4B-80B7-26D832E2EBA9}" srcId="{38B26606-E823-4FA6-93DA-0BF62DEF342F}" destId="{517CCA00-7E91-4277-9EAA-641C3DDA765E}" srcOrd="0" destOrd="0" parTransId="{62AF7AFB-17C9-433C-A193-68AE27808474}" sibTransId="{781DA4D9-7D31-4F0E-9B95-89BA29B9B93A}"/>
    <dgm:cxn modelId="{91CFEA88-C11B-477C-ADE9-E9DABAECB2B8}" type="presOf" srcId="{9884867E-96A4-49A7-B8BB-01921310DA03}" destId="{26EC8478-5697-4D6E-9267-98A87E0CD4D5}" srcOrd="0" destOrd="7" presId="urn:microsoft.com/office/officeart/2005/8/layout/chevron1"/>
    <dgm:cxn modelId="{D54EEE88-7865-4504-BDB6-1E6EC8BABD37}" srcId="{829F5833-281F-46F7-8D2F-8EDD5EB7A5C6}" destId="{9884867E-96A4-49A7-B8BB-01921310DA03}" srcOrd="7" destOrd="0" parTransId="{6D686912-4824-41BB-8FCB-1944C2A429C9}" sibTransId="{E5D84128-BECF-4BA2-860F-7F2B5AFAECD8}"/>
    <dgm:cxn modelId="{3FFA1991-1997-4824-B8D7-EF11A851B011}" type="presOf" srcId="{6509B5A6-0EB5-493A-B49E-A4C9813CA5D3}" destId="{85AED3F2-FD8E-494F-8E71-077B21447FE8}" srcOrd="0" destOrd="0" presId="urn:microsoft.com/office/officeart/2005/8/layout/chevron1"/>
    <dgm:cxn modelId="{0C88D79C-5C1E-40E4-9EF7-1738AF3DAA31}" type="presOf" srcId="{517CCA00-7E91-4277-9EAA-641C3DDA765E}" destId="{B43DE05E-E333-469C-88CA-66EF9A79044D}" srcOrd="0" destOrd="0" presId="urn:microsoft.com/office/officeart/2005/8/layout/chevron1"/>
    <dgm:cxn modelId="{B09F389E-EE6C-487D-8C19-7D21AFB1B1B6}" type="presOf" srcId="{DAC785F0-BD13-48C0-A9D7-2406A4EACECD}" destId="{26EC8478-5697-4D6E-9267-98A87E0CD4D5}" srcOrd="0" destOrd="1" presId="urn:microsoft.com/office/officeart/2005/8/layout/chevron1"/>
    <dgm:cxn modelId="{AAAF9CA1-9B1C-404E-969E-4C6320915B66}" type="presOf" srcId="{2C0D5F13-AFD7-459B-A55A-1EAD0465DECA}" destId="{85AED3F2-FD8E-494F-8E71-077B21447FE8}" srcOrd="0" destOrd="1" presId="urn:microsoft.com/office/officeart/2005/8/layout/chevron1"/>
    <dgm:cxn modelId="{2BA61DA3-A468-42B0-88FC-C789A2F15242}" type="presOf" srcId="{494AB488-A277-4643-933A-A81F0D8307D1}" destId="{8CFD5095-16A7-4C59-AE83-F25929F1F158}" srcOrd="0" destOrd="3" presId="urn:microsoft.com/office/officeart/2005/8/layout/chevron1"/>
    <dgm:cxn modelId="{231BB6A7-C483-444E-B89E-C1784206EA37}" srcId="{5216EE28-1A21-4A65-9426-E9844D217FFA}" destId="{2C0D5F13-AFD7-459B-A55A-1EAD0465DECA}" srcOrd="1" destOrd="0" parTransId="{603809F3-2FA7-42F5-BDBC-CD419B127094}" sibTransId="{DEE36BBE-B2A9-4EAC-9A0C-4C36ADB2D7DE}"/>
    <dgm:cxn modelId="{0B9CACAB-63D8-45C2-9DEA-2EDBF95D3F41}" type="presOf" srcId="{829F5833-281F-46F7-8D2F-8EDD5EB7A5C6}" destId="{63197771-F73A-4C3B-B5B1-985129E830C3}" srcOrd="0" destOrd="0" presId="urn:microsoft.com/office/officeart/2005/8/layout/chevron1"/>
    <dgm:cxn modelId="{02E347AF-27E7-4238-B2F9-B3FBCFE52058}" srcId="{38B26606-E823-4FA6-93DA-0BF62DEF342F}" destId="{7DC2B805-8DF7-477F-95FC-F910AB13FF8C}" srcOrd="1" destOrd="0" parTransId="{EAC193EB-63FE-4702-A318-2A13F567E19E}" sibTransId="{FE5FBD59-F142-4770-90FD-1505F79BE86C}"/>
    <dgm:cxn modelId="{2A4776B0-E73B-4F3A-B8B5-349E7ADBEAD1}" srcId="{56A31239-3E4C-4D33-9575-B9475CA75A77}" destId="{829F5833-281F-46F7-8D2F-8EDD5EB7A5C6}" srcOrd="2" destOrd="0" parTransId="{67A33E56-F3CE-4081-B3F7-B38B9CCD4F86}" sibTransId="{030254FC-9810-43FF-9650-09972BA191A8}"/>
    <dgm:cxn modelId="{ECEB73B3-01BC-4A4C-B8C8-9A77934F0544}" srcId="{8762F861-70D1-4E58-B139-26EBAFA9976F}" destId="{990CC5A2-95D2-45A5-9B21-56A119C5DCE6}" srcOrd="2" destOrd="0" parTransId="{A8C5DE7D-4002-40FF-84B3-16359778EC1A}" sibTransId="{09AE0359-C95C-436A-9F0A-6A44C3709F67}"/>
    <dgm:cxn modelId="{B847EAB7-DAE2-4786-8FA8-3EA6668419C5}" srcId="{829F5833-281F-46F7-8D2F-8EDD5EB7A5C6}" destId="{C38CA3DE-0288-47CE-9B83-6B1956D1823D}" srcOrd="5" destOrd="0" parTransId="{C5CA2A4A-DFCA-44A3-954C-F60316D68805}" sibTransId="{FD2547BE-1117-434F-B72E-D80B53FE44D7}"/>
    <dgm:cxn modelId="{969FC5BF-C76B-4DBB-AD78-63C771CA1387}" type="presOf" srcId="{38B26606-E823-4FA6-93DA-0BF62DEF342F}" destId="{F58CF6C9-7A2A-4CB6-866B-816ADF2DDC8E}" srcOrd="0" destOrd="0" presId="urn:microsoft.com/office/officeart/2005/8/layout/chevron1"/>
    <dgm:cxn modelId="{E128DFC0-FBE9-4B97-83E6-DA455356ECCF}" type="presOf" srcId="{BBC3978F-4980-400D-9B4B-B0B53175181E}" destId="{26EC8478-5697-4D6E-9267-98A87E0CD4D5}" srcOrd="0" destOrd="3" presId="urn:microsoft.com/office/officeart/2005/8/layout/chevron1"/>
    <dgm:cxn modelId="{AF01EEC0-3EBD-4FC8-B1D1-9BD9E65B55D2}" srcId="{8762F861-70D1-4E58-B139-26EBAFA9976F}" destId="{52A64245-DA62-4595-B969-E7041BF9C450}" srcOrd="1" destOrd="0" parTransId="{F5C2A786-DFA1-4D6A-B056-FF3DDAA58500}" sibTransId="{7D2371E9-8130-475D-961A-DF9FB48B310D}"/>
    <dgm:cxn modelId="{26D278CD-B72E-45B1-BAED-9CF20E908976}" type="presOf" srcId="{06148AE8-2BEE-4287-A21E-F805985CE72C}" destId="{8CFD5095-16A7-4C59-AE83-F25929F1F158}" srcOrd="0" destOrd="0" presId="urn:microsoft.com/office/officeart/2005/8/layout/chevron1"/>
    <dgm:cxn modelId="{589FCED3-BDAD-4595-B9A9-4B057BD4EB24}" type="presOf" srcId="{0F74891B-DED3-4118-A0E6-BD3AF53CEE1B}" destId="{DD381CCE-4D19-475B-99F8-EA353665C69D}" srcOrd="0" destOrd="0" presId="urn:microsoft.com/office/officeart/2005/8/layout/chevron1"/>
    <dgm:cxn modelId="{AC2557D4-653B-4B44-8E95-876509B455AC}" type="presOf" srcId="{369E84E0-7E91-43E4-B31E-A00E8A79EB20}" destId="{85AED3F2-FD8E-494F-8E71-077B21447FE8}" srcOrd="0" destOrd="2" presId="urn:microsoft.com/office/officeart/2005/8/layout/chevron1"/>
    <dgm:cxn modelId="{C778F6D5-0124-4CB8-8FBB-AF5EA82C8FE9}" type="presOf" srcId="{7DC2B805-8DF7-477F-95FC-F910AB13FF8C}" destId="{B43DE05E-E333-469C-88CA-66EF9A79044D}" srcOrd="0" destOrd="1" presId="urn:microsoft.com/office/officeart/2005/8/layout/chevron1"/>
    <dgm:cxn modelId="{EFABE0DC-01EA-42B1-9963-044245E3E25C}" srcId="{829F5833-281F-46F7-8D2F-8EDD5EB7A5C6}" destId="{BBC3978F-4980-400D-9B4B-B0B53175181E}" srcOrd="3" destOrd="0" parTransId="{64D415EA-B734-410C-B2F2-FF8B43AE4C06}" sibTransId="{A834AD1F-D644-481C-A4E1-8CE435B3C37F}"/>
    <dgm:cxn modelId="{4EDA31E5-EABF-41C6-BA5E-4DD1E94F05BC}" type="presOf" srcId="{22CD30DA-5BEA-481C-AC11-6D4BF897721A}" destId="{26EC8478-5697-4D6E-9267-98A87E0CD4D5}" srcOrd="0" destOrd="4" presId="urn:microsoft.com/office/officeart/2005/8/layout/chevron1"/>
    <dgm:cxn modelId="{1D07E0E5-169C-40AE-B2E2-27E9462E27D3}" srcId="{829F5833-281F-46F7-8D2F-8EDD5EB7A5C6}" destId="{557FC5E7-3C11-4953-BDBA-AC974366B588}" srcOrd="2" destOrd="0" parTransId="{E8D9783A-D56F-4C32-BAC1-B669F76EF0E3}" sibTransId="{9919BF87-215F-42B8-B497-F1E7F5A23D21}"/>
    <dgm:cxn modelId="{605E39EC-D52A-4CA2-B58A-1D8202957599}" type="presOf" srcId="{AFDE738E-165A-49C7-BE89-2A041469F5D5}" destId="{8CFD5095-16A7-4C59-AE83-F25929F1F158}" srcOrd="0" destOrd="1" presId="urn:microsoft.com/office/officeart/2005/8/layout/chevron1"/>
    <dgm:cxn modelId="{74AA5CF0-9854-43D9-9073-4276F7F349D3}" srcId="{56A31239-3E4C-4D33-9575-B9475CA75A77}" destId="{38B26606-E823-4FA6-93DA-0BF62DEF342F}" srcOrd="3" destOrd="0" parTransId="{A5CEC09A-6A9A-4C5A-A836-B31ED0C3D359}" sibTransId="{0F27331C-D4F6-4962-97AC-313F728A3857}"/>
    <dgm:cxn modelId="{131A94F0-3FA7-4AB3-A717-7F0E385F28E4}" srcId="{8762F861-70D1-4E58-B139-26EBAFA9976F}" destId="{6D615BB3-1779-4EEA-8C9E-833B0FC22DAC}" srcOrd="3" destOrd="0" parTransId="{BE458FDF-50B5-4BB4-A929-6BD690D1A971}" sibTransId="{6DA2E128-E973-4707-9965-373894BC3560}"/>
    <dgm:cxn modelId="{C6D3A3F2-7AA5-4EB3-9155-F11BE07F4E71}" srcId="{5216EE28-1A21-4A65-9426-E9844D217FFA}" destId="{6509B5A6-0EB5-493A-B49E-A4C9813CA5D3}" srcOrd="0" destOrd="0" parTransId="{E8D71F5F-C934-47B4-A9D2-2EA8EC1FAF29}" sibTransId="{7CF9F516-4B0E-4AFB-926D-8F2D55C6A2CE}"/>
    <dgm:cxn modelId="{56A9CFF9-FBBE-4B92-AF4B-72DB759E4A96}" type="presOf" srcId="{6D615BB3-1779-4EEA-8C9E-833B0FC22DAC}" destId="{DD381CCE-4D19-475B-99F8-EA353665C69D}" srcOrd="0" destOrd="3" presId="urn:microsoft.com/office/officeart/2005/8/layout/chevron1"/>
    <dgm:cxn modelId="{987C34C1-CEAB-447F-A264-AEA70A01CAD8}" type="presParOf" srcId="{F52DE2D3-6793-4914-B61B-73F9D06C2491}" destId="{A695AFB5-CE81-4349-BAB5-FA5448A1E342}" srcOrd="0" destOrd="0" presId="urn:microsoft.com/office/officeart/2005/8/layout/chevron1"/>
    <dgm:cxn modelId="{15CA4C2C-AA53-478D-B099-EAC5AA87458D}" type="presParOf" srcId="{A695AFB5-CE81-4349-BAB5-FA5448A1E342}" destId="{AEE63FC4-786A-4EDA-99D3-5EFF2C2B86F1}" srcOrd="0" destOrd="0" presId="urn:microsoft.com/office/officeart/2005/8/layout/chevron1"/>
    <dgm:cxn modelId="{9166F288-52A8-4B41-8D8B-2DF1E4932E67}" type="presParOf" srcId="{A695AFB5-CE81-4349-BAB5-FA5448A1E342}" destId="{DD381CCE-4D19-475B-99F8-EA353665C69D}" srcOrd="1" destOrd="0" presId="urn:microsoft.com/office/officeart/2005/8/layout/chevron1"/>
    <dgm:cxn modelId="{6276EE2A-4207-4957-8AB0-CAA5A8A970A2}" type="presParOf" srcId="{F52DE2D3-6793-4914-B61B-73F9D06C2491}" destId="{2DC24810-AE85-49BA-BA99-0A8E297A3B4F}" srcOrd="1" destOrd="0" presId="urn:microsoft.com/office/officeart/2005/8/layout/chevron1"/>
    <dgm:cxn modelId="{91631DCB-B022-447A-A493-19E48CA36758}" type="presParOf" srcId="{F52DE2D3-6793-4914-B61B-73F9D06C2491}" destId="{F0C15031-DB25-4670-A217-D711374F29EF}" srcOrd="2" destOrd="0" presId="urn:microsoft.com/office/officeart/2005/8/layout/chevron1"/>
    <dgm:cxn modelId="{4B839571-3B45-44AB-A5FF-AE7196E0D249}" type="presParOf" srcId="{F0C15031-DB25-4670-A217-D711374F29EF}" destId="{5DDF497C-26F7-49DC-A67C-B54C81169C23}" srcOrd="0" destOrd="0" presId="urn:microsoft.com/office/officeart/2005/8/layout/chevron1"/>
    <dgm:cxn modelId="{D4741934-92DB-44C7-BD12-579357C184C1}" type="presParOf" srcId="{F0C15031-DB25-4670-A217-D711374F29EF}" destId="{85AED3F2-FD8E-494F-8E71-077B21447FE8}" srcOrd="1" destOrd="0" presId="urn:microsoft.com/office/officeart/2005/8/layout/chevron1"/>
    <dgm:cxn modelId="{1D1ABBD1-805D-475E-AF1C-EAC9CB9B3F16}" type="presParOf" srcId="{F52DE2D3-6793-4914-B61B-73F9D06C2491}" destId="{392229E0-E0AF-4A2C-A8EE-DC1A3EE83303}" srcOrd="3" destOrd="0" presId="urn:microsoft.com/office/officeart/2005/8/layout/chevron1"/>
    <dgm:cxn modelId="{4C6E09D0-F26D-4905-8175-2843D853F158}" type="presParOf" srcId="{F52DE2D3-6793-4914-B61B-73F9D06C2491}" destId="{78A358A8-607B-4C93-8106-92C3A4F95297}" srcOrd="4" destOrd="0" presId="urn:microsoft.com/office/officeart/2005/8/layout/chevron1"/>
    <dgm:cxn modelId="{FAF2B577-BE43-49E0-A09B-CDD2929A7F23}" type="presParOf" srcId="{78A358A8-607B-4C93-8106-92C3A4F95297}" destId="{63197771-F73A-4C3B-B5B1-985129E830C3}" srcOrd="0" destOrd="0" presId="urn:microsoft.com/office/officeart/2005/8/layout/chevron1"/>
    <dgm:cxn modelId="{6D4B32FB-F16F-4B45-98EC-613FF517A2B9}" type="presParOf" srcId="{78A358A8-607B-4C93-8106-92C3A4F95297}" destId="{26EC8478-5697-4D6E-9267-98A87E0CD4D5}" srcOrd="1" destOrd="0" presId="urn:microsoft.com/office/officeart/2005/8/layout/chevron1"/>
    <dgm:cxn modelId="{568AE56A-5881-4011-AF16-B6251B4D90C7}" type="presParOf" srcId="{F52DE2D3-6793-4914-B61B-73F9D06C2491}" destId="{4C201CF3-E4B6-43D9-874B-9AB99DA8AF5F}" srcOrd="5" destOrd="0" presId="urn:microsoft.com/office/officeart/2005/8/layout/chevron1"/>
    <dgm:cxn modelId="{6C528A35-75BA-469B-B21A-6DBC114F827C}" type="presParOf" srcId="{F52DE2D3-6793-4914-B61B-73F9D06C2491}" destId="{10145E69-2967-4FC3-A005-031732F2906B}" srcOrd="6" destOrd="0" presId="urn:microsoft.com/office/officeart/2005/8/layout/chevron1"/>
    <dgm:cxn modelId="{D73CD2B5-48C3-4D97-8FF4-CD50B471CCB3}" type="presParOf" srcId="{10145E69-2967-4FC3-A005-031732F2906B}" destId="{F58CF6C9-7A2A-4CB6-866B-816ADF2DDC8E}" srcOrd="0" destOrd="0" presId="urn:microsoft.com/office/officeart/2005/8/layout/chevron1"/>
    <dgm:cxn modelId="{95BFE3D7-64A8-4DC1-AB15-A0ECDE53B731}" type="presParOf" srcId="{10145E69-2967-4FC3-A005-031732F2906B}" destId="{B43DE05E-E333-469C-88CA-66EF9A79044D}" srcOrd="1" destOrd="0" presId="urn:microsoft.com/office/officeart/2005/8/layout/chevron1"/>
    <dgm:cxn modelId="{F940A682-8275-480F-84B2-B8F6F502F57F}" type="presParOf" srcId="{F52DE2D3-6793-4914-B61B-73F9D06C2491}" destId="{834D7D1A-47AB-4395-8838-9FB746A37269}" srcOrd="7" destOrd="0" presId="urn:microsoft.com/office/officeart/2005/8/layout/chevron1"/>
    <dgm:cxn modelId="{F2DF2702-0E3A-43A0-93AE-2B9D197CC9E5}" type="presParOf" srcId="{F52DE2D3-6793-4914-B61B-73F9D06C2491}" destId="{A960FE75-3420-4B3C-9E31-1009D7B40F47}" srcOrd="8" destOrd="0" presId="urn:microsoft.com/office/officeart/2005/8/layout/chevron1"/>
    <dgm:cxn modelId="{0B8597CA-5450-4B6E-8E3F-FCBCB2E1C5AD}" type="presParOf" srcId="{A960FE75-3420-4B3C-9E31-1009D7B40F47}" destId="{8E53A4D3-DB9C-4934-9FC0-ECD6CE28B125}" srcOrd="0" destOrd="0" presId="urn:microsoft.com/office/officeart/2005/8/layout/chevron1"/>
    <dgm:cxn modelId="{17CB44D8-96E1-4A84-84B5-BA16913412DA}" type="presParOf" srcId="{A960FE75-3420-4B3C-9E31-1009D7B40F47}" destId="{8CFD5095-16A7-4C59-AE83-F25929F1F158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35BD52-1795-4F85-8F16-6871C987858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D1A8F8-B7B4-435C-816B-B9C87943ED5D}">
      <dgm:prSet phldrT="[Text]"/>
      <dgm:spPr/>
      <dgm:t>
        <a:bodyPr/>
        <a:lstStyle/>
        <a:p>
          <a:r>
            <a:rPr lang="en-US" b="1" dirty="0"/>
            <a:t>ALL PROJECTS</a:t>
          </a:r>
        </a:p>
      </dgm:t>
    </dgm:pt>
    <dgm:pt modelId="{F9F3213F-698F-4345-89D6-E7A0DC35F8FE}" type="parTrans" cxnId="{F7826239-E6DF-4CCB-BCED-4E8296E0B434}">
      <dgm:prSet/>
      <dgm:spPr/>
      <dgm:t>
        <a:bodyPr/>
        <a:lstStyle/>
        <a:p>
          <a:endParaRPr lang="en-US"/>
        </a:p>
      </dgm:t>
    </dgm:pt>
    <dgm:pt modelId="{F907A181-FCF6-4663-A1C5-D1355E3D0305}" type="sibTrans" cxnId="{F7826239-E6DF-4CCB-BCED-4E8296E0B434}">
      <dgm:prSet/>
      <dgm:spPr/>
      <dgm:t>
        <a:bodyPr/>
        <a:lstStyle/>
        <a:p>
          <a:endParaRPr lang="en-US"/>
        </a:p>
      </dgm:t>
    </dgm:pt>
    <dgm:pt modelId="{76167511-252F-448F-BF2A-51230D049739}">
      <dgm:prSet phldrT="[Text]"/>
      <dgm:spPr/>
      <dgm:t>
        <a:bodyPr/>
        <a:lstStyle/>
        <a:p>
          <a:r>
            <a:rPr lang="en-US" b="1" dirty="0"/>
            <a:t>FEDERAL EQUIVALENCY &amp; NON-EQUIVALENCY -FUNDED PROJECTS</a:t>
          </a:r>
        </a:p>
      </dgm:t>
    </dgm:pt>
    <dgm:pt modelId="{D6B79941-0C39-4BAB-8D4C-47BD0D1FEA69}" type="parTrans" cxnId="{A0E79479-EE6B-45F4-9D67-4DF88CC4DC08}">
      <dgm:prSet/>
      <dgm:spPr/>
      <dgm:t>
        <a:bodyPr/>
        <a:lstStyle/>
        <a:p>
          <a:endParaRPr lang="en-US"/>
        </a:p>
      </dgm:t>
    </dgm:pt>
    <dgm:pt modelId="{4C71C1C6-A222-49EE-826A-9D4145303987}" type="sibTrans" cxnId="{A0E79479-EE6B-45F4-9D67-4DF88CC4DC08}">
      <dgm:prSet/>
      <dgm:spPr/>
      <dgm:t>
        <a:bodyPr/>
        <a:lstStyle/>
        <a:p>
          <a:endParaRPr lang="en-US"/>
        </a:p>
      </dgm:t>
    </dgm:pt>
    <dgm:pt modelId="{A19221D9-2AD2-4DC6-B830-CDCEAB8CE48E}">
      <dgm:prSet phldrT="[Text]"/>
      <dgm:spPr/>
      <dgm:t>
        <a:bodyPr/>
        <a:lstStyle/>
        <a:p>
          <a:r>
            <a:rPr lang="en-US" dirty="0"/>
            <a:t>“Or-equal” provisions in bid documents</a:t>
          </a:r>
        </a:p>
      </dgm:t>
    </dgm:pt>
    <dgm:pt modelId="{7EA0D3AD-DA54-49D1-87D3-1A5F99776C24}" type="parTrans" cxnId="{5B16178B-0B25-4A9F-A940-F58654878818}">
      <dgm:prSet/>
      <dgm:spPr/>
      <dgm:t>
        <a:bodyPr/>
        <a:lstStyle/>
        <a:p>
          <a:endParaRPr lang="en-US"/>
        </a:p>
      </dgm:t>
    </dgm:pt>
    <dgm:pt modelId="{24E0EB3B-9BC6-4AF6-986A-3FB058B75BC6}" type="sibTrans" cxnId="{5B16178B-0B25-4A9F-A940-F58654878818}">
      <dgm:prSet/>
      <dgm:spPr/>
      <dgm:t>
        <a:bodyPr/>
        <a:lstStyle/>
        <a:p>
          <a:endParaRPr lang="en-US"/>
        </a:p>
      </dgm:t>
    </dgm:pt>
    <dgm:pt modelId="{FABC0EEA-101D-4001-B9A5-A69B7E5E2122}">
      <dgm:prSet phldrT="[Text]"/>
      <dgm:spPr/>
      <dgm:t>
        <a:bodyPr/>
        <a:lstStyle/>
        <a:p>
          <a:r>
            <a:rPr lang="en-US" dirty="0"/>
            <a:t>Pennsylvania Steel Products Procurement Act (Act 3 of 1978)</a:t>
          </a:r>
        </a:p>
      </dgm:t>
    </dgm:pt>
    <dgm:pt modelId="{E903696A-6588-40B4-92A6-B4BD56BEE4C8}" type="parTrans" cxnId="{0A3D6756-09C5-47DC-B841-57DC3CA4DF95}">
      <dgm:prSet/>
      <dgm:spPr/>
      <dgm:t>
        <a:bodyPr/>
        <a:lstStyle/>
        <a:p>
          <a:endParaRPr lang="en-US"/>
        </a:p>
      </dgm:t>
    </dgm:pt>
    <dgm:pt modelId="{03B57EBB-E66F-4481-B2D0-03DA296F6A5E}" type="sibTrans" cxnId="{0A3D6756-09C5-47DC-B841-57DC3CA4DF95}">
      <dgm:prSet/>
      <dgm:spPr/>
      <dgm:t>
        <a:bodyPr/>
        <a:lstStyle/>
        <a:p>
          <a:endParaRPr lang="en-US"/>
        </a:p>
      </dgm:t>
    </dgm:pt>
    <dgm:pt modelId="{D65CDA41-523D-47AC-9FD0-3096835EC031}">
      <dgm:prSet phldrT="[Text]"/>
      <dgm:spPr/>
      <dgm:t>
        <a:bodyPr/>
        <a:lstStyle/>
        <a:p>
          <a:r>
            <a:rPr lang="en-US" dirty="0"/>
            <a:t>Pennsylvania Prevailing Wage Act</a:t>
          </a:r>
        </a:p>
      </dgm:t>
    </dgm:pt>
    <dgm:pt modelId="{D37D2BEF-3583-4023-9690-0D58DF626053}" type="parTrans" cxnId="{92EF6AF2-4FFE-4E4A-8FE4-A5BC2FFDEEB4}">
      <dgm:prSet/>
      <dgm:spPr/>
      <dgm:t>
        <a:bodyPr/>
        <a:lstStyle/>
        <a:p>
          <a:endParaRPr lang="en-US"/>
        </a:p>
      </dgm:t>
    </dgm:pt>
    <dgm:pt modelId="{B6644337-1B30-4A78-A15A-B8FA9EC520A5}" type="sibTrans" cxnId="{92EF6AF2-4FFE-4E4A-8FE4-A5BC2FFDEEB4}">
      <dgm:prSet/>
      <dgm:spPr/>
      <dgm:t>
        <a:bodyPr/>
        <a:lstStyle/>
        <a:p>
          <a:endParaRPr lang="en-US"/>
        </a:p>
      </dgm:t>
    </dgm:pt>
    <dgm:pt modelId="{1DA6E8CD-7549-4103-9A5B-14844C018DF4}">
      <dgm:prSet phldrT="[Text]"/>
      <dgm:spPr/>
      <dgm:t>
        <a:bodyPr/>
        <a:lstStyle/>
        <a:p>
          <a:r>
            <a:rPr lang="en-US" dirty="0"/>
            <a:t>Davis-Bacon Wage Rate Compliance</a:t>
          </a:r>
          <a:r>
            <a:rPr lang="en-US" baseline="30000" dirty="0"/>
            <a:t>1</a:t>
          </a:r>
          <a:endParaRPr lang="en-US" dirty="0"/>
        </a:p>
      </dgm:t>
    </dgm:pt>
    <dgm:pt modelId="{275B258E-E7EF-439B-885D-24D33F4ED0C3}" type="parTrans" cxnId="{DFB35DD9-D60A-48FD-A645-0773D2BB74D4}">
      <dgm:prSet/>
      <dgm:spPr/>
      <dgm:t>
        <a:bodyPr/>
        <a:lstStyle/>
        <a:p>
          <a:endParaRPr lang="en-US"/>
        </a:p>
      </dgm:t>
    </dgm:pt>
    <dgm:pt modelId="{55DF83F9-72B5-4070-9A99-3D2E8E560027}" type="sibTrans" cxnId="{DFB35DD9-D60A-48FD-A645-0773D2BB74D4}">
      <dgm:prSet/>
      <dgm:spPr/>
      <dgm:t>
        <a:bodyPr/>
        <a:lstStyle/>
        <a:p>
          <a:endParaRPr lang="en-US"/>
        </a:p>
      </dgm:t>
    </dgm:pt>
    <dgm:pt modelId="{64521145-D062-4938-8126-A4A2342251B5}">
      <dgm:prSet phldrT="[Text]"/>
      <dgm:spPr/>
      <dgm:t>
        <a:bodyPr/>
        <a:lstStyle/>
        <a:p>
          <a:r>
            <a:rPr lang="en-US" b="1" dirty="0"/>
            <a:t>FEDERAL EQUIVALENCY-FUNDED PROJECTS</a:t>
          </a:r>
        </a:p>
      </dgm:t>
    </dgm:pt>
    <dgm:pt modelId="{C9CD2053-477A-49EE-8055-49DE4C6D5112}" type="parTrans" cxnId="{B8951662-9230-4047-9158-4C64C8CBE7A4}">
      <dgm:prSet/>
      <dgm:spPr/>
      <dgm:t>
        <a:bodyPr/>
        <a:lstStyle/>
        <a:p>
          <a:endParaRPr lang="en-US"/>
        </a:p>
      </dgm:t>
    </dgm:pt>
    <dgm:pt modelId="{0743A4F7-4B87-4B61-ACE4-8A425A21791B}" type="sibTrans" cxnId="{B8951662-9230-4047-9158-4C64C8CBE7A4}">
      <dgm:prSet/>
      <dgm:spPr/>
      <dgm:t>
        <a:bodyPr/>
        <a:lstStyle/>
        <a:p>
          <a:endParaRPr lang="en-US"/>
        </a:p>
      </dgm:t>
    </dgm:pt>
    <dgm:pt modelId="{C34C0E78-7174-4FE8-B153-73F3CD3A132B}">
      <dgm:prSet phldrT="[Text]"/>
      <dgm:spPr/>
      <dgm:t>
        <a:bodyPr/>
        <a:lstStyle/>
        <a:p>
          <a:r>
            <a:rPr lang="en-US" dirty="0"/>
            <a:t>Disadvantaged Business Enterprise Solicitations (DBE)</a:t>
          </a:r>
        </a:p>
      </dgm:t>
    </dgm:pt>
    <dgm:pt modelId="{FA4DB7F9-7397-463A-962E-7B8ADE19661D}" type="parTrans" cxnId="{F495CD48-06D7-4EE2-BEDB-AF0B8995ECC4}">
      <dgm:prSet/>
      <dgm:spPr/>
      <dgm:t>
        <a:bodyPr/>
        <a:lstStyle/>
        <a:p>
          <a:endParaRPr lang="en-US"/>
        </a:p>
      </dgm:t>
    </dgm:pt>
    <dgm:pt modelId="{52A7F01E-8C75-4D94-B09C-51657EA3334E}" type="sibTrans" cxnId="{F495CD48-06D7-4EE2-BEDB-AF0B8995ECC4}">
      <dgm:prSet/>
      <dgm:spPr/>
      <dgm:t>
        <a:bodyPr/>
        <a:lstStyle/>
        <a:p>
          <a:endParaRPr lang="en-US"/>
        </a:p>
      </dgm:t>
    </dgm:pt>
    <dgm:pt modelId="{D3E3FF0F-4229-4E82-B407-B69D2225C690}">
      <dgm:prSet phldrT="[Text]"/>
      <dgm:spPr/>
      <dgm:t>
        <a:bodyPr/>
        <a:lstStyle/>
        <a:p>
          <a:r>
            <a:rPr lang="en-US" dirty="0"/>
            <a:t>Build America, Buy America (BABA) Act</a:t>
          </a:r>
        </a:p>
      </dgm:t>
    </dgm:pt>
    <dgm:pt modelId="{ABA120E4-A712-44E8-8478-C59AD54E4B46}" type="parTrans" cxnId="{18C9D133-CB50-41E8-B534-77C5D6BF94CB}">
      <dgm:prSet/>
      <dgm:spPr/>
      <dgm:t>
        <a:bodyPr/>
        <a:lstStyle/>
        <a:p>
          <a:endParaRPr lang="en-US"/>
        </a:p>
      </dgm:t>
    </dgm:pt>
    <dgm:pt modelId="{ED3052BB-6446-4698-AA14-1C3F6BD09AB6}" type="sibTrans" cxnId="{18C9D133-CB50-41E8-B534-77C5D6BF94CB}">
      <dgm:prSet/>
      <dgm:spPr/>
      <dgm:t>
        <a:bodyPr/>
        <a:lstStyle/>
        <a:p>
          <a:endParaRPr lang="en-US"/>
        </a:p>
      </dgm:t>
    </dgm:pt>
    <dgm:pt modelId="{3C10EC53-1D36-4E0A-9DC4-A8E2FBC8060F}">
      <dgm:prSet phldrT="[Text]"/>
      <dgm:spPr/>
      <dgm:t>
        <a:bodyPr/>
        <a:lstStyle/>
        <a:p>
          <a:r>
            <a:rPr lang="en-US" dirty="0"/>
            <a:t>American Iron and Steel Regulations</a:t>
          </a:r>
          <a:r>
            <a:rPr lang="en-US" baseline="30000" dirty="0"/>
            <a:t>1</a:t>
          </a:r>
        </a:p>
      </dgm:t>
    </dgm:pt>
    <dgm:pt modelId="{EA25AFEC-D75E-4F94-B145-1B3B6BDA89A2}" type="parTrans" cxnId="{98AA6A54-9B6F-4E31-8383-C68ED9317EE9}">
      <dgm:prSet/>
      <dgm:spPr/>
      <dgm:t>
        <a:bodyPr/>
        <a:lstStyle/>
        <a:p>
          <a:endParaRPr lang="en-US"/>
        </a:p>
      </dgm:t>
    </dgm:pt>
    <dgm:pt modelId="{52A09D4A-05BE-480B-875C-2ACD42F3854C}" type="sibTrans" cxnId="{98AA6A54-9B6F-4E31-8383-C68ED9317EE9}">
      <dgm:prSet/>
      <dgm:spPr/>
      <dgm:t>
        <a:bodyPr/>
        <a:lstStyle/>
        <a:p>
          <a:endParaRPr lang="en-US"/>
        </a:p>
      </dgm:t>
    </dgm:pt>
    <dgm:pt modelId="{ABB16D84-85AA-49F3-A3AA-1A5BC82AD306}">
      <dgm:prSet phldrT="[Text]"/>
      <dgm:spPr/>
      <dgm:t>
        <a:bodyPr/>
        <a:lstStyle/>
        <a:p>
          <a:r>
            <a:rPr lang="en-US" dirty="0"/>
            <a:t>Single Audit</a:t>
          </a:r>
        </a:p>
      </dgm:t>
    </dgm:pt>
    <dgm:pt modelId="{955C37A7-29BD-480B-ADB3-B0DC1923FAEA}" type="parTrans" cxnId="{ACD195E7-65AE-4C4F-99EF-87864A1A7C71}">
      <dgm:prSet/>
      <dgm:spPr/>
      <dgm:t>
        <a:bodyPr/>
        <a:lstStyle/>
        <a:p>
          <a:endParaRPr lang="en-US"/>
        </a:p>
      </dgm:t>
    </dgm:pt>
    <dgm:pt modelId="{1E6C37B2-5A4E-4B23-910B-E5B77E363C70}" type="sibTrans" cxnId="{ACD195E7-65AE-4C4F-99EF-87864A1A7C71}">
      <dgm:prSet/>
      <dgm:spPr/>
      <dgm:t>
        <a:bodyPr/>
        <a:lstStyle/>
        <a:p>
          <a:endParaRPr lang="en-US"/>
        </a:p>
      </dgm:t>
    </dgm:pt>
    <dgm:pt modelId="{68C26D08-BDD4-4E7B-856E-DC2EB3488ED1}">
      <dgm:prSet phldrT="[Text]"/>
      <dgm:spPr/>
      <dgm:t>
        <a:bodyPr/>
        <a:lstStyle/>
        <a:p>
          <a:r>
            <a:rPr lang="en-US" dirty="0"/>
            <a:t>Architectural/Engineering Service Procurement</a:t>
          </a:r>
          <a:r>
            <a:rPr lang="en-US" baseline="30000" dirty="0"/>
            <a:t>3</a:t>
          </a:r>
        </a:p>
      </dgm:t>
    </dgm:pt>
    <dgm:pt modelId="{BDBC16B8-0B68-4FEE-9772-B2CD881B6B98}" type="parTrans" cxnId="{E87A961A-85CA-4EA7-9768-FDAF4E1EC8E0}">
      <dgm:prSet/>
      <dgm:spPr/>
      <dgm:t>
        <a:bodyPr/>
        <a:lstStyle/>
        <a:p>
          <a:endParaRPr lang="en-US"/>
        </a:p>
      </dgm:t>
    </dgm:pt>
    <dgm:pt modelId="{F1164065-A412-4AE5-A1FA-72F18115EC77}" type="sibTrans" cxnId="{E87A961A-85CA-4EA7-9768-FDAF4E1EC8E0}">
      <dgm:prSet/>
      <dgm:spPr/>
      <dgm:t>
        <a:bodyPr/>
        <a:lstStyle/>
        <a:p>
          <a:endParaRPr lang="en-US"/>
        </a:p>
      </dgm:t>
    </dgm:pt>
    <dgm:pt modelId="{ED99E782-11F6-4873-94C6-AA07B7A6A6EA}">
      <dgm:prSet phldrT="[Text]"/>
      <dgm:spPr/>
      <dgm:t>
        <a:bodyPr/>
        <a:lstStyle/>
        <a:p>
          <a:r>
            <a:rPr lang="en-US" dirty="0"/>
            <a:t>Competitive procurement</a:t>
          </a:r>
        </a:p>
      </dgm:t>
    </dgm:pt>
    <dgm:pt modelId="{11412DA7-CA69-4111-B53E-CC455CA90B74}" type="parTrans" cxnId="{3B3B6D90-461E-460B-A5BA-863D01CA9969}">
      <dgm:prSet/>
      <dgm:spPr/>
      <dgm:t>
        <a:bodyPr/>
        <a:lstStyle/>
        <a:p>
          <a:endParaRPr lang="en-US"/>
        </a:p>
      </dgm:t>
    </dgm:pt>
    <dgm:pt modelId="{47C55E09-6A9F-415E-B732-C726CAC80051}" type="sibTrans" cxnId="{3B3B6D90-461E-460B-A5BA-863D01CA9969}">
      <dgm:prSet/>
      <dgm:spPr/>
      <dgm:t>
        <a:bodyPr/>
        <a:lstStyle/>
        <a:p>
          <a:endParaRPr lang="en-US"/>
        </a:p>
      </dgm:t>
    </dgm:pt>
    <dgm:pt modelId="{C0E150DB-52D4-435B-8993-5A9614AB2F4B}">
      <dgm:prSet phldrT="[Text]"/>
      <dgm:spPr/>
      <dgm:t>
        <a:bodyPr/>
        <a:lstStyle/>
        <a:p>
          <a:r>
            <a:rPr lang="en-US" dirty="0"/>
            <a:t>Fiscal Sustainability Plan Preparation</a:t>
          </a:r>
          <a:r>
            <a:rPr lang="en-US" baseline="30000" dirty="0"/>
            <a:t> 2</a:t>
          </a:r>
          <a:endParaRPr lang="en-US" dirty="0"/>
        </a:p>
      </dgm:t>
    </dgm:pt>
    <dgm:pt modelId="{916DD40F-2913-4159-8196-61FEA5FA0415}" type="parTrans" cxnId="{3AAD301F-8A1D-4EAA-BA0B-6AFA0E6AB4DF}">
      <dgm:prSet/>
      <dgm:spPr/>
      <dgm:t>
        <a:bodyPr/>
        <a:lstStyle/>
        <a:p>
          <a:endParaRPr lang="en-US"/>
        </a:p>
      </dgm:t>
    </dgm:pt>
    <dgm:pt modelId="{DC5AB3CD-7B28-4B32-B6F7-7B223DE63294}" type="sibTrans" cxnId="{3AAD301F-8A1D-4EAA-BA0B-6AFA0E6AB4DF}">
      <dgm:prSet/>
      <dgm:spPr/>
      <dgm:t>
        <a:bodyPr/>
        <a:lstStyle/>
        <a:p>
          <a:endParaRPr lang="en-US"/>
        </a:p>
      </dgm:t>
    </dgm:pt>
    <dgm:pt modelId="{0C337192-3DE8-425D-B492-0EB780491F28}" type="pres">
      <dgm:prSet presAssocID="{EB35BD52-1795-4F85-8F16-6871C9878581}" presName="Name0" presStyleCnt="0">
        <dgm:presLayoutVars>
          <dgm:dir/>
          <dgm:animLvl val="lvl"/>
          <dgm:resizeHandles val="exact"/>
        </dgm:presLayoutVars>
      </dgm:prSet>
      <dgm:spPr/>
    </dgm:pt>
    <dgm:pt modelId="{C5011C90-B9F8-4440-992C-1EC4FAD851BE}" type="pres">
      <dgm:prSet presAssocID="{A1D1A8F8-B7B4-435C-816B-B9C87943ED5D}" presName="composite" presStyleCnt="0"/>
      <dgm:spPr/>
    </dgm:pt>
    <dgm:pt modelId="{00A22185-4A7E-477A-8AF5-1EDA8321A4CD}" type="pres">
      <dgm:prSet presAssocID="{A1D1A8F8-B7B4-435C-816B-B9C87943ED5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D0346D7-00E2-4FDE-B0A5-CD4A8DE25E26}" type="pres">
      <dgm:prSet presAssocID="{A1D1A8F8-B7B4-435C-816B-B9C87943ED5D}" presName="desTx" presStyleLbl="alignAccFollowNode1" presStyleIdx="0" presStyleCnt="3">
        <dgm:presLayoutVars>
          <dgm:bulletEnabled val="1"/>
        </dgm:presLayoutVars>
      </dgm:prSet>
      <dgm:spPr/>
    </dgm:pt>
    <dgm:pt modelId="{9D42F46C-6FB8-4606-85C7-604807A0B13C}" type="pres">
      <dgm:prSet presAssocID="{F907A181-FCF6-4663-A1C5-D1355E3D0305}" presName="space" presStyleCnt="0"/>
      <dgm:spPr/>
    </dgm:pt>
    <dgm:pt modelId="{E82D234C-AE01-4E0E-BACA-37234B0D978D}" type="pres">
      <dgm:prSet presAssocID="{76167511-252F-448F-BF2A-51230D049739}" presName="composite" presStyleCnt="0"/>
      <dgm:spPr/>
    </dgm:pt>
    <dgm:pt modelId="{6A8F6384-8ED4-4A9A-8906-10CAF212A8FD}" type="pres">
      <dgm:prSet presAssocID="{76167511-252F-448F-BF2A-51230D04973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369E85B-8554-49C0-A87F-B7CAED1B7884}" type="pres">
      <dgm:prSet presAssocID="{76167511-252F-448F-BF2A-51230D049739}" presName="desTx" presStyleLbl="alignAccFollowNode1" presStyleIdx="1" presStyleCnt="3">
        <dgm:presLayoutVars>
          <dgm:bulletEnabled val="1"/>
        </dgm:presLayoutVars>
      </dgm:prSet>
      <dgm:spPr/>
    </dgm:pt>
    <dgm:pt modelId="{9957970F-16D1-4DB1-9D01-889E66356D2F}" type="pres">
      <dgm:prSet presAssocID="{4C71C1C6-A222-49EE-826A-9D4145303987}" presName="space" presStyleCnt="0"/>
      <dgm:spPr/>
    </dgm:pt>
    <dgm:pt modelId="{1363E665-5750-4B08-A7EC-55A74DB1C5B9}" type="pres">
      <dgm:prSet presAssocID="{64521145-D062-4938-8126-A4A2342251B5}" presName="composite" presStyleCnt="0"/>
      <dgm:spPr/>
    </dgm:pt>
    <dgm:pt modelId="{6AACFEFE-10B0-4BFE-85CE-52068F431EA0}" type="pres">
      <dgm:prSet presAssocID="{64521145-D062-4938-8126-A4A2342251B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6208D5C9-68BB-4C5B-AA8F-07BA1D688558}" type="pres">
      <dgm:prSet presAssocID="{64521145-D062-4938-8126-A4A2342251B5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BED8C001-35A0-4A19-B84A-00B18E2A6E2B}" type="presOf" srcId="{ABB16D84-85AA-49F3-A3AA-1A5BC82AD306}" destId="{6208D5C9-68BB-4C5B-AA8F-07BA1D688558}" srcOrd="0" destOrd="2" presId="urn:microsoft.com/office/officeart/2005/8/layout/hList1"/>
    <dgm:cxn modelId="{043F290C-EE03-4D96-9B74-5BC2F2667A58}" type="presOf" srcId="{A19221D9-2AD2-4DC6-B830-CDCEAB8CE48E}" destId="{BD0346D7-00E2-4FDE-B0A5-CD4A8DE25E26}" srcOrd="0" destOrd="1" presId="urn:microsoft.com/office/officeart/2005/8/layout/hList1"/>
    <dgm:cxn modelId="{E0DE2C18-F5B1-4294-B9F1-DE820543771D}" type="presOf" srcId="{FABC0EEA-101D-4001-B9A5-A69B7E5E2122}" destId="{BD0346D7-00E2-4FDE-B0A5-CD4A8DE25E26}" srcOrd="0" destOrd="2" presId="urn:microsoft.com/office/officeart/2005/8/layout/hList1"/>
    <dgm:cxn modelId="{E87A961A-85CA-4EA7-9768-FDAF4E1EC8E0}" srcId="{64521145-D062-4938-8126-A4A2342251B5}" destId="{68C26D08-BDD4-4E7B-856E-DC2EB3488ED1}" srcOrd="3" destOrd="0" parTransId="{BDBC16B8-0B68-4FEE-9772-B2CD881B6B98}" sibTransId="{F1164065-A412-4AE5-A1FA-72F18115EC77}"/>
    <dgm:cxn modelId="{3AAD301F-8A1D-4EAA-BA0B-6AFA0E6AB4DF}" srcId="{76167511-252F-448F-BF2A-51230D049739}" destId="{C0E150DB-52D4-435B-8993-5A9614AB2F4B}" srcOrd="2" destOrd="0" parTransId="{916DD40F-2913-4159-8196-61FEA5FA0415}" sibTransId="{DC5AB3CD-7B28-4B32-B6F7-7B223DE63294}"/>
    <dgm:cxn modelId="{AB04DB28-C725-465F-8D84-449F3F73CAED}" type="presOf" srcId="{D3E3FF0F-4229-4E82-B407-B69D2225C690}" destId="{6208D5C9-68BB-4C5B-AA8F-07BA1D688558}" srcOrd="0" destOrd="1" presId="urn:microsoft.com/office/officeart/2005/8/layout/hList1"/>
    <dgm:cxn modelId="{18C9D133-CB50-41E8-B534-77C5D6BF94CB}" srcId="{64521145-D062-4938-8126-A4A2342251B5}" destId="{D3E3FF0F-4229-4E82-B407-B69D2225C690}" srcOrd="1" destOrd="0" parTransId="{ABA120E4-A712-44E8-8478-C59AD54E4B46}" sibTransId="{ED3052BB-6446-4698-AA14-1C3F6BD09AB6}"/>
    <dgm:cxn modelId="{F7826239-E6DF-4CCB-BCED-4E8296E0B434}" srcId="{EB35BD52-1795-4F85-8F16-6871C9878581}" destId="{A1D1A8F8-B7B4-435C-816B-B9C87943ED5D}" srcOrd="0" destOrd="0" parTransId="{F9F3213F-698F-4345-89D6-E7A0DC35F8FE}" sibTransId="{F907A181-FCF6-4663-A1C5-D1355E3D0305}"/>
    <dgm:cxn modelId="{B8951662-9230-4047-9158-4C64C8CBE7A4}" srcId="{EB35BD52-1795-4F85-8F16-6871C9878581}" destId="{64521145-D062-4938-8126-A4A2342251B5}" srcOrd="2" destOrd="0" parTransId="{C9CD2053-477A-49EE-8055-49DE4C6D5112}" sibTransId="{0743A4F7-4B87-4B61-ACE4-8A425A21791B}"/>
    <dgm:cxn modelId="{F495CD48-06D7-4EE2-BEDB-AF0B8995ECC4}" srcId="{64521145-D062-4938-8126-A4A2342251B5}" destId="{C34C0E78-7174-4FE8-B153-73F3CD3A132B}" srcOrd="0" destOrd="0" parTransId="{FA4DB7F9-7397-463A-962E-7B8ADE19661D}" sibTransId="{52A7F01E-8C75-4D94-B09C-51657EA3334E}"/>
    <dgm:cxn modelId="{AA36C051-071C-41F2-80EA-6BF2CE08DD8F}" type="presOf" srcId="{1DA6E8CD-7549-4103-9A5B-14844C018DF4}" destId="{8369E85B-8554-49C0-A87F-B7CAED1B7884}" srcOrd="0" destOrd="1" presId="urn:microsoft.com/office/officeart/2005/8/layout/hList1"/>
    <dgm:cxn modelId="{17AF4B53-74FF-4EDC-AA61-606F31EA30A7}" type="presOf" srcId="{64521145-D062-4938-8126-A4A2342251B5}" destId="{6AACFEFE-10B0-4BFE-85CE-52068F431EA0}" srcOrd="0" destOrd="0" presId="urn:microsoft.com/office/officeart/2005/8/layout/hList1"/>
    <dgm:cxn modelId="{98AA6A54-9B6F-4E31-8383-C68ED9317EE9}" srcId="{76167511-252F-448F-BF2A-51230D049739}" destId="{3C10EC53-1D36-4E0A-9DC4-A8E2FBC8060F}" srcOrd="0" destOrd="0" parTransId="{EA25AFEC-D75E-4F94-B145-1B3B6BDA89A2}" sibTransId="{52A09D4A-05BE-480B-875C-2ACD42F3854C}"/>
    <dgm:cxn modelId="{0A3D6756-09C5-47DC-B841-57DC3CA4DF95}" srcId="{A1D1A8F8-B7B4-435C-816B-B9C87943ED5D}" destId="{FABC0EEA-101D-4001-B9A5-A69B7E5E2122}" srcOrd="2" destOrd="0" parTransId="{E903696A-6588-40B4-92A6-B4BD56BEE4C8}" sibTransId="{03B57EBB-E66F-4481-B2D0-03DA296F6A5E}"/>
    <dgm:cxn modelId="{A0E79479-EE6B-45F4-9D67-4DF88CC4DC08}" srcId="{EB35BD52-1795-4F85-8F16-6871C9878581}" destId="{76167511-252F-448F-BF2A-51230D049739}" srcOrd="1" destOrd="0" parTransId="{D6B79941-0C39-4BAB-8D4C-47BD0D1FEA69}" sibTransId="{4C71C1C6-A222-49EE-826A-9D4145303987}"/>
    <dgm:cxn modelId="{0FA63D5A-2183-4136-A584-C0E6181782FD}" type="presOf" srcId="{68C26D08-BDD4-4E7B-856E-DC2EB3488ED1}" destId="{6208D5C9-68BB-4C5B-AA8F-07BA1D688558}" srcOrd="0" destOrd="3" presId="urn:microsoft.com/office/officeart/2005/8/layout/hList1"/>
    <dgm:cxn modelId="{64BC297B-72ED-4AE6-B383-8EF071780804}" type="presOf" srcId="{76167511-252F-448F-BF2A-51230D049739}" destId="{6A8F6384-8ED4-4A9A-8906-10CAF212A8FD}" srcOrd="0" destOrd="0" presId="urn:microsoft.com/office/officeart/2005/8/layout/hList1"/>
    <dgm:cxn modelId="{1B75317D-DC3C-42B6-BFF1-4641549A6222}" type="presOf" srcId="{EB35BD52-1795-4F85-8F16-6871C9878581}" destId="{0C337192-3DE8-425D-B492-0EB780491F28}" srcOrd="0" destOrd="0" presId="urn:microsoft.com/office/officeart/2005/8/layout/hList1"/>
    <dgm:cxn modelId="{5B16178B-0B25-4A9F-A940-F58654878818}" srcId="{A1D1A8F8-B7B4-435C-816B-B9C87943ED5D}" destId="{A19221D9-2AD2-4DC6-B830-CDCEAB8CE48E}" srcOrd="1" destOrd="0" parTransId="{7EA0D3AD-DA54-49D1-87D3-1A5F99776C24}" sibTransId="{24E0EB3B-9BC6-4AF6-986A-3FB058B75BC6}"/>
    <dgm:cxn modelId="{3B3B6D90-461E-460B-A5BA-863D01CA9969}" srcId="{A1D1A8F8-B7B4-435C-816B-B9C87943ED5D}" destId="{ED99E782-11F6-4873-94C6-AA07B7A6A6EA}" srcOrd="0" destOrd="0" parTransId="{11412DA7-CA69-4111-B53E-CC455CA90B74}" sibTransId="{47C55E09-6A9F-415E-B732-C726CAC80051}"/>
    <dgm:cxn modelId="{F336DEA4-DFDA-4C2F-B17A-7733B44CF1BD}" type="presOf" srcId="{C0E150DB-52D4-435B-8993-5A9614AB2F4B}" destId="{8369E85B-8554-49C0-A87F-B7CAED1B7884}" srcOrd="0" destOrd="2" presId="urn:microsoft.com/office/officeart/2005/8/layout/hList1"/>
    <dgm:cxn modelId="{5FE2E1A4-E789-4855-A60A-57202994CC91}" type="presOf" srcId="{C34C0E78-7174-4FE8-B153-73F3CD3A132B}" destId="{6208D5C9-68BB-4C5B-AA8F-07BA1D688558}" srcOrd="0" destOrd="0" presId="urn:microsoft.com/office/officeart/2005/8/layout/hList1"/>
    <dgm:cxn modelId="{68868BB3-44F7-40D5-A8AC-CB39A72873CF}" type="presOf" srcId="{3C10EC53-1D36-4E0A-9DC4-A8E2FBC8060F}" destId="{8369E85B-8554-49C0-A87F-B7CAED1B7884}" srcOrd="0" destOrd="0" presId="urn:microsoft.com/office/officeart/2005/8/layout/hList1"/>
    <dgm:cxn modelId="{2E7501C2-1E11-4D07-A7E9-385841C0508D}" type="presOf" srcId="{A1D1A8F8-B7B4-435C-816B-B9C87943ED5D}" destId="{00A22185-4A7E-477A-8AF5-1EDA8321A4CD}" srcOrd="0" destOrd="0" presId="urn:microsoft.com/office/officeart/2005/8/layout/hList1"/>
    <dgm:cxn modelId="{6BC2BACB-34B8-4680-9842-4EECF3A9101D}" type="presOf" srcId="{D65CDA41-523D-47AC-9FD0-3096835EC031}" destId="{BD0346D7-00E2-4FDE-B0A5-CD4A8DE25E26}" srcOrd="0" destOrd="3" presId="urn:microsoft.com/office/officeart/2005/8/layout/hList1"/>
    <dgm:cxn modelId="{DFB35DD9-D60A-48FD-A645-0773D2BB74D4}" srcId="{76167511-252F-448F-BF2A-51230D049739}" destId="{1DA6E8CD-7549-4103-9A5B-14844C018DF4}" srcOrd="1" destOrd="0" parTransId="{275B258E-E7EF-439B-885D-24D33F4ED0C3}" sibTransId="{55DF83F9-72B5-4070-9A99-3D2E8E560027}"/>
    <dgm:cxn modelId="{ACD195E7-65AE-4C4F-99EF-87864A1A7C71}" srcId="{64521145-D062-4938-8126-A4A2342251B5}" destId="{ABB16D84-85AA-49F3-A3AA-1A5BC82AD306}" srcOrd="2" destOrd="0" parTransId="{955C37A7-29BD-480B-ADB3-B0DC1923FAEA}" sibTransId="{1E6C37B2-5A4E-4B23-910B-E5B77E363C70}"/>
    <dgm:cxn modelId="{92EF6AF2-4FFE-4E4A-8FE4-A5BC2FFDEEB4}" srcId="{A1D1A8F8-B7B4-435C-816B-B9C87943ED5D}" destId="{D65CDA41-523D-47AC-9FD0-3096835EC031}" srcOrd="3" destOrd="0" parTransId="{D37D2BEF-3583-4023-9690-0D58DF626053}" sibTransId="{B6644337-1B30-4A78-A15A-B8FA9EC520A5}"/>
    <dgm:cxn modelId="{E739D7FB-528E-4183-8A93-1369FCBC3A86}" type="presOf" srcId="{ED99E782-11F6-4873-94C6-AA07B7A6A6EA}" destId="{BD0346D7-00E2-4FDE-B0A5-CD4A8DE25E26}" srcOrd="0" destOrd="0" presId="urn:microsoft.com/office/officeart/2005/8/layout/hList1"/>
    <dgm:cxn modelId="{39D96F23-83FB-4CD7-A5D9-6A3FD81D15FC}" type="presParOf" srcId="{0C337192-3DE8-425D-B492-0EB780491F28}" destId="{C5011C90-B9F8-4440-992C-1EC4FAD851BE}" srcOrd="0" destOrd="0" presId="urn:microsoft.com/office/officeart/2005/8/layout/hList1"/>
    <dgm:cxn modelId="{2663D4B7-46DA-4D50-8D4E-AD1AC22DE5A3}" type="presParOf" srcId="{C5011C90-B9F8-4440-992C-1EC4FAD851BE}" destId="{00A22185-4A7E-477A-8AF5-1EDA8321A4CD}" srcOrd="0" destOrd="0" presId="urn:microsoft.com/office/officeart/2005/8/layout/hList1"/>
    <dgm:cxn modelId="{47649172-BA59-4181-BDE3-4DD95C371904}" type="presParOf" srcId="{C5011C90-B9F8-4440-992C-1EC4FAD851BE}" destId="{BD0346D7-00E2-4FDE-B0A5-CD4A8DE25E26}" srcOrd="1" destOrd="0" presId="urn:microsoft.com/office/officeart/2005/8/layout/hList1"/>
    <dgm:cxn modelId="{8560680E-9DBA-4FBA-8153-E5B4465077F8}" type="presParOf" srcId="{0C337192-3DE8-425D-B492-0EB780491F28}" destId="{9D42F46C-6FB8-4606-85C7-604807A0B13C}" srcOrd="1" destOrd="0" presId="urn:microsoft.com/office/officeart/2005/8/layout/hList1"/>
    <dgm:cxn modelId="{2B93F13C-71CF-4EF7-ADC6-17721E926C8D}" type="presParOf" srcId="{0C337192-3DE8-425D-B492-0EB780491F28}" destId="{E82D234C-AE01-4E0E-BACA-37234B0D978D}" srcOrd="2" destOrd="0" presId="urn:microsoft.com/office/officeart/2005/8/layout/hList1"/>
    <dgm:cxn modelId="{1C5CCF8C-9E9E-4DE8-954E-CFEA0DF7D469}" type="presParOf" srcId="{E82D234C-AE01-4E0E-BACA-37234B0D978D}" destId="{6A8F6384-8ED4-4A9A-8906-10CAF212A8FD}" srcOrd="0" destOrd="0" presId="urn:microsoft.com/office/officeart/2005/8/layout/hList1"/>
    <dgm:cxn modelId="{9D45A245-2DA9-42F8-BF41-8C347765DA8F}" type="presParOf" srcId="{E82D234C-AE01-4E0E-BACA-37234B0D978D}" destId="{8369E85B-8554-49C0-A87F-B7CAED1B7884}" srcOrd="1" destOrd="0" presId="urn:microsoft.com/office/officeart/2005/8/layout/hList1"/>
    <dgm:cxn modelId="{7FBB3FE2-0173-451D-B722-183626B119D0}" type="presParOf" srcId="{0C337192-3DE8-425D-B492-0EB780491F28}" destId="{9957970F-16D1-4DB1-9D01-889E66356D2F}" srcOrd="3" destOrd="0" presId="urn:microsoft.com/office/officeart/2005/8/layout/hList1"/>
    <dgm:cxn modelId="{FE41F74C-39AE-4582-AEB3-7D35F548B0B9}" type="presParOf" srcId="{0C337192-3DE8-425D-B492-0EB780491F28}" destId="{1363E665-5750-4B08-A7EC-55A74DB1C5B9}" srcOrd="4" destOrd="0" presId="urn:microsoft.com/office/officeart/2005/8/layout/hList1"/>
    <dgm:cxn modelId="{F03AE6B3-7EF4-4C55-91DA-7497EEBEDE3E}" type="presParOf" srcId="{1363E665-5750-4B08-A7EC-55A74DB1C5B9}" destId="{6AACFEFE-10B0-4BFE-85CE-52068F431EA0}" srcOrd="0" destOrd="0" presId="urn:microsoft.com/office/officeart/2005/8/layout/hList1"/>
    <dgm:cxn modelId="{387ADF29-3D7D-46F5-B6E6-856F8AFF63E1}" type="presParOf" srcId="{1363E665-5750-4B08-A7EC-55A74DB1C5B9}" destId="{6208D5C9-68BB-4C5B-AA8F-07BA1D68855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E9D47F7-1279-48B8-BF44-0997DB09562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B2E9F8-E75D-4931-BE3B-A60B120E456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dirty="0"/>
            <a:t>Review funding offer, terms and conditions, bid schedule, and interim financing requirements. </a:t>
          </a:r>
        </a:p>
      </dgm:t>
    </dgm:pt>
    <dgm:pt modelId="{D72AD60A-F490-4102-8513-62182013E4F2}" type="parTrans" cxnId="{E5DD7F4B-4907-43EF-9D19-05D57A0F1975}">
      <dgm:prSet/>
      <dgm:spPr/>
      <dgm:t>
        <a:bodyPr/>
        <a:lstStyle/>
        <a:p>
          <a:endParaRPr lang="en-US"/>
        </a:p>
      </dgm:t>
    </dgm:pt>
    <dgm:pt modelId="{FD8989F5-EF1F-4D08-BE43-2E5A6B948D55}" type="sibTrans" cxnId="{E5DD7F4B-4907-43EF-9D19-05D57A0F1975}">
      <dgm:prSet/>
      <dgm:spPr/>
      <dgm:t>
        <a:bodyPr/>
        <a:lstStyle/>
        <a:p>
          <a:endParaRPr lang="en-US"/>
        </a:p>
      </dgm:t>
    </dgm:pt>
    <dgm:pt modelId="{972ACBB3-09D1-4ACD-9765-D4E16A75F99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Discuss the completed Settlement Worksheet and items necessary to complete settlement.</a:t>
          </a:r>
        </a:p>
      </dgm:t>
    </dgm:pt>
    <dgm:pt modelId="{2EF5742C-2C09-4E41-8E1F-B6A8DDC10BE3}" type="parTrans" cxnId="{F89007D0-7918-4A0D-930E-1B0626446347}">
      <dgm:prSet/>
      <dgm:spPr/>
      <dgm:t>
        <a:bodyPr/>
        <a:lstStyle/>
        <a:p>
          <a:endParaRPr lang="en-US"/>
        </a:p>
      </dgm:t>
    </dgm:pt>
    <dgm:pt modelId="{FDFA4A00-62A9-400B-8F2B-EBF7C5E80883}" type="sibTrans" cxnId="{F89007D0-7918-4A0D-930E-1B0626446347}">
      <dgm:prSet/>
      <dgm:spPr/>
      <dgm:t>
        <a:bodyPr/>
        <a:lstStyle/>
        <a:p>
          <a:endParaRPr lang="en-US"/>
        </a:p>
      </dgm:t>
    </dgm:pt>
    <dgm:pt modelId="{16BECCDA-835C-4263-A292-56897200C61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Schedule a Settlement date.</a:t>
          </a:r>
        </a:p>
      </dgm:t>
    </dgm:pt>
    <dgm:pt modelId="{21F24887-2E9C-4F91-BB10-B9C7AD17C337}" type="parTrans" cxnId="{3AAE7703-15E4-45CC-8B4D-3E5870771635}">
      <dgm:prSet/>
      <dgm:spPr/>
      <dgm:t>
        <a:bodyPr/>
        <a:lstStyle/>
        <a:p>
          <a:endParaRPr lang="en-US"/>
        </a:p>
      </dgm:t>
    </dgm:pt>
    <dgm:pt modelId="{3A0F10D1-A8E0-4E15-A6B7-E32D7344737F}" type="sibTrans" cxnId="{3AAE7703-15E4-45CC-8B4D-3E5870771635}">
      <dgm:prSet/>
      <dgm:spPr/>
      <dgm:t>
        <a:bodyPr/>
        <a:lstStyle/>
        <a:p>
          <a:endParaRPr lang="en-US"/>
        </a:p>
      </dgm:t>
    </dgm:pt>
    <dgm:pt modelId="{4122E5B4-ABD7-4B5D-91AB-E64243F047D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Got questions?  We have answers.</a:t>
          </a:r>
        </a:p>
      </dgm:t>
    </dgm:pt>
    <dgm:pt modelId="{0480E9B4-F8B2-4BF2-AA61-812DC8F11A70}" type="parTrans" cxnId="{8A1D47BD-1E6C-4EF6-BB69-1E894A2FEB1F}">
      <dgm:prSet/>
      <dgm:spPr/>
      <dgm:t>
        <a:bodyPr/>
        <a:lstStyle/>
        <a:p>
          <a:endParaRPr lang="en-US"/>
        </a:p>
      </dgm:t>
    </dgm:pt>
    <dgm:pt modelId="{51F67B1B-E672-40F3-ADF5-26A5E1E3A5C6}" type="sibTrans" cxnId="{8A1D47BD-1E6C-4EF6-BB69-1E894A2FEB1F}">
      <dgm:prSet/>
      <dgm:spPr/>
      <dgm:t>
        <a:bodyPr/>
        <a:lstStyle/>
        <a:p>
          <a:endParaRPr lang="en-US"/>
        </a:p>
      </dgm:t>
    </dgm:pt>
    <dgm:pt modelId="{FD87BAA3-7760-43C9-B418-F1A47F433626}" type="pres">
      <dgm:prSet presAssocID="{1E9D47F7-1279-48B8-BF44-0997DB09562B}" presName="root" presStyleCnt="0">
        <dgm:presLayoutVars>
          <dgm:dir/>
          <dgm:resizeHandles val="exact"/>
        </dgm:presLayoutVars>
      </dgm:prSet>
      <dgm:spPr/>
    </dgm:pt>
    <dgm:pt modelId="{96EAB27F-8882-4A14-87FA-60E842FCE50D}" type="pres">
      <dgm:prSet presAssocID="{9DB2E9F8-E75D-4931-BE3B-A60B120E4567}" presName="compNode" presStyleCnt="0"/>
      <dgm:spPr/>
    </dgm:pt>
    <dgm:pt modelId="{025DE62E-8974-47EB-B2F4-06D4C13E178B}" type="pres">
      <dgm:prSet presAssocID="{9DB2E9F8-E75D-4931-BE3B-A60B120E4567}" presName="bgRect" presStyleLbl="bgShp" presStyleIdx="0" presStyleCnt="4"/>
      <dgm:spPr/>
    </dgm:pt>
    <dgm:pt modelId="{CB3319C0-19F9-408C-BFFD-736BE2AE8EB3}" type="pres">
      <dgm:prSet presAssocID="{9DB2E9F8-E75D-4931-BE3B-A60B120E4567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12A8D264-B994-422B-9D23-F4F72956FF0C}" type="pres">
      <dgm:prSet presAssocID="{9DB2E9F8-E75D-4931-BE3B-A60B120E4567}" presName="spaceRect" presStyleCnt="0"/>
      <dgm:spPr/>
    </dgm:pt>
    <dgm:pt modelId="{451B241A-213E-4133-A91E-79908DDE1A76}" type="pres">
      <dgm:prSet presAssocID="{9DB2E9F8-E75D-4931-BE3B-A60B120E4567}" presName="parTx" presStyleLbl="revTx" presStyleIdx="0" presStyleCnt="4">
        <dgm:presLayoutVars>
          <dgm:chMax val="0"/>
          <dgm:chPref val="0"/>
        </dgm:presLayoutVars>
      </dgm:prSet>
      <dgm:spPr/>
    </dgm:pt>
    <dgm:pt modelId="{4A6E2417-B549-453A-AA5D-77C2B9BD5115}" type="pres">
      <dgm:prSet presAssocID="{FD8989F5-EF1F-4D08-BE43-2E5A6B948D55}" presName="sibTrans" presStyleCnt="0"/>
      <dgm:spPr/>
    </dgm:pt>
    <dgm:pt modelId="{6F01DF03-5081-4202-AA95-92A582E49A50}" type="pres">
      <dgm:prSet presAssocID="{972ACBB3-09D1-4ACD-9765-D4E16A75F996}" presName="compNode" presStyleCnt="0"/>
      <dgm:spPr/>
    </dgm:pt>
    <dgm:pt modelId="{F0CA261E-6885-4AEE-BBD8-5BF1797F10D9}" type="pres">
      <dgm:prSet presAssocID="{972ACBB3-09D1-4ACD-9765-D4E16A75F996}" presName="bgRect" presStyleLbl="bgShp" presStyleIdx="1" presStyleCnt="4"/>
      <dgm:spPr/>
    </dgm:pt>
    <dgm:pt modelId="{581BB6FE-997F-4639-AB24-81366AAA5741}" type="pres">
      <dgm:prSet presAssocID="{972ACBB3-09D1-4ACD-9765-D4E16A75F996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lculator"/>
        </a:ext>
      </dgm:extLst>
    </dgm:pt>
    <dgm:pt modelId="{D473E27B-62F2-443C-B349-0D1F5AB14417}" type="pres">
      <dgm:prSet presAssocID="{972ACBB3-09D1-4ACD-9765-D4E16A75F996}" presName="spaceRect" presStyleCnt="0"/>
      <dgm:spPr/>
    </dgm:pt>
    <dgm:pt modelId="{CE553791-874F-4839-80D7-122D9EA52B6C}" type="pres">
      <dgm:prSet presAssocID="{972ACBB3-09D1-4ACD-9765-D4E16A75F996}" presName="parTx" presStyleLbl="revTx" presStyleIdx="1" presStyleCnt="4">
        <dgm:presLayoutVars>
          <dgm:chMax val="0"/>
          <dgm:chPref val="0"/>
        </dgm:presLayoutVars>
      </dgm:prSet>
      <dgm:spPr/>
    </dgm:pt>
    <dgm:pt modelId="{9A39ECA6-004C-439E-829F-7242E2E1A0C7}" type="pres">
      <dgm:prSet presAssocID="{FDFA4A00-62A9-400B-8F2B-EBF7C5E80883}" presName="sibTrans" presStyleCnt="0"/>
      <dgm:spPr/>
    </dgm:pt>
    <dgm:pt modelId="{C52528CE-7B3B-4358-817F-F56778893181}" type="pres">
      <dgm:prSet presAssocID="{16BECCDA-835C-4263-A292-56897200C61F}" presName="compNode" presStyleCnt="0"/>
      <dgm:spPr/>
    </dgm:pt>
    <dgm:pt modelId="{6AD81144-B1AD-47D9-B616-164B50CFC1F1}" type="pres">
      <dgm:prSet presAssocID="{16BECCDA-835C-4263-A292-56897200C61F}" presName="bgRect" presStyleLbl="bgShp" presStyleIdx="2" presStyleCnt="4"/>
      <dgm:spPr/>
    </dgm:pt>
    <dgm:pt modelId="{8DA37F73-5CF9-4319-9B7C-028D6DC5A601}" type="pres">
      <dgm:prSet presAssocID="{16BECCDA-835C-4263-A292-56897200C61F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7AB79171-6396-4F6F-90F6-7910B50BBE9A}" type="pres">
      <dgm:prSet presAssocID="{16BECCDA-835C-4263-A292-56897200C61F}" presName="spaceRect" presStyleCnt="0"/>
      <dgm:spPr/>
    </dgm:pt>
    <dgm:pt modelId="{125EDA2F-1C54-4290-9207-0AAC5347C915}" type="pres">
      <dgm:prSet presAssocID="{16BECCDA-835C-4263-A292-56897200C61F}" presName="parTx" presStyleLbl="revTx" presStyleIdx="2" presStyleCnt="4">
        <dgm:presLayoutVars>
          <dgm:chMax val="0"/>
          <dgm:chPref val="0"/>
        </dgm:presLayoutVars>
      </dgm:prSet>
      <dgm:spPr/>
    </dgm:pt>
    <dgm:pt modelId="{559F00A3-0B1B-4227-8284-040C7BED43F0}" type="pres">
      <dgm:prSet presAssocID="{3A0F10D1-A8E0-4E15-A6B7-E32D7344737F}" presName="sibTrans" presStyleCnt="0"/>
      <dgm:spPr/>
    </dgm:pt>
    <dgm:pt modelId="{D0C25696-48D3-4C23-AB87-E5C279868C28}" type="pres">
      <dgm:prSet presAssocID="{4122E5B4-ABD7-4B5D-91AB-E64243F047D4}" presName="compNode" presStyleCnt="0"/>
      <dgm:spPr/>
    </dgm:pt>
    <dgm:pt modelId="{6331A85C-EF3E-45D1-8179-314C39193476}" type="pres">
      <dgm:prSet presAssocID="{4122E5B4-ABD7-4B5D-91AB-E64243F047D4}" presName="bgRect" presStyleLbl="bgShp" presStyleIdx="3" presStyleCnt="4"/>
      <dgm:spPr/>
    </dgm:pt>
    <dgm:pt modelId="{2FBC3990-9637-476F-8909-A7BEDB51B6E5}" type="pres">
      <dgm:prSet presAssocID="{4122E5B4-ABD7-4B5D-91AB-E64243F047D4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B3276A8E-19BC-49F0-B838-CF145DA80AD7}" type="pres">
      <dgm:prSet presAssocID="{4122E5B4-ABD7-4B5D-91AB-E64243F047D4}" presName="spaceRect" presStyleCnt="0"/>
      <dgm:spPr/>
    </dgm:pt>
    <dgm:pt modelId="{71D72178-30C2-42FC-A78B-5B425861BB6B}" type="pres">
      <dgm:prSet presAssocID="{4122E5B4-ABD7-4B5D-91AB-E64243F047D4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4725C02-BA45-46F4-A5C9-3031E37B3BD5}" type="presOf" srcId="{4122E5B4-ABD7-4B5D-91AB-E64243F047D4}" destId="{71D72178-30C2-42FC-A78B-5B425861BB6B}" srcOrd="0" destOrd="0" presId="urn:microsoft.com/office/officeart/2018/2/layout/IconVerticalSolidList"/>
    <dgm:cxn modelId="{3AAE7703-15E4-45CC-8B4D-3E5870771635}" srcId="{1E9D47F7-1279-48B8-BF44-0997DB09562B}" destId="{16BECCDA-835C-4263-A292-56897200C61F}" srcOrd="2" destOrd="0" parTransId="{21F24887-2E9C-4F91-BB10-B9C7AD17C337}" sibTransId="{3A0F10D1-A8E0-4E15-A6B7-E32D7344737F}"/>
    <dgm:cxn modelId="{E413BD06-BBF2-49D3-8EC2-69F3431CB494}" type="presOf" srcId="{972ACBB3-09D1-4ACD-9765-D4E16A75F996}" destId="{CE553791-874F-4839-80D7-122D9EA52B6C}" srcOrd="0" destOrd="0" presId="urn:microsoft.com/office/officeart/2018/2/layout/IconVerticalSolidList"/>
    <dgm:cxn modelId="{D8AB551F-DDA3-4C38-AA0B-51314D317288}" type="presOf" srcId="{1E9D47F7-1279-48B8-BF44-0997DB09562B}" destId="{FD87BAA3-7760-43C9-B418-F1A47F433626}" srcOrd="0" destOrd="0" presId="urn:microsoft.com/office/officeart/2018/2/layout/IconVerticalSolidList"/>
    <dgm:cxn modelId="{E5DD7F4B-4907-43EF-9D19-05D57A0F1975}" srcId="{1E9D47F7-1279-48B8-BF44-0997DB09562B}" destId="{9DB2E9F8-E75D-4931-BE3B-A60B120E4567}" srcOrd="0" destOrd="0" parTransId="{D72AD60A-F490-4102-8513-62182013E4F2}" sibTransId="{FD8989F5-EF1F-4D08-BE43-2E5A6B948D55}"/>
    <dgm:cxn modelId="{8A1D47BD-1E6C-4EF6-BB69-1E894A2FEB1F}" srcId="{1E9D47F7-1279-48B8-BF44-0997DB09562B}" destId="{4122E5B4-ABD7-4B5D-91AB-E64243F047D4}" srcOrd="3" destOrd="0" parTransId="{0480E9B4-F8B2-4BF2-AA61-812DC8F11A70}" sibTransId="{51F67B1B-E672-40F3-ADF5-26A5E1E3A5C6}"/>
    <dgm:cxn modelId="{DC6E67C0-CEBC-42C1-BFDD-E6D4B5CB263D}" type="presOf" srcId="{9DB2E9F8-E75D-4931-BE3B-A60B120E4567}" destId="{451B241A-213E-4133-A91E-79908DDE1A76}" srcOrd="0" destOrd="0" presId="urn:microsoft.com/office/officeart/2018/2/layout/IconVerticalSolidList"/>
    <dgm:cxn modelId="{F89007D0-7918-4A0D-930E-1B0626446347}" srcId="{1E9D47F7-1279-48B8-BF44-0997DB09562B}" destId="{972ACBB3-09D1-4ACD-9765-D4E16A75F996}" srcOrd="1" destOrd="0" parTransId="{2EF5742C-2C09-4E41-8E1F-B6A8DDC10BE3}" sibTransId="{FDFA4A00-62A9-400B-8F2B-EBF7C5E80883}"/>
    <dgm:cxn modelId="{D81B92ED-7A07-4236-A528-3DEED902CBD7}" type="presOf" srcId="{16BECCDA-835C-4263-A292-56897200C61F}" destId="{125EDA2F-1C54-4290-9207-0AAC5347C915}" srcOrd="0" destOrd="0" presId="urn:microsoft.com/office/officeart/2018/2/layout/IconVerticalSolidList"/>
    <dgm:cxn modelId="{F2F19BCE-8D2B-476A-8DE0-2E8A5038C834}" type="presParOf" srcId="{FD87BAA3-7760-43C9-B418-F1A47F433626}" destId="{96EAB27F-8882-4A14-87FA-60E842FCE50D}" srcOrd="0" destOrd="0" presId="urn:microsoft.com/office/officeart/2018/2/layout/IconVerticalSolidList"/>
    <dgm:cxn modelId="{E085AE72-03E6-401E-A006-86EA0B2E2AD9}" type="presParOf" srcId="{96EAB27F-8882-4A14-87FA-60E842FCE50D}" destId="{025DE62E-8974-47EB-B2F4-06D4C13E178B}" srcOrd="0" destOrd="0" presId="urn:microsoft.com/office/officeart/2018/2/layout/IconVerticalSolidList"/>
    <dgm:cxn modelId="{950A66BB-CE59-4194-B6DC-7C7E5C0B1D63}" type="presParOf" srcId="{96EAB27F-8882-4A14-87FA-60E842FCE50D}" destId="{CB3319C0-19F9-408C-BFFD-736BE2AE8EB3}" srcOrd="1" destOrd="0" presId="urn:microsoft.com/office/officeart/2018/2/layout/IconVerticalSolidList"/>
    <dgm:cxn modelId="{FD1720FD-D817-4C02-A86F-31FADDD224BA}" type="presParOf" srcId="{96EAB27F-8882-4A14-87FA-60E842FCE50D}" destId="{12A8D264-B994-422B-9D23-F4F72956FF0C}" srcOrd="2" destOrd="0" presId="urn:microsoft.com/office/officeart/2018/2/layout/IconVerticalSolidList"/>
    <dgm:cxn modelId="{93417DA8-35D3-4C6D-BB29-2BCAF18664BC}" type="presParOf" srcId="{96EAB27F-8882-4A14-87FA-60E842FCE50D}" destId="{451B241A-213E-4133-A91E-79908DDE1A76}" srcOrd="3" destOrd="0" presId="urn:microsoft.com/office/officeart/2018/2/layout/IconVerticalSolidList"/>
    <dgm:cxn modelId="{94EEB037-2BFE-4BE1-AAFA-152EA0EA31E2}" type="presParOf" srcId="{FD87BAA3-7760-43C9-B418-F1A47F433626}" destId="{4A6E2417-B549-453A-AA5D-77C2B9BD5115}" srcOrd="1" destOrd="0" presId="urn:microsoft.com/office/officeart/2018/2/layout/IconVerticalSolidList"/>
    <dgm:cxn modelId="{3BFBFE69-9507-490F-B085-5B27F28C70AE}" type="presParOf" srcId="{FD87BAA3-7760-43C9-B418-F1A47F433626}" destId="{6F01DF03-5081-4202-AA95-92A582E49A50}" srcOrd="2" destOrd="0" presId="urn:microsoft.com/office/officeart/2018/2/layout/IconVerticalSolidList"/>
    <dgm:cxn modelId="{C0713A53-D11F-46C8-B7C6-30FE01574B3C}" type="presParOf" srcId="{6F01DF03-5081-4202-AA95-92A582E49A50}" destId="{F0CA261E-6885-4AEE-BBD8-5BF1797F10D9}" srcOrd="0" destOrd="0" presId="urn:microsoft.com/office/officeart/2018/2/layout/IconVerticalSolidList"/>
    <dgm:cxn modelId="{00402AC5-09B4-4BD6-9543-20A46C5DD3A7}" type="presParOf" srcId="{6F01DF03-5081-4202-AA95-92A582E49A50}" destId="{581BB6FE-997F-4639-AB24-81366AAA5741}" srcOrd="1" destOrd="0" presId="urn:microsoft.com/office/officeart/2018/2/layout/IconVerticalSolidList"/>
    <dgm:cxn modelId="{0815CAA3-E69D-47A0-9028-1EE37F3DF996}" type="presParOf" srcId="{6F01DF03-5081-4202-AA95-92A582E49A50}" destId="{D473E27B-62F2-443C-B349-0D1F5AB14417}" srcOrd="2" destOrd="0" presId="urn:microsoft.com/office/officeart/2018/2/layout/IconVerticalSolidList"/>
    <dgm:cxn modelId="{32BA58A9-64D2-4261-9834-D16B430D9B3F}" type="presParOf" srcId="{6F01DF03-5081-4202-AA95-92A582E49A50}" destId="{CE553791-874F-4839-80D7-122D9EA52B6C}" srcOrd="3" destOrd="0" presId="urn:microsoft.com/office/officeart/2018/2/layout/IconVerticalSolidList"/>
    <dgm:cxn modelId="{1C76E7F7-2867-405E-A494-9FF3B2893F15}" type="presParOf" srcId="{FD87BAA3-7760-43C9-B418-F1A47F433626}" destId="{9A39ECA6-004C-439E-829F-7242E2E1A0C7}" srcOrd="3" destOrd="0" presId="urn:microsoft.com/office/officeart/2018/2/layout/IconVerticalSolidList"/>
    <dgm:cxn modelId="{537320F9-3812-4B65-A862-85801777B901}" type="presParOf" srcId="{FD87BAA3-7760-43C9-B418-F1A47F433626}" destId="{C52528CE-7B3B-4358-817F-F56778893181}" srcOrd="4" destOrd="0" presId="urn:microsoft.com/office/officeart/2018/2/layout/IconVerticalSolidList"/>
    <dgm:cxn modelId="{F47364E8-5829-4473-95B8-249EFBAB3C8B}" type="presParOf" srcId="{C52528CE-7B3B-4358-817F-F56778893181}" destId="{6AD81144-B1AD-47D9-B616-164B50CFC1F1}" srcOrd="0" destOrd="0" presId="urn:microsoft.com/office/officeart/2018/2/layout/IconVerticalSolidList"/>
    <dgm:cxn modelId="{E963E1B1-BAF3-400D-A2D9-511272FE24A3}" type="presParOf" srcId="{C52528CE-7B3B-4358-817F-F56778893181}" destId="{8DA37F73-5CF9-4319-9B7C-028D6DC5A601}" srcOrd="1" destOrd="0" presId="urn:microsoft.com/office/officeart/2018/2/layout/IconVerticalSolidList"/>
    <dgm:cxn modelId="{0F4D90B8-6484-42C6-B527-350668F7E371}" type="presParOf" srcId="{C52528CE-7B3B-4358-817F-F56778893181}" destId="{7AB79171-6396-4F6F-90F6-7910B50BBE9A}" srcOrd="2" destOrd="0" presId="urn:microsoft.com/office/officeart/2018/2/layout/IconVerticalSolidList"/>
    <dgm:cxn modelId="{D1FBC9D1-AC8D-4AC3-A663-10EC7A43161A}" type="presParOf" srcId="{C52528CE-7B3B-4358-817F-F56778893181}" destId="{125EDA2F-1C54-4290-9207-0AAC5347C915}" srcOrd="3" destOrd="0" presId="urn:microsoft.com/office/officeart/2018/2/layout/IconVerticalSolidList"/>
    <dgm:cxn modelId="{A9E0F825-849C-4CAC-A673-7F7488EFBA52}" type="presParOf" srcId="{FD87BAA3-7760-43C9-B418-F1A47F433626}" destId="{559F00A3-0B1B-4227-8284-040C7BED43F0}" srcOrd="5" destOrd="0" presId="urn:microsoft.com/office/officeart/2018/2/layout/IconVerticalSolidList"/>
    <dgm:cxn modelId="{93249774-08AE-48D6-AA4D-ACBC4655DFC6}" type="presParOf" srcId="{FD87BAA3-7760-43C9-B418-F1A47F433626}" destId="{D0C25696-48D3-4C23-AB87-E5C279868C28}" srcOrd="6" destOrd="0" presId="urn:microsoft.com/office/officeart/2018/2/layout/IconVerticalSolidList"/>
    <dgm:cxn modelId="{BDF2BCCC-8A6E-4070-9437-25CE72A197FD}" type="presParOf" srcId="{D0C25696-48D3-4C23-AB87-E5C279868C28}" destId="{6331A85C-EF3E-45D1-8179-314C39193476}" srcOrd="0" destOrd="0" presId="urn:microsoft.com/office/officeart/2018/2/layout/IconVerticalSolidList"/>
    <dgm:cxn modelId="{7AE086DF-2B8F-4BE4-8D15-2F60FB103E02}" type="presParOf" srcId="{D0C25696-48D3-4C23-AB87-E5C279868C28}" destId="{2FBC3990-9637-476F-8909-A7BEDB51B6E5}" srcOrd="1" destOrd="0" presId="urn:microsoft.com/office/officeart/2018/2/layout/IconVerticalSolidList"/>
    <dgm:cxn modelId="{ECCD92C1-5AF3-4487-A71F-6059A84119A0}" type="presParOf" srcId="{D0C25696-48D3-4C23-AB87-E5C279868C28}" destId="{B3276A8E-19BC-49F0-B838-CF145DA80AD7}" srcOrd="2" destOrd="0" presId="urn:microsoft.com/office/officeart/2018/2/layout/IconVerticalSolidList"/>
    <dgm:cxn modelId="{C8B1198C-97DF-4B57-B4D9-1331821715FC}" type="presParOf" srcId="{D0C25696-48D3-4C23-AB87-E5C279868C28}" destId="{71D72178-30C2-42FC-A78B-5B425861BB6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42E683B-5294-4094-BBB3-145868D3608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3FC30A-43E9-4C7D-9E1E-C0DC3817B70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Discuss the completed Bid Result Form.</a:t>
          </a:r>
        </a:p>
      </dgm:t>
    </dgm:pt>
    <dgm:pt modelId="{2E0344DE-E0BF-4DB6-90D5-A4A261154805}" type="parTrans" cxnId="{568560C4-52A5-4B90-8068-C801E40A8913}">
      <dgm:prSet/>
      <dgm:spPr/>
      <dgm:t>
        <a:bodyPr/>
        <a:lstStyle/>
        <a:p>
          <a:endParaRPr lang="en-US"/>
        </a:p>
      </dgm:t>
    </dgm:pt>
    <dgm:pt modelId="{D99145AA-2F9A-48A9-A962-5EDF9219CD94}" type="sibTrans" cxnId="{568560C4-52A5-4B90-8068-C801E40A8913}">
      <dgm:prSet/>
      <dgm:spPr/>
      <dgm:t>
        <a:bodyPr/>
        <a:lstStyle/>
        <a:p>
          <a:endParaRPr lang="en-US"/>
        </a:p>
      </dgm:t>
    </dgm:pt>
    <dgm:pt modelId="{ECA386DB-D989-4161-A590-C9F7705D307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Ensure we are still on target with our settlement timeline.</a:t>
          </a:r>
        </a:p>
      </dgm:t>
    </dgm:pt>
    <dgm:pt modelId="{CD18D64F-264B-4E21-88BE-A283157E39F2}" type="parTrans" cxnId="{A4E2C527-106B-4BC0-BE56-E38E02DDC303}">
      <dgm:prSet/>
      <dgm:spPr/>
      <dgm:t>
        <a:bodyPr/>
        <a:lstStyle/>
        <a:p>
          <a:endParaRPr lang="en-US"/>
        </a:p>
      </dgm:t>
    </dgm:pt>
    <dgm:pt modelId="{311D915F-33E8-4D12-8B8B-A2C88F4513D4}" type="sibTrans" cxnId="{A4E2C527-106B-4BC0-BE56-E38E02DDC303}">
      <dgm:prSet/>
      <dgm:spPr/>
      <dgm:t>
        <a:bodyPr/>
        <a:lstStyle/>
        <a:p>
          <a:endParaRPr lang="en-US"/>
        </a:p>
      </dgm:t>
    </dgm:pt>
    <dgm:pt modelId="{38424D9D-416C-48B1-B819-4C0EA12C159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Review and complete required items on the settlement checklist.</a:t>
          </a:r>
        </a:p>
      </dgm:t>
    </dgm:pt>
    <dgm:pt modelId="{1E929BB0-AF26-4E9D-820E-3DEADAC23902}" type="parTrans" cxnId="{D4674890-7FE5-4EAC-850E-31E7755734A9}">
      <dgm:prSet/>
      <dgm:spPr/>
      <dgm:t>
        <a:bodyPr/>
        <a:lstStyle/>
        <a:p>
          <a:endParaRPr lang="en-US"/>
        </a:p>
      </dgm:t>
    </dgm:pt>
    <dgm:pt modelId="{540539B1-E555-4255-91A9-D2506B87940F}" type="sibTrans" cxnId="{D4674890-7FE5-4EAC-850E-31E7755734A9}">
      <dgm:prSet/>
      <dgm:spPr/>
      <dgm:t>
        <a:bodyPr/>
        <a:lstStyle/>
        <a:p>
          <a:endParaRPr lang="en-US"/>
        </a:p>
      </dgm:t>
    </dgm:pt>
    <dgm:pt modelId="{792A7F20-2661-432D-A6D6-E5B7848EA2F4}" type="pres">
      <dgm:prSet presAssocID="{642E683B-5294-4094-BBB3-145868D3608E}" presName="root" presStyleCnt="0">
        <dgm:presLayoutVars>
          <dgm:dir/>
          <dgm:resizeHandles val="exact"/>
        </dgm:presLayoutVars>
      </dgm:prSet>
      <dgm:spPr/>
    </dgm:pt>
    <dgm:pt modelId="{15043959-0A9F-4672-87B9-6E97624173BA}" type="pres">
      <dgm:prSet presAssocID="{393FC30A-43E9-4C7D-9E1E-C0DC3817B70A}" presName="compNode" presStyleCnt="0"/>
      <dgm:spPr/>
    </dgm:pt>
    <dgm:pt modelId="{374AB010-5E8D-4D23-AD27-84AFA4CD7034}" type="pres">
      <dgm:prSet presAssocID="{393FC30A-43E9-4C7D-9E1E-C0DC3817B70A}" presName="bgRect" presStyleLbl="bgShp" presStyleIdx="0" presStyleCnt="3"/>
      <dgm:spPr/>
    </dgm:pt>
    <dgm:pt modelId="{FDF4B87F-5A5E-4494-B0D7-C321BC02D7CF}" type="pres">
      <dgm:prSet presAssocID="{393FC30A-43E9-4C7D-9E1E-C0DC3817B70A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7AC2F241-80A5-4482-8A10-CC1F2F728029}" type="pres">
      <dgm:prSet presAssocID="{393FC30A-43E9-4C7D-9E1E-C0DC3817B70A}" presName="spaceRect" presStyleCnt="0"/>
      <dgm:spPr/>
    </dgm:pt>
    <dgm:pt modelId="{9C51E82F-F249-4E9F-BC56-535468C94907}" type="pres">
      <dgm:prSet presAssocID="{393FC30A-43E9-4C7D-9E1E-C0DC3817B70A}" presName="parTx" presStyleLbl="revTx" presStyleIdx="0" presStyleCnt="3">
        <dgm:presLayoutVars>
          <dgm:chMax val="0"/>
          <dgm:chPref val="0"/>
        </dgm:presLayoutVars>
      </dgm:prSet>
      <dgm:spPr/>
    </dgm:pt>
    <dgm:pt modelId="{AD037F6C-4E95-4633-A6A0-07C532B8CA46}" type="pres">
      <dgm:prSet presAssocID="{D99145AA-2F9A-48A9-A962-5EDF9219CD94}" presName="sibTrans" presStyleCnt="0"/>
      <dgm:spPr/>
    </dgm:pt>
    <dgm:pt modelId="{8E1DCF32-FD94-4F9B-91A6-D6CC13C849A8}" type="pres">
      <dgm:prSet presAssocID="{ECA386DB-D989-4161-A590-C9F7705D3074}" presName="compNode" presStyleCnt="0"/>
      <dgm:spPr/>
    </dgm:pt>
    <dgm:pt modelId="{B50A92C1-EEDF-43AA-8FAE-8AB3FF7954DB}" type="pres">
      <dgm:prSet presAssocID="{ECA386DB-D989-4161-A590-C9F7705D3074}" presName="bgRect" presStyleLbl="bgShp" presStyleIdx="1" presStyleCnt="3"/>
      <dgm:spPr/>
    </dgm:pt>
    <dgm:pt modelId="{917B03D1-0C12-4FA5-BF96-14235653B7DD}" type="pres">
      <dgm:prSet presAssocID="{ECA386DB-D989-4161-A590-C9F7705D3074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BD3D2737-62DA-4BF7-948D-2543B46571CC}" type="pres">
      <dgm:prSet presAssocID="{ECA386DB-D989-4161-A590-C9F7705D3074}" presName="spaceRect" presStyleCnt="0"/>
      <dgm:spPr/>
    </dgm:pt>
    <dgm:pt modelId="{32183FE9-ACA0-4D19-9CBF-E95D77DE3BC5}" type="pres">
      <dgm:prSet presAssocID="{ECA386DB-D989-4161-A590-C9F7705D3074}" presName="parTx" presStyleLbl="revTx" presStyleIdx="1" presStyleCnt="3">
        <dgm:presLayoutVars>
          <dgm:chMax val="0"/>
          <dgm:chPref val="0"/>
        </dgm:presLayoutVars>
      </dgm:prSet>
      <dgm:spPr/>
    </dgm:pt>
    <dgm:pt modelId="{9D499FE5-DAC6-4D61-8E70-219C110EF4AD}" type="pres">
      <dgm:prSet presAssocID="{311D915F-33E8-4D12-8B8B-A2C88F4513D4}" presName="sibTrans" presStyleCnt="0"/>
      <dgm:spPr/>
    </dgm:pt>
    <dgm:pt modelId="{6A416C3D-29FE-4D47-95B9-C9FCBC9C571C}" type="pres">
      <dgm:prSet presAssocID="{38424D9D-416C-48B1-B819-4C0EA12C159D}" presName="compNode" presStyleCnt="0"/>
      <dgm:spPr/>
    </dgm:pt>
    <dgm:pt modelId="{50C148BB-4F95-4E9D-94D9-A88D10BEAB85}" type="pres">
      <dgm:prSet presAssocID="{38424D9D-416C-48B1-B819-4C0EA12C159D}" presName="bgRect" presStyleLbl="bgShp" presStyleIdx="2" presStyleCnt="3"/>
      <dgm:spPr/>
    </dgm:pt>
    <dgm:pt modelId="{4F229BC3-E672-486A-AE4B-AA935777B60F}" type="pres">
      <dgm:prSet presAssocID="{38424D9D-416C-48B1-B819-4C0EA12C159D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B37D2D43-E7B9-46C2-932C-3801A716F5DF}" type="pres">
      <dgm:prSet presAssocID="{38424D9D-416C-48B1-B819-4C0EA12C159D}" presName="spaceRect" presStyleCnt="0"/>
      <dgm:spPr/>
    </dgm:pt>
    <dgm:pt modelId="{CF7C9CC0-C1A6-4D68-97AD-8218B6D2E074}" type="pres">
      <dgm:prSet presAssocID="{38424D9D-416C-48B1-B819-4C0EA12C159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4E2C527-106B-4BC0-BE56-E38E02DDC303}" srcId="{642E683B-5294-4094-BBB3-145868D3608E}" destId="{ECA386DB-D989-4161-A590-C9F7705D3074}" srcOrd="1" destOrd="0" parTransId="{CD18D64F-264B-4E21-88BE-A283157E39F2}" sibTransId="{311D915F-33E8-4D12-8B8B-A2C88F4513D4}"/>
    <dgm:cxn modelId="{561EC746-49DB-4C10-8221-7629C64D1686}" type="presOf" srcId="{642E683B-5294-4094-BBB3-145868D3608E}" destId="{792A7F20-2661-432D-A6D6-E5B7848EA2F4}" srcOrd="0" destOrd="0" presId="urn:microsoft.com/office/officeart/2018/2/layout/IconVerticalSolidList"/>
    <dgm:cxn modelId="{41DCB36C-A8E2-4193-8DA7-C9CE7D7BB504}" type="presOf" srcId="{ECA386DB-D989-4161-A590-C9F7705D3074}" destId="{32183FE9-ACA0-4D19-9CBF-E95D77DE3BC5}" srcOrd="0" destOrd="0" presId="urn:microsoft.com/office/officeart/2018/2/layout/IconVerticalSolidList"/>
    <dgm:cxn modelId="{116FD658-6C32-4897-AFC3-92EE22F63243}" type="presOf" srcId="{393FC30A-43E9-4C7D-9E1E-C0DC3817B70A}" destId="{9C51E82F-F249-4E9F-BC56-535468C94907}" srcOrd="0" destOrd="0" presId="urn:microsoft.com/office/officeart/2018/2/layout/IconVerticalSolidList"/>
    <dgm:cxn modelId="{D4674890-7FE5-4EAC-850E-31E7755734A9}" srcId="{642E683B-5294-4094-BBB3-145868D3608E}" destId="{38424D9D-416C-48B1-B819-4C0EA12C159D}" srcOrd="2" destOrd="0" parTransId="{1E929BB0-AF26-4E9D-820E-3DEADAC23902}" sibTransId="{540539B1-E555-4255-91A9-D2506B87940F}"/>
    <dgm:cxn modelId="{1C52B4B4-9844-4066-AF4F-6A8E8164B540}" type="presOf" srcId="{38424D9D-416C-48B1-B819-4C0EA12C159D}" destId="{CF7C9CC0-C1A6-4D68-97AD-8218B6D2E074}" srcOrd="0" destOrd="0" presId="urn:microsoft.com/office/officeart/2018/2/layout/IconVerticalSolidList"/>
    <dgm:cxn modelId="{568560C4-52A5-4B90-8068-C801E40A8913}" srcId="{642E683B-5294-4094-BBB3-145868D3608E}" destId="{393FC30A-43E9-4C7D-9E1E-C0DC3817B70A}" srcOrd="0" destOrd="0" parTransId="{2E0344DE-E0BF-4DB6-90D5-A4A261154805}" sibTransId="{D99145AA-2F9A-48A9-A962-5EDF9219CD94}"/>
    <dgm:cxn modelId="{8D756581-2C0E-45A5-A00E-57F66C19D1E5}" type="presParOf" srcId="{792A7F20-2661-432D-A6D6-E5B7848EA2F4}" destId="{15043959-0A9F-4672-87B9-6E97624173BA}" srcOrd="0" destOrd="0" presId="urn:microsoft.com/office/officeart/2018/2/layout/IconVerticalSolidList"/>
    <dgm:cxn modelId="{A3F203E7-9CF3-446B-A1EE-D6349FAE48E1}" type="presParOf" srcId="{15043959-0A9F-4672-87B9-6E97624173BA}" destId="{374AB010-5E8D-4D23-AD27-84AFA4CD7034}" srcOrd="0" destOrd="0" presId="urn:microsoft.com/office/officeart/2018/2/layout/IconVerticalSolidList"/>
    <dgm:cxn modelId="{C4543EC4-3BAD-4C46-9F1A-EACF58CEB0EB}" type="presParOf" srcId="{15043959-0A9F-4672-87B9-6E97624173BA}" destId="{FDF4B87F-5A5E-4494-B0D7-C321BC02D7CF}" srcOrd="1" destOrd="0" presId="urn:microsoft.com/office/officeart/2018/2/layout/IconVerticalSolidList"/>
    <dgm:cxn modelId="{E5C2C665-E5DC-4459-AD29-6B0EA54A8204}" type="presParOf" srcId="{15043959-0A9F-4672-87B9-6E97624173BA}" destId="{7AC2F241-80A5-4482-8A10-CC1F2F728029}" srcOrd="2" destOrd="0" presId="urn:microsoft.com/office/officeart/2018/2/layout/IconVerticalSolidList"/>
    <dgm:cxn modelId="{9CEC6EA3-DAE7-42F0-9863-FB518230290A}" type="presParOf" srcId="{15043959-0A9F-4672-87B9-6E97624173BA}" destId="{9C51E82F-F249-4E9F-BC56-535468C94907}" srcOrd="3" destOrd="0" presId="urn:microsoft.com/office/officeart/2018/2/layout/IconVerticalSolidList"/>
    <dgm:cxn modelId="{67E1DF2D-07F3-4314-ACA6-CFE8A2D457F5}" type="presParOf" srcId="{792A7F20-2661-432D-A6D6-E5B7848EA2F4}" destId="{AD037F6C-4E95-4633-A6A0-07C532B8CA46}" srcOrd="1" destOrd="0" presId="urn:microsoft.com/office/officeart/2018/2/layout/IconVerticalSolidList"/>
    <dgm:cxn modelId="{5CBE37D4-73A8-4F47-9943-AA956D3D5D89}" type="presParOf" srcId="{792A7F20-2661-432D-A6D6-E5B7848EA2F4}" destId="{8E1DCF32-FD94-4F9B-91A6-D6CC13C849A8}" srcOrd="2" destOrd="0" presId="urn:microsoft.com/office/officeart/2018/2/layout/IconVerticalSolidList"/>
    <dgm:cxn modelId="{860F9CE9-1210-4D23-BDF8-51D4FFBB6E39}" type="presParOf" srcId="{8E1DCF32-FD94-4F9B-91A6-D6CC13C849A8}" destId="{B50A92C1-EEDF-43AA-8FAE-8AB3FF7954DB}" srcOrd="0" destOrd="0" presId="urn:microsoft.com/office/officeart/2018/2/layout/IconVerticalSolidList"/>
    <dgm:cxn modelId="{7E5398BB-F968-4814-A257-48D84A7A80A4}" type="presParOf" srcId="{8E1DCF32-FD94-4F9B-91A6-D6CC13C849A8}" destId="{917B03D1-0C12-4FA5-BF96-14235653B7DD}" srcOrd="1" destOrd="0" presId="urn:microsoft.com/office/officeart/2018/2/layout/IconVerticalSolidList"/>
    <dgm:cxn modelId="{E58A8FEE-CB09-4120-8984-D5EB02BFDEBE}" type="presParOf" srcId="{8E1DCF32-FD94-4F9B-91A6-D6CC13C849A8}" destId="{BD3D2737-62DA-4BF7-948D-2543B46571CC}" srcOrd="2" destOrd="0" presId="urn:microsoft.com/office/officeart/2018/2/layout/IconVerticalSolidList"/>
    <dgm:cxn modelId="{1DEE76F2-E00F-4406-A704-7734376EC926}" type="presParOf" srcId="{8E1DCF32-FD94-4F9B-91A6-D6CC13C849A8}" destId="{32183FE9-ACA0-4D19-9CBF-E95D77DE3BC5}" srcOrd="3" destOrd="0" presId="urn:microsoft.com/office/officeart/2018/2/layout/IconVerticalSolidList"/>
    <dgm:cxn modelId="{DFE008FA-56B8-4B7A-8103-25187BDCDD27}" type="presParOf" srcId="{792A7F20-2661-432D-A6D6-E5B7848EA2F4}" destId="{9D499FE5-DAC6-4D61-8E70-219C110EF4AD}" srcOrd="3" destOrd="0" presId="urn:microsoft.com/office/officeart/2018/2/layout/IconVerticalSolidList"/>
    <dgm:cxn modelId="{0F1A87FC-2C9A-40B5-A1EA-AEE131247E21}" type="presParOf" srcId="{792A7F20-2661-432D-A6D6-E5B7848EA2F4}" destId="{6A416C3D-29FE-4D47-95B9-C9FCBC9C571C}" srcOrd="4" destOrd="0" presId="urn:microsoft.com/office/officeart/2018/2/layout/IconVerticalSolidList"/>
    <dgm:cxn modelId="{ED1FF0CB-BAF5-454B-8EF8-18335D5C34A0}" type="presParOf" srcId="{6A416C3D-29FE-4D47-95B9-C9FCBC9C571C}" destId="{50C148BB-4F95-4E9D-94D9-A88D10BEAB85}" srcOrd="0" destOrd="0" presId="urn:microsoft.com/office/officeart/2018/2/layout/IconVerticalSolidList"/>
    <dgm:cxn modelId="{560B013A-FDAF-407F-BB50-5C66D0413698}" type="presParOf" srcId="{6A416C3D-29FE-4D47-95B9-C9FCBC9C571C}" destId="{4F229BC3-E672-486A-AE4B-AA935777B60F}" srcOrd="1" destOrd="0" presId="urn:microsoft.com/office/officeart/2018/2/layout/IconVerticalSolidList"/>
    <dgm:cxn modelId="{BF521C15-DF55-4F12-BE6F-35EED7BAC7E6}" type="presParOf" srcId="{6A416C3D-29FE-4D47-95B9-C9FCBC9C571C}" destId="{B37D2D43-E7B9-46C2-932C-3801A716F5DF}" srcOrd="2" destOrd="0" presId="urn:microsoft.com/office/officeart/2018/2/layout/IconVerticalSolidList"/>
    <dgm:cxn modelId="{D2ED86DE-FC5D-41CE-946F-41C0C17EEFC2}" type="presParOf" srcId="{6A416C3D-29FE-4D47-95B9-C9FCBC9C571C}" destId="{CF7C9CC0-C1A6-4D68-97AD-8218B6D2E07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BA6B497-6A66-4EDB-98F4-38EA5B0D213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B0C094-613A-4D1A-9140-DBDC4E2C2DE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Review outstanding documents from the Settlement Checklist.</a:t>
          </a:r>
        </a:p>
      </dgm:t>
    </dgm:pt>
    <dgm:pt modelId="{82628840-0651-4258-A3EA-70B763D100D8}" type="parTrans" cxnId="{8E2189A3-5298-4E3D-BB0C-9C5B4DAD0CFD}">
      <dgm:prSet/>
      <dgm:spPr/>
      <dgm:t>
        <a:bodyPr/>
        <a:lstStyle/>
        <a:p>
          <a:endParaRPr lang="en-US"/>
        </a:p>
      </dgm:t>
    </dgm:pt>
    <dgm:pt modelId="{C6BD1C0C-66EE-4E05-B049-D8DEF6F0ECF0}" type="sibTrans" cxnId="{8E2189A3-5298-4E3D-BB0C-9C5B4DAD0CFD}">
      <dgm:prSet/>
      <dgm:spPr/>
      <dgm:t>
        <a:bodyPr/>
        <a:lstStyle/>
        <a:p>
          <a:endParaRPr lang="en-US"/>
        </a:p>
      </dgm:t>
    </dgm:pt>
    <dgm:pt modelId="{74906935-3C6E-4D5D-8698-1C8D761A9BC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Discuss what the settlement call will look like.</a:t>
          </a:r>
        </a:p>
      </dgm:t>
    </dgm:pt>
    <dgm:pt modelId="{DDA93957-0C4D-48C2-9281-AB1F481E8B72}" type="parTrans" cxnId="{95EBF2AF-5EC8-4C1D-9704-45326E7F5B39}">
      <dgm:prSet/>
      <dgm:spPr/>
      <dgm:t>
        <a:bodyPr/>
        <a:lstStyle/>
        <a:p>
          <a:endParaRPr lang="en-US"/>
        </a:p>
      </dgm:t>
    </dgm:pt>
    <dgm:pt modelId="{280A027E-FB58-4884-8888-D68581A157F2}" type="sibTrans" cxnId="{95EBF2AF-5EC8-4C1D-9704-45326E7F5B39}">
      <dgm:prSet/>
      <dgm:spPr/>
      <dgm:t>
        <a:bodyPr/>
        <a:lstStyle/>
        <a:p>
          <a:endParaRPr lang="en-US"/>
        </a:p>
      </dgm:t>
    </dgm:pt>
    <dgm:pt modelId="{03941AC0-88BB-469D-B284-FC304C437300}" type="pres">
      <dgm:prSet presAssocID="{BBA6B497-6A66-4EDB-98F4-38EA5B0D2134}" presName="root" presStyleCnt="0">
        <dgm:presLayoutVars>
          <dgm:dir/>
          <dgm:resizeHandles val="exact"/>
        </dgm:presLayoutVars>
      </dgm:prSet>
      <dgm:spPr/>
    </dgm:pt>
    <dgm:pt modelId="{F014D016-D861-438C-8C53-EC863D5860FC}" type="pres">
      <dgm:prSet presAssocID="{CDB0C094-613A-4D1A-9140-DBDC4E2C2DE7}" presName="compNode" presStyleCnt="0"/>
      <dgm:spPr/>
    </dgm:pt>
    <dgm:pt modelId="{58E62631-E8C6-43E1-8E5D-6D64784E2D08}" type="pres">
      <dgm:prSet presAssocID="{CDB0C094-613A-4D1A-9140-DBDC4E2C2DE7}" presName="bgRect" presStyleLbl="bgShp" presStyleIdx="0" presStyleCnt="2"/>
      <dgm:spPr/>
    </dgm:pt>
    <dgm:pt modelId="{A899E422-02F6-4CBB-979E-F9A9192FF059}" type="pres">
      <dgm:prSet presAssocID="{CDB0C094-613A-4D1A-9140-DBDC4E2C2DE7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F1B0341A-1C29-4F94-8DE6-BA74E3C22056}" type="pres">
      <dgm:prSet presAssocID="{CDB0C094-613A-4D1A-9140-DBDC4E2C2DE7}" presName="spaceRect" presStyleCnt="0"/>
      <dgm:spPr/>
    </dgm:pt>
    <dgm:pt modelId="{20B0DC37-8A8A-4A35-9B0B-AC38F0D87A5D}" type="pres">
      <dgm:prSet presAssocID="{CDB0C094-613A-4D1A-9140-DBDC4E2C2DE7}" presName="parTx" presStyleLbl="revTx" presStyleIdx="0" presStyleCnt="2">
        <dgm:presLayoutVars>
          <dgm:chMax val="0"/>
          <dgm:chPref val="0"/>
        </dgm:presLayoutVars>
      </dgm:prSet>
      <dgm:spPr/>
    </dgm:pt>
    <dgm:pt modelId="{F3B11B0F-9D3E-4854-A234-F34C6B96B187}" type="pres">
      <dgm:prSet presAssocID="{C6BD1C0C-66EE-4E05-B049-D8DEF6F0ECF0}" presName="sibTrans" presStyleCnt="0"/>
      <dgm:spPr/>
    </dgm:pt>
    <dgm:pt modelId="{7D66BD05-3C0C-439D-9CE6-875B474EDA72}" type="pres">
      <dgm:prSet presAssocID="{74906935-3C6E-4D5D-8698-1C8D761A9BC4}" presName="compNode" presStyleCnt="0"/>
      <dgm:spPr/>
    </dgm:pt>
    <dgm:pt modelId="{36EA5ECF-71BF-48B1-ABD1-597CDD2479BA}" type="pres">
      <dgm:prSet presAssocID="{74906935-3C6E-4D5D-8698-1C8D761A9BC4}" presName="bgRect" presStyleLbl="bgShp" presStyleIdx="1" presStyleCnt="2"/>
      <dgm:spPr/>
    </dgm:pt>
    <dgm:pt modelId="{F4108EF8-8B19-4A70-8A89-B0ADFD37C5C1}" type="pres">
      <dgm:prSet presAssocID="{74906935-3C6E-4D5D-8698-1C8D761A9BC4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260F1ECF-8AD4-45D4-BD86-0A8F629959CA}" type="pres">
      <dgm:prSet presAssocID="{74906935-3C6E-4D5D-8698-1C8D761A9BC4}" presName="spaceRect" presStyleCnt="0"/>
      <dgm:spPr/>
    </dgm:pt>
    <dgm:pt modelId="{B383A0D0-A156-444B-A550-CCB0DCA1E8A3}" type="pres">
      <dgm:prSet presAssocID="{74906935-3C6E-4D5D-8698-1C8D761A9BC4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21BAF96C-5688-44A1-8E67-478C760699AF}" type="presOf" srcId="{CDB0C094-613A-4D1A-9140-DBDC4E2C2DE7}" destId="{20B0DC37-8A8A-4A35-9B0B-AC38F0D87A5D}" srcOrd="0" destOrd="0" presId="urn:microsoft.com/office/officeart/2018/2/layout/IconVerticalSolidList"/>
    <dgm:cxn modelId="{B7B23B99-CB27-4210-A9EA-9F546C061643}" type="presOf" srcId="{BBA6B497-6A66-4EDB-98F4-38EA5B0D2134}" destId="{03941AC0-88BB-469D-B284-FC304C437300}" srcOrd="0" destOrd="0" presId="urn:microsoft.com/office/officeart/2018/2/layout/IconVerticalSolidList"/>
    <dgm:cxn modelId="{8E2189A3-5298-4E3D-BB0C-9C5B4DAD0CFD}" srcId="{BBA6B497-6A66-4EDB-98F4-38EA5B0D2134}" destId="{CDB0C094-613A-4D1A-9140-DBDC4E2C2DE7}" srcOrd="0" destOrd="0" parTransId="{82628840-0651-4258-A3EA-70B763D100D8}" sibTransId="{C6BD1C0C-66EE-4E05-B049-D8DEF6F0ECF0}"/>
    <dgm:cxn modelId="{95EBF2AF-5EC8-4C1D-9704-45326E7F5B39}" srcId="{BBA6B497-6A66-4EDB-98F4-38EA5B0D2134}" destId="{74906935-3C6E-4D5D-8698-1C8D761A9BC4}" srcOrd="1" destOrd="0" parTransId="{DDA93957-0C4D-48C2-9281-AB1F481E8B72}" sibTransId="{280A027E-FB58-4884-8888-D68581A157F2}"/>
    <dgm:cxn modelId="{4EA888C9-638E-49E8-9766-66582301BC6A}" type="presOf" srcId="{74906935-3C6E-4D5D-8698-1C8D761A9BC4}" destId="{B383A0D0-A156-444B-A550-CCB0DCA1E8A3}" srcOrd="0" destOrd="0" presId="urn:microsoft.com/office/officeart/2018/2/layout/IconVerticalSolidList"/>
    <dgm:cxn modelId="{509DC198-FC6C-40F5-A8E5-07BE6C8BE9C1}" type="presParOf" srcId="{03941AC0-88BB-469D-B284-FC304C437300}" destId="{F014D016-D861-438C-8C53-EC863D5860FC}" srcOrd="0" destOrd="0" presId="urn:microsoft.com/office/officeart/2018/2/layout/IconVerticalSolidList"/>
    <dgm:cxn modelId="{C53B131D-C53D-449B-9217-156FE6324C2F}" type="presParOf" srcId="{F014D016-D861-438C-8C53-EC863D5860FC}" destId="{58E62631-E8C6-43E1-8E5D-6D64784E2D08}" srcOrd="0" destOrd="0" presId="urn:microsoft.com/office/officeart/2018/2/layout/IconVerticalSolidList"/>
    <dgm:cxn modelId="{39F6F91A-1E9B-451F-9045-13CB0D8AE5A0}" type="presParOf" srcId="{F014D016-D861-438C-8C53-EC863D5860FC}" destId="{A899E422-02F6-4CBB-979E-F9A9192FF059}" srcOrd="1" destOrd="0" presId="urn:microsoft.com/office/officeart/2018/2/layout/IconVerticalSolidList"/>
    <dgm:cxn modelId="{7BAA7A7A-074F-458E-BD70-C5519E9A21F5}" type="presParOf" srcId="{F014D016-D861-438C-8C53-EC863D5860FC}" destId="{F1B0341A-1C29-4F94-8DE6-BA74E3C22056}" srcOrd="2" destOrd="0" presId="urn:microsoft.com/office/officeart/2018/2/layout/IconVerticalSolidList"/>
    <dgm:cxn modelId="{D90ED08C-6F88-4338-AE09-5C9BDCDCD0D1}" type="presParOf" srcId="{F014D016-D861-438C-8C53-EC863D5860FC}" destId="{20B0DC37-8A8A-4A35-9B0B-AC38F0D87A5D}" srcOrd="3" destOrd="0" presId="urn:microsoft.com/office/officeart/2018/2/layout/IconVerticalSolidList"/>
    <dgm:cxn modelId="{76B6F2F4-B517-401E-A0A2-9F3F7C778ADD}" type="presParOf" srcId="{03941AC0-88BB-469D-B284-FC304C437300}" destId="{F3B11B0F-9D3E-4854-A234-F34C6B96B187}" srcOrd="1" destOrd="0" presId="urn:microsoft.com/office/officeart/2018/2/layout/IconVerticalSolidList"/>
    <dgm:cxn modelId="{76179D62-2337-40B4-B73F-0671325871F1}" type="presParOf" srcId="{03941AC0-88BB-469D-B284-FC304C437300}" destId="{7D66BD05-3C0C-439D-9CE6-875B474EDA72}" srcOrd="2" destOrd="0" presId="urn:microsoft.com/office/officeart/2018/2/layout/IconVerticalSolidList"/>
    <dgm:cxn modelId="{05AE1414-D485-4A08-82AE-080DCE7B3889}" type="presParOf" srcId="{7D66BD05-3C0C-439D-9CE6-875B474EDA72}" destId="{36EA5ECF-71BF-48B1-ABD1-597CDD2479BA}" srcOrd="0" destOrd="0" presId="urn:microsoft.com/office/officeart/2018/2/layout/IconVerticalSolidList"/>
    <dgm:cxn modelId="{4F6C7BD4-F4AD-4B21-8FA1-7595E6C2C27B}" type="presParOf" srcId="{7D66BD05-3C0C-439D-9CE6-875B474EDA72}" destId="{F4108EF8-8B19-4A70-8A89-B0ADFD37C5C1}" srcOrd="1" destOrd="0" presId="urn:microsoft.com/office/officeart/2018/2/layout/IconVerticalSolidList"/>
    <dgm:cxn modelId="{88F84E59-7403-4F19-8B50-8DD65FD0908D}" type="presParOf" srcId="{7D66BD05-3C0C-439D-9CE6-875B474EDA72}" destId="{260F1ECF-8AD4-45D4-BD86-0A8F629959CA}" srcOrd="2" destOrd="0" presId="urn:microsoft.com/office/officeart/2018/2/layout/IconVerticalSolidList"/>
    <dgm:cxn modelId="{A8D5AA98-5AA6-4019-AC8B-F65DF827AAB7}" type="presParOf" srcId="{7D66BD05-3C0C-439D-9CE6-875B474EDA72}" destId="{B383A0D0-A156-444B-A550-CCB0DCA1E8A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BA6B497-6A66-4EDB-98F4-38EA5B0D213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B0C094-613A-4D1A-9140-DBDC4E2C2DE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Sign the Settlement documents</a:t>
          </a:r>
        </a:p>
      </dgm:t>
    </dgm:pt>
    <dgm:pt modelId="{82628840-0651-4258-A3EA-70B763D100D8}" type="parTrans" cxnId="{8E2189A3-5298-4E3D-BB0C-9C5B4DAD0CFD}">
      <dgm:prSet/>
      <dgm:spPr/>
      <dgm:t>
        <a:bodyPr/>
        <a:lstStyle/>
        <a:p>
          <a:endParaRPr lang="en-US"/>
        </a:p>
      </dgm:t>
    </dgm:pt>
    <dgm:pt modelId="{C6BD1C0C-66EE-4E05-B049-D8DEF6F0ECF0}" type="sibTrans" cxnId="{8E2189A3-5298-4E3D-BB0C-9C5B4DAD0CFD}">
      <dgm:prSet/>
      <dgm:spPr/>
      <dgm:t>
        <a:bodyPr/>
        <a:lstStyle/>
        <a:p>
          <a:endParaRPr lang="en-US"/>
        </a:p>
      </dgm:t>
    </dgm:pt>
    <dgm:pt modelId="{03941AC0-88BB-469D-B284-FC304C437300}" type="pres">
      <dgm:prSet presAssocID="{BBA6B497-6A66-4EDB-98F4-38EA5B0D2134}" presName="root" presStyleCnt="0">
        <dgm:presLayoutVars>
          <dgm:dir/>
          <dgm:resizeHandles val="exact"/>
        </dgm:presLayoutVars>
      </dgm:prSet>
      <dgm:spPr/>
    </dgm:pt>
    <dgm:pt modelId="{F014D016-D861-438C-8C53-EC863D5860FC}" type="pres">
      <dgm:prSet presAssocID="{CDB0C094-613A-4D1A-9140-DBDC4E2C2DE7}" presName="compNode" presStyleCnt="0"/>
      <dgm:spPr/>
    </dgm:pt>
    <dgm:pt modelId="{58E62631-E8C6-43E1-8E5D-6D64784E2D08}" type="pres">
      <dgm:prSet presAssocID="{CDB0C094-613A-4D1A-9140-DBDC4E2C2DE7}" presName="bgRect" presStyleLbl="bgShp" presStyleIdx="0" presStyleCnt="1"/>
      <dgm:spPr/>
    </dgm:pt>
    <dgm:pt modelId="{A899E422-02F6-4CBB-979E-F9A9192FF059}" type="pres">
      <dgm:prSet presAssocID="{CDB0C094-613A-4D1A-9140-DBDC4E2C2DE7}" presName="iconRect" presStyleLbl="node1" presStyleIdx="0" presStyleCnt="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ignature with solid fill"/>
        </a:ext>
      </dgm:extLst>
    </dgm:pt>
    <dgm:pt modelId="{F1B0341A-1C29-4F94-8DE6-BA74E3C22056}" type="pres">
      <dgm:prSet presAssocID="{CDB0C094-613A-4D1A-9140-DBDC4E2C2DE7}" presName="spaceRect" presStyleCnt="0"/>
      <dgm:spPr/>
    </dgm:pt>
    <dgm:pt modelId="{20B0DC37-8A8A-4A35-9B0B-AC38F0D87A5D}" type="pres">
      <dgm:prSet presAssocID="{CDB0C094-613A-4D1A-9140-DBDC4E2C2DE7}" presName="parTx" presStyleLbl="revTx" presStyleIdx="0" presStyleCnt="1">
        <dgm:presLayoutVars>
          <dgm:chMax val="0"/>
          <dgm:chPref val="0"/>
        </dgm:presLayoutVars>
      </dgm:prSet>
      <dgm:spPr/>
    </dgm:pt>
  </dgm:ptLst>
  <dgm:cxnLst>
    <dgm:cxn modelId="{21BAF96C-5688-44A1-8E67-478C760699AF}" type="presOf" srcId="{CDB0C094-613A-4D1A-9140-DBDC4E2C2DE7}" destId="{20B0DC37-8A8A-4A35-9B0B-AC38F0D87A5D}" srcOrd="0" destOrd="0" presId="urn:microsoft.com/office/officeart/2018/2/layout/IconVerticalSolidList"/>
    <dgm:cxn modelId="{B7B23B99-CB27-4210-A9EA-9F546C061643}" type="presOf" srcId="{BBA6B497-6A66-4EDB-98F4-38EA5B0D2134}" destId="{03941AC0-88BB-469D-B284-FC304C437300}" srcOrd="0" destOrd="0" presId="urn:microsoft.com/office/officeart/2018/2/layout/IconVerticalSolidList"/>
    <dgm:cxn modelId="{8E2189A3-5298-4E3D-BB0C-9C5B4DAD0CFD}" srcId="{BBA6B497-6A66-4EDB-98F4-38EA5B0D2134}" destId="{CDB0C094-613A-4D1A-9140-DBDC4E2C2DE7}" srcOrd="0" destOrd="0" parTransId="{82628840-0651-4258-A3EA-70B763D100D8}" sibTransId="{C6BD1C0C-66EE-4E05-B049-D8DEF6F0ECF0}"/>
    <dgm:cxn modelId="{509DC198-FC6C-40F5-A8E5-07BE6C8BE9C1}" type="presParOf" srcId="{03941AC0-88BB-469D-B284-FC304C437300}" destId="{F014D016-D861-438C-8C53-EC863D5860FC}" srcOrd="0" destOrd="0" presId="urn:microsoft.com/office/officeart/2018/2/layout/IconVerticalSolidList"/>
    <dgm:cxn modelId="{C53B131D-C53D-449B-9217-156FE6324C2F}" type="presParOf" srcId="{F014D016-D861-438C-8C53-EC863D5860FC}" destId="{58E62631-E8C6-43E1-8E5D-6D64784E2D08}" srcOrd="0" destOrd="0" presId="urn:microsoft.com/office/officeart/2018/2/layout/IconVerticalSolidList"/>
    <dgm:cxn modelId="{39F6F91A-1E9B-451F-9045-13CB0D8AE5A0}" type="presParOf" srcId="{F014D016-D861-438C-8C53-EC863D5860FC}" destId="{A899E422-02F6-4CBB-979E-F9A9192FF059}" srcOrd="1" destOrd="0" presId="urn:microsoft.com/office/officeart/2018/2/layout/IconVerticalSolidList"/>
    <dgm:cxn modelId="{7BAA7A7A-074F-458E-BD70-C5519E9A21F5}" type="presParOf" srcId="{F014D016-D861-438C-8C53-EC863D5860FC}" destId="{F1B0341A-1C29-4F94-8DE6-BA74E3C22056}" srcOrd="2" destOrd="0" presId="urn:microsoft.com/office/officeart/2018/2/layout/IconVerticalSolidList"/>
    <dgm:cxn modelId="{D90ED08C-6F88-4338-AE09-5C9BDCDCD0D1}" type="presParOf" srcId="{F014D016-D861-438C-8C53-EC863D5860FC}" destId="{20B0DC37-8A8A-4A35-9B0B-AC38F0D87A5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3229072-3EEB-49A5-B186-6B529AAF7F1F}" type="doc">
      <dgm:prSet loTypeId="urn:microsoft.com/office/officeart/2016/7/layout/RepeatingBendingProcessNew" loCatId="process" qsTypeId="urn:microsoft.com/office/officeart/2005/8/quickstyle/simple2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C5776EB1-5569-4B36-A13C-0AB323091F26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Bid Project</a:t>
          </a:r>
        </a:p>
      </dgm:t>
    </dgm:pt>
    <dgm:pt modelId="{65F0E6A1-D6FA-459F-973C-70C4E0963FC9}" type="parTrans" cxnId="{ACE48A3D-18EB-428F-ADA4-C1052DB1DD68}">
      <dgm:prSet/>
      <dgm:spPr/>
      <dgm:t>
        <a:bodyPr/>
        <a:lstStyle/>
        <a:p>
          <a:endParaRPr lang="en-US"/>
        </a:p>
      </dgm:t>
    </dgm:pt>
    <dgm:pt modelId="{DBF8F661-7A50-49DE-B2BD-A8F5E94F503B}" type="sibTrans" cxnId="{ACE48A3D-18EB-428F-ADA4-C1052DB1DD68}">
      <dgm:prSet/>
      <dgm:spPr/>
      <dgm:t>
        <a:bodyPr/>
        <a:lstStyle/>
        <a:p>
          <a:endParaRPr lang="en-US"/>
        </a:p>
      </dgm:t>
    </dgm:pt>
    <dgm:pt modelId="{11A85182-804A-42B8-A56A-1CFA905C6A86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b="1" dirty="0">
              <a:solidFill>
                <a:schemeClr val="tx1"/>
              </a:solidFill>
            </a:rPr>
            <a:t>Complete &amp; return bid result form/Conference call #2</a:t>
          </a:r>
        </a:p>
      </dgm:t>
    </dgm:pt>
    <dgm:pt modelId="{CD23D164-5948-4CB8-9CF9-07E8B3596233}" type="parTrans" cxnId="{9FE94BE6-DD62-4BE6-B9A6-D374206FEE7F}">
      <dgm:prSet/>
      <dgm:spPr/>
      <dgm:t>
        <a:bodyPr/>
        <a:lstStyle/>
        <a:p>
          <a:endParaRPr lang="en-US"/>
        </a:p>
      </dgm:t>
    </dgm:pt>
    <dgm:pt modelId="{E88D1F9A-EBD1-4AEB-9E58-D1F17F4E7FAD}" type="sibTrans" cxnId="{9FE94BE6-DD62-4BE6-B9A6-D374206FEE7F}">
      <dgm:prSet/>
      <dgm:spPr/>
      <dgm:t>
        <a:bodyPr/>
        <a:lstStyle/>
        <a:p>
          <a:endParaRPr lang="en-US"/>
        </a:p>
      </dgm:t>
    </dgm:pt>
    <dgm:pt modelId="{1CADA66B-71E0-41D5-AB33-8AE14DD4721C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PENNVEST</a:t>
          </a:r>
          <a:br>
            <a:rPr lang="en-US" b="1" dirty="0"/>
          </a:br>
          <a:r>
            <a:rPr lang="en-US" b="1" dirty="0"/>
            <a:t>Board Meeting &amp; Funding Offer Issued</a:t>
          </a:r>
        </a:p>
      </dgm:t>
    </dgm:pt>
    <dgm:pt modelId="{645DBAFE-22D0-4113-83EF-4A16BA740A58}" type="parTrans" cxnId="{C5DAD361-46D6-4906-9DD1-AAA8FC541D75}">
      <dgm:prSet/>
      <dgm:spPr/>
      <dgm:t>
        <a:bodyPr/>
        <a:lstStyle/>
        <a:p>
          <a:endParaRPr lang="en-US"/>
        </a:p>
      </dgm:t>
    </dgm:pt>
    <dgm:pt modelId="{4CA9FA7B-07EF-440B-AB28-613C84D69708}" type="sibTrans" cxnId="{C5DAD361-46D6-4906-9DD1-AAA8FC541D75}">
      <dgm:prSet/>
      <dgm:spPr/>
      <dgm:t>
        <a:bodyPr/>
        <a:lstStyle/>
        <a:p>
          <a:endParaRPr lang="en-US"/>
        </a:p>
      </dgm:t>
    </dgm:pt>
    <dgm:pt modelId="{03B7B9FF-DD8D-4F2E-9D41-C4B5F0675E25}">
      <dgm:prSet phldrT="[Text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b="1" dirty="0"/>
            <a:t>Complete and return settlement worksheet. Schedule settlement/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b="1" dirty="0"/>
            <a:t>Conference call #1</a:t>
          </a:r>
        </a:p>
      </dgm:t>
    </dgm:pt>
    <dgm:pt modelId="{20F7CB5E-362A-4D6E-8ABD-4F39B3F7E083}" type="parTrans" cxnId="{97679031-4372-4C86-9C02-11268121D72B}">
      <dgm:prSet/>
      <dgm:spPr/>
      <dgm:t>
        <a:bodyPr/>
        <a:lstStyle/>
        <a:p>
          <a:endParaRPr lang="en-US"/>
        </a:p>
      </dgm:t>
    </dgm:pt>
    <dgm:pt modelId="{03C8D83D-F345-447B-ACF0-ED83FD801AE2}" type="sibTrans" cxnId="{97679031-4372-4C86-9C02-11268121D72B}">
      <dgm:prSet/>
      <dgm:spPr/>
      <dgm:t>
        <a:bodyPr/>
        <a:lstStyle/>
        <a:p>
          <a:endParaRPr lang="en-US"/>
        </a:p>
      </dgm:t>
    </dgm:pt>
    <dgm:pt modelId="{1ABF73D1-9496-476A-9B51-6994631E28B4}">
      <dgm:prSet phldrT="[Text]" phldr="0"/>
      <dgm:spPr/>
      <dgm:t>
        <a:bodyPr/>
        <a:lstStyle/>
        <a:p>
          <a:pPr>
            <a:lnSpc>
              <a:spcPct val="100000"/>
            </a:lnSpc>
          </a:pPr>
          <a:r>
            <a:rPr lang="en-US" b="1" dirty="0">
              <a:solidFill>
                <a:schemeClr val="tx1"/>
              </a:solidFill>
            </a:rPr>
            <a:t>Upload all supporting documentation &amp; complete settlement checklist (3 weeks prior to settlement)</a:t>
          </a:r>
        </a:p>
      </dgm:t>
    </dgm:pt>
    <dgm:pt modelId="{3F55438D-B4EB-4EC2-B663-DA26C2991210}" type="parTrans" cxnId="{1E9D111F-E505-435B-9373-055E4C9C24E6}">
      <dgm:prSet/>
      <dgm:spPr/>
      <dgm:t>
        <a:bodyPr/>
        <a:lstStyle/>
        <a:p>
          <a:endParaRPr lang="en-US"/>
        </a:p>
      </dgm:t>
    </dgm:pt>
    <dgm:pt modelId="{352A2B6C-A2A6-462B-BF9B-FDD9737D8AB6}" type="sibTrans" cxnId="{1E9D111F-E505-435B-9373-055E4C9C24E6}">
      <dgm:prSet/>
      <dgm:spPr/>
      <dgm:t>
        <a:bodyPr/>
        <a:lstStyle/>
        <a:p>
          <a:endParaRPr lang="en-US"/>
        </a:p>
        <a:p>
          <a:endParaRPr lang="en-US"/>
        </a:p>
      </dgm:t>
    </dgm:pt>
    <dgm:pt modelId="{855561AF-645D-4FA0-976A-6465479FECB1}">
      <dgm:prSet phldrT="[Text]" phldr="0"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Conference call #3</a:t>
          </a:r>
          <a:endParaRPr lang="en-US" b="1" dirty="0"/>
        </a:p>
      </dgm:t>
    </dgm:pt>
    <dgm:pt modelId="{64F7F3A4-7AC4-45BA-B090-9AE8AB134414}" type="parTrans" cxnId="{04A833BB-7762-4D6F-800C-902898595BC5}">
      <dgm:prSet/>
      <dgm:spPr/>
      <dgm:t>
        <a:bodyPr/>
        <a:lstStyle/>
        <a:p>
          <a:endParaRPr lang="en-US"/>
        </a:p>
      </dgm:t>
    </dgm:pt>
    <dgm:pt modelId="{AA43802E-3E15-426D-AA1F-55273C98DCB5}" type="sibTrans" cxnId="{04A833BB-7762-4D6F-800C-902898595BC5}">
      <dgm:prSet/>
      <dgm:spPr/>
      <dgm:t>
        <a:bodyPr/>
        <a:lstStyle/>
        <a:p>
          <a:endParaRPr lang="en-US"/>
        </a:p>
        <a:p>
          <a:endParaRPr lang="en-US"/>
        </a:p>
      </dgm:t>
    </dgm:pt>
    <dgm:pt modelId="{5753EAF4-19DB-42DF-8B0F-2BDAFCAFB836}">
      <dgm:prSet phldrT="[Text]" phldr="0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b="1" dirty="0"/>
            <a:t>Settlement/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b="1" dirty="0"/>
            <a:t>Conference call #4</a:t>
          </a:r>
        </a:p>
      </dgm:t>
    </dgm:pt>
    <dgm:pt modelId="{C48F6795-602F-43B3-917B-95D741755969}" type="parTrans" cxnId="{182FBD50-266B-4CE5-8D1C-2BD31307DEAA}">
      <dgm:prSet/>
      <dgm:spPr/>
      <dgm:t>
        <a:bodyPr/>
        <a:lstStyle/>
        <a:p>
          <a:endParaRPr lang="en-US"/>
        </a:p>
      </dgm:t>
    </dgm:pt>
    <dgm:pt modelId="{D2EE32B2-EA55-4CFA-9166-E8CAA1AC251C}" type="sibTrans" cxnId="{182FBD50-266B-4CE5-8D1C-2BD31307DEAA}">
      <dgm:prSet/>
      <dgm:spPr/>
      <dgm:t>
        <a:bodyPr/>
        <a:lstStyle/>
        <a:p>
          <a:endParaRPr lang="en-US"/>
        </a:p>
      </dgm:t>
    </dgm:pt>
    <dgm:pt modelId="{4F255DA5-835D-45E6-8BA9-92361CB7A984}" type="pres">
      <dgm:prSet presAssocID="{D3229072-3EEB-49A5-B186-6B529AAF7F1F}" presName="Name0" presStyleCnt="0">
        <dgm:presLayoutVars>
          <dgm:dir/>
          <dgm:resizeHandles val="exact"/>
        </dgm:presLayoutVars>
      </dgm:prSet>
      <dgm:spPr/>
    </dgm:pt>
    <dgm:pt modelId="{3B18429B-7E2A-40F6-B266-A993DBAD6AFE}" type="pres">
      <dgm:prSet presAssocID="{1CADA66B-71E0-41D5-AB33-8AE14DD4721C}" presName="node" presStyleLbl="node1" presStyleIdx="0" presStyleCnt="7">
        <dgm:presLayoutVars>
          <dgm:bulletEnabled val="1"/>
        </dgm:presLayoutVars>
      </dgm:prSet>
      <dgm:spPr/>
    </dgm:pt>
    <dgm:pt modelId="{1FAA5F73-5CD1-4C99-A21D-B86A2FAA39A4}" type="pres">
      <dgm:prSet presAssocID="{4CA9FA7B-07EF-440B-AB28-613C84D69708}" presName="sibTrans" presStyleLbl="sibTrans1D1" presStyleIdx="0" presStyleCnt="6"/>
      <dgm:spPr/>
    </dgm:pt>
    <dgm:pt modelId="{20704142-026C-4EEE-826B-08D1DC673A63}" type="pres">
      <dgm:prSet presAssocID="{4CA9FA7B-07EF-440B-AB28-613C84D69708}" presName="connectorText" presStyleLbl="sibTrans1D1" presStyleIdx="0" presStyleCnt="6"/>
      <dgm:spPr/>
    </dgm:pt>
    <dgm:pt modelId="{271C31D0-A1AE-4978-8967-BAFEFA8A3767}" type="pres">
      <dgm:prSet presAssocID="{03B7B9FF-DD8D-4F2E-9D41-C4B5F0675E25}" presName="node" presStyleLbl="node1" presStyleIdx="1" presStyleCnt="7">
        <dgm:presLayoutVars>
          <dgm:bulletEnabled val="1"/>
        </dgm:presLayoutVars>
      </dgm:prSet>
      <dgm:spPr/>
    </dgm:pt>
    <dgm:pt modelId="{DE3991F5-4B09-4D8A-8AC7-D5E24D274F73}" type="pres">
      <dgm:prSet presAssocID="{03C8D83D-F345-447B-ACF0-ED83FD801AE2}" presName="sibTrans" presStyleLbl="sibTrans1D1" presStyleIdx="1" presStyleCnt="6"/>
      <dgm:spPr/>
    </dgm:pt>
    <dgm:pt modelId="{BEE9A984-AEA4-45FF-B32E-7E7271110DFD}" type="pres">
      <dgm:prSet presAssocID="{03C8D83D-F345-447B-ACF0-ED83FD801AE2}" presName="connectorText" presStyleLbl="sibTrans1D1" presStyleIdx="1" presStyleCnt="6"/>
      <dgm:spPr/>
    </dgm:pt>
    <dgm:pt modelId="{FEC14428-520E-49B8-82EA-79C95F1F3E22}" type="pres">
      <dgm:prSet presAssocID="{C5776EB1-5569-4B36-A13C-0AB323091F26}" presName="node" presStyleLbl="node1" presStyleIdx="2" presStyleCnt="7">
        <dgm:presLayoutVars>
          <dgm:bulletEnabled val="1"/>
        </dgm:presLayoutVars>
      </dgm:prSet>
      <dgm:spPr/>
    </dgm:pt>
    <dgm:pt modelId="{2839914A-0972-486D-8B30-4E65A8994CF5}" type="pres">
      <dgm:prSet presAssocID="{DBF8F661-7A50-49DE-B2BD-A8F5E94F503B}" presName="sibTrans" presStyleLbl="sibTrans1D1" presStyleIdx="2" presStyleCnt="6"/>
      <dgm:spPr/>
    </dgm:pt>
    <dgm:pt modelId="{65EC8348-A4F4-4361-9370-28F1B8E18A5B}" type="pres">
      <dgm:prSet presAssocID="{DBF8F661-7A50-49DE-B2BD-A8F5E94F503B}" presName="connectorText" presStyleLbl="sibTrans1D1" presStyleIdx="2" presStyleCnt="6"/>
      <dgm:spPr/>
    </dgm:pt>
    <dgm:pt modelId="{DC9A2748-62A9-45C2-9F59-EA6F6F50B022}" type="pres">
      <dgm:prSet presAssocID="{11A85182-804A-42B8-A56A-1CFA905C6A86}" presName="node" presStyleLbl="node1" presStyleIdx="3" presStyleCnt="7">
        <dgm:presLayoutVars>
          <dgm:bulletEnabled val="1"/>
        </dgm:presLayoutVars>
      </dgm:prSet>
      <dgm:spPr/>
    </dgm:pt>
    <dgm:pt modelId="{F5EE873C-746B-439C-8BF2-0688D50C6134}" type="pres">
      <dgm:prSet presAssocID="{E88D1F9A-EBD1-4AEB-9E58-D1F17F4E7FAD}" presName="sibTrans" presStyleLbl="sibTrans1D1" presStyleIdx="3" presStyleCnt="6"/>
      <dgm:spPr/>
    </dgm:pt>
    <dgm:pt modelId="{A811B604-3A99-4AF5-8658-04AF7C0F0237}" type="pres">
      <dgm:prSet presAssocID="{E88D1F9A-EBD1-4AEB-9E58-D1F17F4E7FAD}" presName="connectorText" presStyleLbl="sibTrans1D1" presStyleIdx="3" presStyleCnt="6"/>
      <dgm:spPr/>
    </dgm:pt>
    <dgm:pt modelId="{C0F314F1-207F-4B2E-9A86-D0B99D3344E0}" type="pres">
      <dgm:prSet presAssocID="{1ABF73D1-9496-476A-9B51-6994631E28B4}" presName="node" presStyleLbl="node1" presStyleIdx="4" presStyleCnt="7">
        <dgm:presLayoutVars>
          <dgm:bulletEnabled val="1"/>
        </dgm:presLayoutVars>
      </dgm:prSet>
      <dgm:spPr/>
    </dgm:pt>
    <dgm:pt modelId="{7D8EFBA4-5921-49E1-A821-C59134CBFBB3}" type="pres">
      <dgm:prSet presAssocID="{352A2B6C-A2A6-462B-BF9B-FDD9737D8AB6}" presName="sibTrans" presStyleLbl="sibTrans1D1" presStyleIdx="4" presStyleCnt="6"/>
      <dgm:spPr/>
    </dgm:pt>
    <dgm:pt modelId="{1BF18F2E-B1E5-452F-86AC-038A011B96F8}" type="pres">
      <dgm:prSet presAssocID="{352A2B6C-A2A6-462B-BF9B-FDD9737D8AB6}" presName="connectorText" presStyleLbl="sibTrans1D1" presStyleIdx="4" presStyleCnt="6"/>
      <dgm:spPr/>
    </dgm:pt>
    <dgm:pt modelId="{C8558F35-F8CE-4640-BF48-28A8F15D3705}" type="pres">
      <dgm:prSet presAssocID="{855561AF-645D-4FA0-976A-6465479FECB1}" presName="node" presStyleLbl="node1" presStyleIdx="5" presStyleCnt="7">
        <dgm:presLayoutVars>
          <dgm:bulletEnabled val="1"/>
        </dgm:presLayoutVars>
      </dgm:prSet>
      <dgm:spPr/>
    </dgm:pt>
    <dgm:pt modelId="{F49E1484-1B21-484F-AC74-1D3081ED48D7}" type="pres">
      <dgm:prSet presAssocID="{AA43802E-3E15-426D-AA1F-55273C98DCB5}" presName="sibTrans" presStyleLbl="sibTrans1D1" presStyleIdx="5" presStyleCnt="6"/>
      <dgm:spPr/>
    </dgm:pt>
    <dgm:pt modelId="{D0A0001B-54E1-4744-AAFD-94E190C18DC5}" type="pres">
      <dgm:prSet presAssocID="{AA43802E-3E15-426D-AA1F-55273C98DCB5}" presName="connectorText" presStyleLbl="sibTrans1D1" presStyleIdx="5" presStyleCnt="6"/>
      <dgm:spPr/>
    </dgm:pt>
    <dgm:pt modelId="{084EE2A1-8978-4F2B-82F0-C4644771ED2A}" type="pres">
      <dgm:prSet presAssocID="{5753EAF4-19DB-42DF-8B0F-2BDAFCAFB836}" presName="node" presStyleLbl="node1" presStyleIdx="6" presStyleCnt="7">
        <dgm:presLayoutVars>
          <dgm:bulletEnabled val="1"/>
        </dgm:presLayoutVars>
      </dgm:prSet>
      <dgm:spPr/>
    </dgm:pt>
  </dgm:ptLst>
  <dgm:cxnLst>
    <dgm:cxn modelId="{518CE511-39C3-43AE-BB0C-D89617027560}" type="presOf" srcId="{855561AF-645D-4FA0-976A-6465479FECB1}" destId="{C8558F35-F8CE-4640-BF48-28A8F15D3705}" srcOrd="0" destOrd="0" presId="urn:microsoft.com/office/officeart/2016/7/layout/RepeatingBendingProcessNew"/>
    <dgm:cxn modelId="{167E901E-5837-4CC4-8E8B-773552C8DCAA}" type="presOf" srcId="{5753EAF4-19DB-42DF-8B0F-2BDAFCAFB836}" destId="{084EE2A1-8978-4F2B-82F0-C4644771ED2A}" srcOrd="0" destOrd="0" presId="urn:microsoft.com/office/officeart/2016/7/layout/RepeatingBendingProcessNew"/>
    <dgm:cxn modelId="{1E9D111F-E505-435B-9373-055E4C9C24E6}" srcId="{D3229072-3EEB-49A5-B186-6B529AAF7F1F}" destId="{1ABF73D1-9496-476A-9B51-6994631E28B4}" srcOrd="4" destOrd="0" parTransId="{3F55438D-B4EB-4EC2-B663-DA26C2991210}" sibTransId="{352A2B6C-A2A6-462B-BF9B-FDD9737D8AB6}"/>
    <dgm:cxn modelId="{2DA25E2B-676E-4522-AE7F-027D1930E39D}" type="presOf" srcId="{1ABF73D1-9496-476A-9B51-6994631E28B4}" destId="{C0F314F1-207F-4B2E-9A86-D0B99D3344E0}" srcOrd="0" destOrd="0" presId="urn:microsoft.com/office/officeart/2016/7/layout/RepeatingBendingProcessNew"/>
    <dgm:cxn modelId="{97679031-4372-4C86-9C02-11268121D72B}" srcId="{D3229072-3EEB-49A5-B186-6B529AAF7F1F}" destId="{03B7B9FF-DD8D-4F2E-9D41-C4B5F0675E25}" srcOrd="1" destOrd="0" parTransId="{20F7CB5E-362A-4D6E-8ABD-4F39B3F7E083}" sibTransId="{03C8D83D-F345-447B-ACF0-ED83FD801AE2}"/>
    <dgm:cxn modelId="{467A8932-3D2F-4662-8BD2-BAC1FB3A81D1}" type="presOf" srcId="{DBF8F661-7A50-49DE-B2BD-A8F5E94F503B}" destId="{2839914A-0972-486D-8B30-4E65A8994CF5}" srcOrd="0" destOrd="0" presId="urn:microsoft.com/office/officeart/2016/7/layout/RepeatingBendingProcessNew"/>
    <dgm:cxn modelId="{FE797934-9E0A-432A-81C3-E13B83120D6F}" type="presOf" srcId="{AA43802E-3E15-426D-AA1F-55273C98DCB5}" destId="{F49E1484-1B21-484F-AC74-1D3081ED48D7}" srcOrd="0" destOrd="0" presId="urn:microsoft.com/office/officeart/2016/7/layout/RepeatingBendingProcessNew"/>
    <dgm:cxn modelId="{2C1BED35-FAA3-4793-87D8-DD41F95CC4D2}" type="presOf" srcId="{E88D1F9A-EBD1-4AEB-9E58-D1F17F4E7FAD}" destId="{F5EE873C-746B-439C-8BF2-0688D50C6134}" srcOrd="0" destOrd="0" presId="urn:microsoft.com/office/officeart/2016/7/layout/RepeatingBendingProcessNew"/>
    <dgm:cxn modelId="{ACE48A3D-18EB-428F-ADA4-C1052DB1DD68}" srcId="{D3229072-3EEB-49A5-B186-6B529AAF7F1F}" destId="{C5776EB1-5569-4B36-A13C-0AB323091F26}" srcOrd="2" destOrd="0" parTransId="{65F0E6A1-D6FA-459F-973C-70C4E0963FC9}" sibTransId="{DBF8F661-7A50-49DE-B2BD-A8F5E94F503B}"/>
    <dgm:cxn modelId="{C5DAD361-46D6-4906-9DD1-AAA8FC541D75}" srcId="{D3229072-3EEB-49A5-B186-6B529AAF7F1F}" destId="{1CADA66B-71E0-41D5-AB33-8AE14DD4721C}" srcOrd="0" destOrd="0" parTransId="{645DBAFE-22D0-4113-83EF-4A16BA740A58}" sibTransId="{4CA9FA7B-07EF-440B-AB28-613C84D69708}"/>
    <dgm:cxn modelId="{CF09E064-9F57-4544-AEBB-34344C45620E}" type="presOf" srcId="{AA43802E-3E15-426D-AA1F-55273C98DCB5}" destId="{D0A0001B-54E1-4744-AAFD-94E190C18DC5}" srcOrd="1" destOrd="0" presId="urn:microsoft.com/office/officeart/2016/7/layout/RepeatingBendingProcessNew"/>
    <dgm:cxn modelId="{B39F6865-505A-4349-9457-AAA4FDF65601}" type="presOf" srcId="{E88D1F9A-EBD1-4AEB-9E58-D1F17F4E7FAD}" destId="{A811B604-3A99-4AF5-8658-04AF7C0F0237}" srcOrd="1" destOrd="0" presId="urn:microsoft.com/office/officeart/2016/7/layout/RepeatingBendingProcessNew"/>
    <dgm:cxn modelId="{7AEDA24C-991E-4548-A59C-263490E2711B}" type="presOf" srcId="{4CA9FA7B-07EF-440B-AB28-613C84D69708}" destId="{20704142-026C-4EEE-826B-08D1DC673A63}" srcOrd="1" destOrd="0" presId="urn:microsoft.com/office/officeart/2016/7/layout/RepeatingBendingProcessNew"/>
    <dgm:cxn modelId="{E8DD064D-F986-49B7-9D9C-82C49A755713}" type="presOf" srcId="{C5776EB1-5569-4B36-A13C-0AB323091F26}" destId="{FEC14428-520E-49B8-82EA-79C95F1F3E22}" srcOrd="0" destOrd="0" presId="urn:microsoft.com/office/officeart/2016/7/layout/RepeatingBendingProcessNew"/>
    <dgm:cxn modelId="{182FBD50-266B-4CE5-8D1C-2BD31307DEAA}" srcId="{D3229072-3EEB-49A5-B186-6B529AAF7F1F}" destId="{5753EAF4-19DB-42DF-8B0F-2BDAFCAFB836}" srcOrd="6" destOrd="0" parTransId="{C48F6795-602F-43B3-917B-95D741755969}" sibTransId="{D2EE32B2-EA55-4CFA-9166-E8CAA1AC251C}"/>
    <dgm:cxn modelId="{7F412075-F87F-401E-B24C-C9AFC00672AB}" type="presOf" srcId="{352A2B6C-A2A6-462B-BF9B-FDD9737D8AB6}" destId="{1BF18F2E-B1E5-452F-86AC-038A011B96F8}" srcOrd="1" destOrd="0" presId="urn:microsoft.com/office/officeart/2016/7/layout/RepeatingBendingProcessNew"/>
    <dgm:cxn modelId="{FB400080-14AD-404E-A6B1-107D93D84FF7}" type="presOf" srcId="{4CA9FA7B-07EF-440B-AB28-613C84D69708}" destId="{1FAA5F73-5CD1-4C99-A21D-B86A2FAA39A4}" srcOrd="0" destOrd="0" presId="urn:microsoft.com/office/officeart/2016/7/layout/RepeatingBendingProcessNew"/>
    <dgm:cxn modelId="{28B4FC95-958B-4C6E-A9F9-F5A27B18FFE3}" type="presOf" srcId="{11A85182-804A-42B8-A56A-1CFA905C6A86}" destId="{DC9A2748-62A9-45C2-9F59-EA6F6F50B022}" srcOrd="0" destOrd="0" presId="urn:microsoft.com/office/officeart/2016/7/layout/RepeatingBendingProcessNew"/>
    <dgm:cxn modelId="{04A833BB-7762-4D6F-800C-902898595BC5}" srcId="{D3229072-3EEB-49A5-B186-6B529AAF7F1F}" destId="{855561AF-645D-4FA0-976A-6465479FECB1}" srcOrd="5" destOrd="0" parTransId="{64F7F3A4-7AC4-45BA-B090-9AE8AB134414}" sibTransId="{AA43802E-3E15-426D-AA1F-55273C98DCB5}"/>
    <dgm:cxn modelId="{703DDBBE-F29D-48E8-A694-0F8713C810E5}" type="presOf" srcId="{DBF8F661-7A50-49DE-B2BD-A8F5E94F503B}" destId="{65EC8348-A4F4-4361-9370-28F1B8E18A5B}" srcOrd="1" destOrd="0" presId="urn:microsoft.com/office/officeart/2016/7/layout/RepeatingBendingProcessNew"/>
    <dgm:cxn modelId="{20B4A1CC-3436-49BC-A62C-7E06B860A658}" type="presOf" srcId="{352A2B6C-A2A6-462B-BF9B-FDD9737D8AB6}" destId="{7D8EFBA4-5921-49E1-A821-C59134CBFBB3}" srcOrd="0" destOrd="0" presId="urn:microsoft.com/office/officeart/2016/7/layout/RepeatingBendingProcessNew"/>
    <dgm:cxn modelId="{D87E20CF-E8EB-46E3-A147-031B2A526909}" type="presOf" srcId="{1CADA66B-71E0-41D5-AB33-8AE14DD4721C}" destId="{3B18429B-7E2A-40F6-B266-A993DBAD6AFE}" srcOrd="0" destOrd="0" presId="urn:microsoft.com/office/officeart/2016/7/layout/RepeatingBendingProcessNew"/>
    <dgm:cxn modelId="{A2A021D4-CFFE-4325-8CFF-F164304C8C35}" type="presOf" srcId="{03C8D83D-F345-447B-ACF0-ED83FD801AE2}" destId="{BEE9A984-AEA4-45FF-B32E-7E7271110DFD}" srcOrd="1" destOrd="0" presId="urn:microsoft.com/office/officeart/2016/7/layout/RepeatingBendingProcessNew"/>
    <dgm:cxn modelId="{2115E4D8-26B3-4578-A323-0FC939388319}" type="presOf" srcId="{D3229072-3EEB-49A5-B186-6B529AAF7F1F}" destId="{4F255DA5-835D-45E6-8BA9-92361CB7A984}" srcOrd="0" destOrd="0" presId="urn:microsoft.com/office/officeart/2016/7/layout/RepeatingBendingProcessNew"/>
    <dgm:cxn modelId="{9FE94BE6-DD62-4BE6-B9A6-D374206FEE7F}" srcId="{D3229072-3EEB-49A5-B186-6B529AAF7F1F}" destId="{11A85182-804A-42B8-A56A-1CFA905C6A86}" srcOrd="3" destOrd="0" parTransId="{CD23D164-5948-4CB8-9CF9-07E8B3596233}" sibTransId="{E88D1F9A-EBD1-4AEB-9E58-D1F17F4E7FAD}"/>
    <dgm:cxn modelId="{C755B9F9-CFA8-486C-B289-CD160D726021}" type="presOf" srcId="{03B7B9FF-DD8D-4F2E-9D41-C4B5F0675E25}" destId="{271C31D0-A1AE-4978-8967-BAFEFA8A3767}" srcOrd="0" destOrd="0" presId="urn:microsoft.com/office/officeart/2016/7/layout/RepeatingBendingProcessNew"/>
    <dgm:cxn modelId="{93E2ABFF-ED83-4EE3-BB15-18DCB306549A}" type="presOf" srcId="{03C8D83D-F345-447B-ACF0-ED83FD801AE2}" destId="{DE3991F5-4B09-4D8A-8AC7-D5E24D274F73}" srcOrd="0" destOrd="0" presId="urn:microsoft.com/office/officeart/2016/7/layout/RepeatingBendingProcessNew"/>
    <dgm:cxn modelId="{49B43CA6-513E-49AC-8C41-D721C5F29377}" type="presParOf" srcId="{4F255DA5-835D-45E6-8BA9-92361CB7A984}" destId="{3B18429B-7E2A-40F6-B266-A993DBAD6AFE}" srcOrd="0" destOrd="0" presId="urn:microsoft.com/office/officeart/2016/7/layout/RepeatingBendingProcessNew"/>
    <dgm:cxn modelId="{6E306B7C-10E8-4E98-995C-53E07B5024E3}" type="presParOf" srcId="{4F255DA5-835D-45E6-8BA9-92361CB7A984}" destId="{1FAA5F73-5CD1-4C99-A21D-B86A2FAA39A4}" srcOrd="1" destOrd="0" presId="urn:microsoft.com/office/officeart/2016/7/layout/RepeatingBendingProcessNew"/>
    <dgm:cxn modelId="{9AB4ECB4-F4AA-4966-B60B-7D21125D38D2}" type="presParOf" srcId="{1FAA5F73-5CD1-4C99-A21D-B86A2FAA39A4}" destId="{20704142-026C-4EEE-826B-08D1DC673A63}" srcOrd="0" destOrd="0" presId="urn:microsoft.com/office/officeart/2016/7/layout/RepeatingBendingProcessNew"/>
    <dgm:cxn modelId="{73D97FA5-8574-4A3C-8213-4BB9450B0094}" type="presParOf" srcId="{4F255DA5-835D-45E6-8BA9-92361CB7A984}" destId="{271C31D0-A1AE-4978-8967-BAFEFA8A3767}" srcOrd="2" destOrd="0" presId="urn:microsoft.com/office/officeart/2016/7/layout/RepeatingBendingProcessNew"/>
    <dgm:cxn modelId="{607012DF-457F-4417-AE9A-21F057A21E7A}" type="presParOf" srcId="{4F255DA5-835D-45E6-8BA9-92361CB7A984}" destId="{DE3991F5-4B09-4D8A-8AC7-D5E24D274F73}" srcOrd="3" destOrd="0" presId="urn:microsoft.com/office/officeart/2016/7/layout/RepeatingBendingProcessNew"/>
    <dgm:cxn modelId="{CBDFA9C1-DE28-4A26-A54A-967F711BA083}" type="presParOf" srcId="{DE3991F5-4B09-4D8A-8AC7-D5E24D274F73}" destId="{BEE9A984-AEA4-45FF-B32E-7E7271110DFD}" srcOrd="0" destOrd="0" presId="urn:microsoft.com/office/officeart/2016/7/layout/RepeatingBendingProcessNew"/>
    <dgm:cxn modelId="{BEA01F67-494A-4533-BF56-2534704C6F37}" type="presParOf" srcId="{4F255DA5-835D-45E6-8BA9-92361CB7A984}" destId="{FEC14428-520E-49B8-82EA-79C95F1F3E22}" srcOrd="4" destOrd="0" presId="urn:microsoft.com/office/officeart/2016/7/layout/RepeatingBendingProcessNew"/>
    <dgm:cxn modelId="{01FAC48A-B358-468E-A303-5923F52E7D31}" type="presParOf" srcId="{4F255DA5-835D-45E6-8BA9-92361CB7A984}" destId="{2839914A-0972-486D-8B30-4E65A8994CF5}" srcOrd="5" destOrd="0" presId="urn:microsoft.com/office/officeart/2016/7/layout/RepeatingBendingProcessNew"/>
    <dgm:cxn modelId="{B48AB431-73B9-4B61-A391-DA041B6552DB}" type="presParOf" srcId="{2839914A-0972-486D-8B30-4E65A8994CF5}" destId="{65EC8348-A4F4-4361-9370-28F1B8E18A5B}" srcOrd="0" destOrd="0" presId="urn:microsoft.com/office/officeart/2016/7/layout/RepeatingBendingProcessNew"/>
    <dgm:cxn modelId="{7E4F04EF-E5EF-4716-85CB-76970D89C88E}" type="presParOf" srcId="{4F255DA5-835D-45E6-8BA9-92361CB7A984}" destId="{DC9A2748-62A9-45C2-9F59-EA6F6F50B022}" srcOrd="6" destOrd="0" presId="urn:microsoft.com/office/officeart/2016/7/layout/RepeatingBendingProcessNew"/>
    <dgm:cxn modelId="{9F3A1AB8-8D48-4F37-AC36-A3A9FA4E13F1}" type="presParOf" srcId="{4F255DA5-835D-45E6-8BA9-92361CB7A984}" destId="{F5EE873C-746B-439C-8BF2-0688D50C6134}" srcOrd="7" destOrd="0" presId="urn:microsoft.com/office/officeart/2016/7/layout/RepeatingBendingProcessNew"/>
    <dgm:cxn modelId="{AB413081-030F-4EF2-B53F-FBF97D848196}" type="presParOf" srcId="{F5EE873C-746B-439C-8BF2-0688D50C6134}" destId="{A811B604-3A99-4AF5-8658-04AF7C0F0237}" srcOrd="0" destOrd="0" presId="urn:microsoft.com/office/officeart/2016/7/layout/RepeatingBendingProcessNew"/>
    <dgm:cxn modelId="{C226F411-8A7C-4C2E-B183-084DC7AC6C16}" type="presParOf" srcId="{4F255DA5-835D-45E6-8BA9-92361CB7A984}" destId="{C0F314F1-207F-4B2E-9A86-D0B99D3344E0}" srcOrd="8" destOrd="0" presId="urn:microsoft.com/office/officeart/2016/7/layout/RepeatingBendingProcessNew"/>
    <dgm:cxn modelId="{C40BC7C4-AB2A-4BC7-BA92-BBCCB06D8006}" type="presParOf" srcId="{4F255DA5-835D-45E6-8BA9-92361CB7A984}" destId="{7D8EFBA4-5921-49E1-A821-C59134CBFBB3}" srcOrd="9" destOrd="0" presId="urn:microsoft.com/office/officeart/2016/7/layout/RepeatingBendingProcessNew"/>
    <dgm:cxn modelId="{46A09243-C194-41DF-BC18-16A8CC8928A6}" type="presParOf" srcId="{7D8EFBA4-5921-49E1-A821-C59134CBFBB3}" destId="{1BF18F2E-B1E5-452F-86AC-038A011B96F8}" srcOrd="0" destOrd="0" presId="urn:microsoft.com/office/officeart/2016/7/layout/RepeatingBendingProcessNew"/>
    <dgm:cxn modelId="{91302805-D074-40E6-9D99-2CC275B30BF2}" type="presParOf" srcId="{4F255DA5-835D-45E6-8BA9-92361CB7A984}" destId="{C8558F35-F8CE-4640-BF48-28A8F15D3705}" srcOrd="10" destOrd="0" presId="urn:microsoft.com/office/officeart/2016/7/layout/RepeatingBendingProcessNew"/>
    <dgm:cxn modelId="{D0DFEF46-8ACB-4999-9F73-C662D37CD48F}" type="presParOf" srcId="{4F255DA5-835D-45E6-8BA9-92361CB7A984}" destId="{F49E1484-1B21-484F-AC74-1D3081ED48D7}" srcOrd="11" destOrd="0" presId="urn:microsoft.com/office/officeart/2016/7/layout/RepeatingBendingProcessNew"/>
    <dgm:cxn modelId="{A2217D7D-BF1F-4EBF-9431-E448971E8C62}" type="presParOf" srcId="{F49E1484-1B21-484F-AC74-1D3081ED48D7}" destId="{D0A0001B-54E1-4744-AAFD-94E190C18DC5}" srcOrd="0" destOrd="0" presId="urn:microsoft.com/office/officeart/2016/7/layout/RepeatingBendingProcessNew"/>
    <dgm:cxn modelId="{D1A77622-D502-45A3-8B08-A3000F81843C}" type="presParOf" srcId="{4F255DA5-835D-45E6-8BA9-92361CB7A984}" destId="{084EE2A1-8978-4F2B-82F0-C4644771ED2A}" srcOrd="1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75E2CD-7582-42DD-A6D2-2D7D915AD963}">
      <dsp:nvSpPr>
        <dsp:cNvPr id="0" name=""/>
        <dsp:cNvSpPr/>
      </dsp:nvSpPr>
      <dsp:spPr>
        <a:xfrm>
          <a:off x="399373" y="1265226"/>
          <a:ext cx="1825224" cy="2737836"/>
        </a:xfrm>
        <a:prstGeom prst="roundRect">
          <a:avLst>
            <a:gd name="adj" fmla="val 50000"/>
          </a:avLst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64EAA7-B8AC-4662-AA8D-A4740A442F29}">
      <dsp:nvSpPr>
        <dsp:cNvPr id="0" name=""/>
        <dsp:cNvSpPr/>
      </dsp:nvSpPr>
      <dsp:spPr>
        <a:xfrm>
          <a:off x="315454" y="4110058"/>
          <a:ext cx="1993061" cy="32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 dirty="0"/>
            <a:t>Shawn Weis</a:t>
          </a:r>
        </a:p>
      </dsp:txBody>
      <dsp:txXfrm>
        <a:off x="315454" y="4110058"/>
        <a:ext cx="1993061" cy="324000"/>
      </dsp:txXfrm>
    </dsp:sp>
    <dsp:sp modelId="{1A519C5A-611B-4AAC-87FE-5B746F39937A}">
      <dsp:nvSpPr>
        <dsp:cNvPr id="0" name=""/>
        <dsp:cNvSpPr/>
      </dsp:nvSpPr>
      <dsp:spPr>
        <a:xfrm>
          <a:off x="315454" y="4434058"/>
          <a:ext cx="1993061" cy="2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Chief Counsel</a:t>
          </a:r>
        </a:p>
      </dsp:txBody>
      <dsp:txXfrm>
        <a:off x="315454" y="4434058"/>
        <a:ext cx="1993061" cy="270000"/>
      </dsp:txXfrm>
    </dsp:sp>
    <dsp:sp modelId="{FA17E57C-3AC7-4B85-80BD-68D4807AF70A}">
      <dsp:nvSpPr>
        <dsp:cNvPr id="0" name=""/>
        <dsp:cNvSpPr/>
      </dsp:nvSpPr>
      <dsp:spPr>
        <a:xfrm>
          <a:off x="2577054" y="1265226"/>
          <a:ext cx="1825224" cy="2737836"/>
        </a:xfrm>
        <a:prstGeom prst="roundRect">
          <a:avLst>
            <a:gd name="adj" fmla="val 50000"/>
          </a:avLst>
        </a:prstGeom>
        <a:blipFill>
          <a:blip xmlns:r="http://schemas.openxmlformats.org/officeDocument/2006/relationships" r:embed="rId2"/>
          <a:srcRect/>
          <a:stretch>
            <a:fillRect l="-23000" r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325659-330F-4A24-97F4-9CD5428083C3}">
      <dsp:nvSpPr>
        <dsp:cNvPr id="0" name=""/>
        <dsp:cNvSpPr/>
      </dsp:nvSpPr>
      <dsp:spPr>
        <a:xfrm>
          <a:off x="2493136" y="4110058"/>
          <a:ext cx="1993061" cy="32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 dirty="0"/>
            <a:t>Shelley Rohrer</a:t>
          </a:r>
        </a:p>
      </dsp:txBody>
      <dsp:txXfrm>
        <a:off x="2493136" y="4110058"/>
        <a:ext cx="1993061" cy="324000"/>
      </dsp:txXfrm>
    </dsp:sp>
    <dsp:sp modelId="{94A632B6-B6E4-4842-AB0A-33E31E6580D0}">
      <dsp:nvSpPr>
        <dsp:cNvPr id="0" name=""/>
        <dsp:cNvSpPr/>
      </dsp:nvSpPr>
      <dsp:spPr>
        <a:xfrm>
          <a:off x="2493136" y="4434058"/>
          <a:ext cx="1993061" cy="2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Assistant Counsel</a:t>
          </a:r>
        </a:p>
      </dsp:txBody>
      <dsp:txXfrm>
        <a:off x="2493136" y="4434058"/>
        <a:ext cx="1993061" cy="270000"/>
      </dsp:txXfrm>
    </dsp:sp>
    <dsp:sp modelId="{5315E01B-D0E4-4674-AE59-A1516D564AC8}">
      <dsp:nvSpPr>
        <dsp:cNvPr id="0" name=""/>
        <dsp:cNvSpPr/>
      </dsp:nvSpPr>
      <dsp:spPr>
        <a:xfrm>
          <a:off x="4754736" y="1265226"/>
          <a:ext cx="1825224" cy="2737836"/>
        </a:xfrm>
        <a:prstGeom prst="roundRect">
          <a:avLst>
            <a:gd name="adj" fmla="val 50000"/>
          </a:avLst>
        </a:prstGeom>
        <a:blipFill>
          <a:blip xmlns:r="http://schemas.openxmlformats.org/officeDocument/2006/relationships" r:embed="rId3"/>
          <a:srcRect/>
          <a:stretch>
            <a:fillRect l="-20000" r="-2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EA2DBC-673B-4E3E-AFC2-13EB858EE1F0}">
      <dsp:nvSpPr>
        <dsp:cNvPr id="0" name=""/>
        <dsp:cNvSpPr/>
      </dsp:nvSpPr>
      <dsp:spPr>
        <a:xfrm>
          <a:off x="4670818" y="4110058"/>
          <a:ext cx="1993061" cy="32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 dirty="0"/>
            <a:t>Heather Myers</a:t>
          </a:r>
        </a:p>
      </dsp:txBody>
      <dsp:txXfrm>
        <a:off x="4670818" y="4110058"/>
        <a:ext cx="1993061" cy="324000"/>
      </dsp:txXfrm>
    </dsp:sp>
    <dsp:sp modelId="{2E2C86B7-DC72-4732-9478-D241030CB700}">
      <dsp:nvSpPr>
        <dsp:cNvPr id="0" name=""/>
        <dsp:cNvSpPr/>
      </dsp:nvSpPr>
      <dsp:spPr>
        <a:xfrm>
          <a:off x="4670818" y="4434058"/>
          <a:ext cx="1993061" cy="2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Legal Office Supervisor</a:t>
          </a:r>
        </a:p>
      </dsp:txBody>
      <dsp:txXfrm>
        <a:off x="4670818" y="4434058"/>
        <a:ext cx="1993061" cy="270000"/>
      </dsp:txXfrm>
    </dsp:sp>
    <dsp:sp modelId="{AADD056F-54E0-4A5A-8D1D-27D8B9A0600E}">
      <dsp:nvSpPr>
        <dsp:cNvPr id="0" name=""/>
        <dsp:cNvSpPr/>
      </dsp:nvSpPr>
      <dsp:spPr>
        <a:xfrm>
          <a:off x="6932418" y="1265226"/>
          <a:ext cx="1825224" cy="2737836"/>
        </a:xfrm>
        <a:prstGeom prst="roundRect">
          <a:avLst>
            <a:gd name="adj" fmla="val 50000"/>
          </a:avLst>
        </a:prstGeom>
        <a:blipFill>
          <a:blip xmlns:r="http://schemas.openxmlformats.org/officeDocument/2006/relationships" r:embed="rId4"/>
          <a:srcRect/>
          <a:stretch>
            <a:fillRect l="-15000" r="-1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0362C2-C283-45B0-A624-501D9B0F9346}">
      <dsp:nvSpPr>
        <dsp:cNvPr id="0" name=""/>
        <dsp:cNvSpPr/>
      </dsp:nvSpPr>
      <dsp:spPr>
        <a:xfrm>
          <a:off x="6848500" y="4110058"/>
          <a:ext cx="1993061" cy="32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/>
            <a:t>Missy </a:t>
          </a:r>
          <a:r>
            <a:rPr lang="en-US" sz="1800" kern="1200" dirty="0"/>
            <a:t>Smith</a:t>
          </a:r>
        </a:p>
      </dsp:txBody>
      <dsp:txXfrm>
        <a:off x="6848500" y="4110058"/>
        <a:ext cx="1993061" cy="324000"/>
      </dsp:txXfrm>
    </dsp:sp>
    <dsp:sp modelId="{505606D9-E8F1-45C8-B7F0-5A07F56F026E}">
      <dsp:nvSpPr>
        <dsp:cNvPr id="0" name=""/>
        <dsp:cNvSpPr/>
      </dsp:nvSpPr>
      <dsp:spPr>
        <a:xfrm>
          <a:off x="6848500" y="4434058"/>
          <a:ext cx="1993061" cy="2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Settlement Officer</a:t>
          </a:r>
        </a:p>
      </dsp:txBody>
      <dsp:txXfrm>
        <a:off x="6848500" y="4434058"/>
        <a:ext cx="1993061" cy="270000"/>
      </dsp:txXfrm>
    </dsp:sp>
    <dsp:sp modelId="{4A4FC5EB-632B-4604-BE7F-39B450BE4104}">
      <dsp:nvSpPr>
        <dsp:cNvPr id="0" name=""/>
        <dsp:cNvSpPr/>
      </dsp:nvSpPr>
      <dsp:spPr>
        <a:xfrm>
          <a:off x="9110100" y="1265226"/>
          <a:ext cx="1825224" cy="2737836"/>
        </a:xfrm>
        <a:prstGeom prst="roundRect">
          <a:avLst>
            <a:gd name="adj" fmla="val 50000"/>
          </a:avLst>
        </a:prstGeom>
        <a:blipFill>
          <a:blip xmlns:r="http://schemas.openxmlformats.org/officeDocument/2006/relationships" r:embed="rId5"/>
          <a:srcRect/>
          <a:stretch>
            <a:fillRect l="-37000" r="-3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46AF3B-6257-4CBB-8797-77263DE0CB78}">
      <dsp:nvSpPr>
        <dsp:cNvPr id="0" name=""/>
        <dsp:cNvSpPr/>
      </dsp:nvSpPr>
      <dsp:spPr>
        <a:xfrm>
          <a:off x="9026181" y="4110058"/>
          <a:ext cx="1993061" cy="32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 dirty="0"/>
            <a:t>Hannah George</a:t>
          </a:r>
        </a:p>
      </dsp:txBody>
      <dsp:txXfrm>
        <a:off x="9026181" y="4110058"/>
        <a:ext cx="1993061" cy="324000"/>
      </dsp:txXfrm>
    </dsp:sp>
    <dsp:sp modelId="{DD6CCC1C-B2D6-451B-9DC9-1B62CE9D01A2}">
      <dsp:nvSpPr>
        <dsp:cNvPr id="0" name=""/>
        <dsp:cNvSpPr/>
      </dsp:nvSpPr>
      <dsp:spPr>
        <a:xfrm>
          <a:off x="9026181" y="4434058"/>
          <a:ext cx="1993061" cy="2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Settlement Officer</a:t>
          </a:r>
        </a:p>
      </dsp:txBody>
      <dsp:txXfrm>
        <a:off x="9026181" y="4434058"/>
        <a:ext cx="1993061" cy="2700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C78E39-942A-4356-AA3C-EEDFE718043F}">
      <dsp:nvSpPr>
        <dsp:cNvPr id="0" name=""/>
        <dsp:cNvSpPr/>
      </dsp:nvSpPr>
      <dsp:spPr>
        <a:xfrm>
          <a:off x="0" y="173494"/>
          <a:ext cx="3105615" cy="4129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030" tIns="479044" rIns="241030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 dirty="0"/>
        </a:p>
      </dsp:txBody>
      <dsp:txXfrm>
        <a:off x="0" y="173494"/>
        <a:ext cx="3105615" cy="4129650"/>
      </dsp:txXfrm>
    </dsp:sp>
    <dsp:sp modelId="{EFC5B2F0-0C53-4D41-82C0-C0DB8C490F78}">
      <dsp:nvSpPr>
        <dsp:cNvPr id="0" name=""/>
        <dsp:cNvSpPr/>
      </dsp:nvSpPr>
      <dsp:spPr>
        <a:xfrm>
          <a:off x="155280" y="205551"/>
          <a:ext cx="217393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169" tIns="0" rIns="82169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Sample Email</a:t>
          </a:r>
        </a:p>
      </dsp:txBody>
      <dsp:txXfrm>
        <a:off x="188424" y="238695"/>
        <a:ext cx="2107642" cy="61267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4ACB68-E18F-4A39-B905-289D2B3F94D6}">
      <dsp:nvSpPr>
        <dsp:cNvPr id="0" name=""/>
        <dsp:cNvSpPr/>
      </dsp:nvSpPr>
      <dsp:spPr>
        <a:xfrm>
          <a:off x="0" y="0"/>
          <a:ext cx="5562600" cy="455441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Virtual Session</a:t>
          </a:r>
        </a:p>
      </dsp:txBody>
      <dsp:txXfrm>
        <a:off x="0" y="0"/>
        <a:ext cx="5562600" cy="1366324"/>
      </dsp:txXfrm>
    </dsp:sp>
    <dsp:sp modelId="{BCC9207B-228A-43DF-8227-49F55F169C0B}">
      <dsp:nvSpPr>
        <dsp:cNvPr id="0" name=""/>
        <dsp:cNvSpPr/>
      </dsp:nvSpPr>
      <dsp:spPr>
        <a:xfrm>
          <a:off x="556260" y="1366324"/>
          <a:ext cx="4450080" cy="2960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380" tIns="89535" rIns="119380" bIns="8953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/>
            <a:t>November 4 – </a:t>
          </a:r>
        </a:p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/>
            <a:t>Disbursement Process </a:t>
          </a:r>
        </a:p>
      </dsp:txBody>
      <dsp:txXfrm>
        <a:off x="642966" y="1453030"/>
        <a:ext cx="4276668" cy="27869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5DE9D-8C07-491D-8B32-0A23981FFACD}">
      <dsp:nvSpPr>
        <dsp:cNvPr id="0" name=""/>
        <dsp:cNvSpPr/>
      </dsp:nvSpPr>
      <dsp:spPr>
        <a:xfrm>
          <a:off x="497606" y="2963"/>
          <a:ext cx="3243324" cy="19459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Be shovel-ready</a:t>
          </a:r>
        </a:p>
      </dsp:txBody>
      <dsp:txXfrm>
        <a:off x="497606" y="2963"/>
        <a:ext cx="3243324" cy="1945994"/>
      </dsp:txXfrm>
    </dsp:sp>
    <dsp:sp modelId="{631EFF07-AFE5-4F70-8DB6-FDF51205A4B3}">
      <dsp:nvSpPr>
        <dsp:cNvPr id="0" name=""/>
        <dsp:cNvSpPr/>
      </dsp:nvSpPr>
      <dsp:spPr>
        <a:xfrm>
          <a:off x="4065263" y="2963"/>
          <a:ext cx="3243324" cy="19459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Read the funding offer</a:t>
          </a:r>
        </a:p>
      </dsp:txBody>
      <dsp:txXfrm>
        <a:off x="4065263" y="2963"/>
        <a:ext cx="3243324" cy="1945994"/>
      </dsp:txXfrm>
    </dsp:sp>
    <dsp:sp modelId="{E8BFC8B8-7A81-4ACC-A1F6-69DF5DD4EA4F}">
      <dsp:nvSpPr>
        <dsp:cNvPr id="0" name=""/>
        <dsp:cNvSpPr/>
      </dsp:nvSpPr>
      <dsp:spPr>
        <a:xfrm>
          <a:off x="7632920" y="2963"/>
          <a:ext cx="3243324" cy="19459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Understand the terms &amp; conditions</a:t>
          </a:r>
        </a:p>
      </dsp:txBody>
      <dsp:txXfrm>
        <a:off x="7632920" y="2963"/>
        <a:ext cx="3243324" cy="1945994"/>
      </dsp:txXfrm>
    </dsp:sp>
    <dsp:sp modelId="{BA086085-D6D6-43A2-BD5F-25DB77DB345A}">
      <dsp:nvSpPr>
        <dsp:cNvPr id="0" name=""/>
        <dsp:cNvSpPr/>
      </dsp:nvSpPr>
      <dsp:spPr>
        <a:xfrm>
          <a:off x="2281434" y="2273290"/>
          <a:ext cx="3243324" cy="19459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Meet settlement deadlines</a:t>
          </a:r>
        </a:p>
      </dsp:txBody>
      <dsp:txXfrm>
        <a:off x="2281434" y="2273290"/>
        <a:ext cx="3243324" cy="1945994"/>
      </dsp:txXfrm>
    </dsp:sp>
    <dsp:sp modelId="{09725B12-7213-4A45-A82E-622DD0128FB4}">
      <dsp:nvSpPr>
        <dsp:cNvPr id="0" name=""/>
        <dsp:cNvSpPr/>
      </dsp:nvSpPr>
      <dsp:spPr>
        <a:xfrm>
          <a:off x="5849092" y="2273290"/>
          <a:ext cx="3243324" cy="1945994"/>
        </a:xfrm>
        <a:prstGeom prst="rect">
          <a:avLst/>
        </a:prstGeom>
        <a:solidFill>
          <a:srgbClr val="66FF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002469"/>
              </a:solidFill>
            </a:rPr>
            <a:t>You are expected to complete Settlement within 180 days of Board approval</a:t>
          </a:r>
        </a:p>
      </dsp:txBody>
      <dsp:txXfrm>
        <a:off x="5849092" y="2273290"/>
        <a:ext cx="3243324" cy="19459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E63FC4-786A-4EDA-99D3-5EFF2C2B86F1}">
      <dsp:nvSpPr>
        <dsp:cNvPr id="0" name=""/>
        <dsp:cNvSpPr/>
      </dsp:nvSpPr>
      <dsp:spPr>
        <a:xfrm>
          <a:off x="5840" y="212816"/>
          <a:ext cx="2505647" cy="10022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Applicant details</a:t>
          </a:r>
        </a:p>
      </dsp:txBody>
      <dsp:txXfrm>
        <a:off x="506969" y="212816"/>
        <a:ext cx="1503389" cy="1002258"/>
      </dsp:txXfrm>
    </dsp:sp>
    <dsp:sp modelId="{DD381CCE-4D19-475B-99F8-EA353665C69D}">
      <dsp:nvSpPr>
        <dsp:cNvPr id="0" name=""/>
        <dsp:cNvSpPr/>
      </dsp:nvSpPr>
      <dsp:spPr>
        <a:xfrm>
          <a:off x="5840" y="1340357"/>
          <a:ext cx="2004517" cy="2880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Contact (Borrower)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Project ID number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Project title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Company  (Legal Entity)    </a:t>
          </a:r>
        </a:p>
      </dsp:txBody>
      <dsp:txXfrm>
        <a:off x="5840" y="1340357"/>
        <a:ext cx="2004517" cy="2880281"/>
      </dsp:txXfrm>
    </dsp:sp>
    <dsp:sp modelId="{5DDF497C-26F7-49DC-A67C-B54C81169C23}">
      <dsp:nvSpPr>
        <dsp:cNvPr id="0" name=""/>
        <dsp:cNvSpPr/>
      </dsp:nvSpPr>
      <dsp:spPr>
        <a:xfrm>
          <a:off x="2295487" y="212816"/>
          <a:ext cx="2505647" cy="10022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Funding offer details</a:t>
          </a:r>
        </a:p>
      </dsp:txBody>
      <dsp:txXfrm>
        <a:off x="2796616" y="212816"/>
        <a:ext cx="1503389" cy="1002258"/>
      </dsp:txXfrm>
    </dsp:sp>
    <dsp:sp modelId="{85AED3F2-FD8E-494F-8E71-077B21447FE8}">
      <dsp:nvSpPr>
        <dsp:cNvPr id="0" name=""/>
        <dsp:cNvSpPr/>
      </dsp:nvSpPr>
      <dsp:spPr>
        <a:xfrm>
          <a:off x="2295487" y="1340357"/>
          <a:ext cx="2004517" cy="2880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 dirty="0"/>
            <a:t>Loan and/or               non-repayment amounts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 dirty="0"/>
            <a:t>Estimated monthly payments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 dirty="0"/>
            <a:t> Interest rates</a:t>
          </a:r>
          <a:endParaRPr lang="en-US" sz="1900" kern="1200" dirty="0"/>
        </a:p>
      </dsp:txBody>
      <dsp:txXfrm>
        <a:off x="2295487" y="1340357"/>
        <a:ext cx="2004517" cy="2880281"/>
      </dsp:txXfrm>
    </dsp:sp>
    <dsp:sp modelId="{63197771-F73A-4C3B-B5B1-985129E830C3}">
      <dsp:nvSpPr>
        <dsp:cNvPr id="0" name=""/>
        <dsp:cNvSpPr/>
      </dsp:nvSpPr>
      <dsp:spPr>
        <a:xfrm>
          <a:off x="4585135" y="212816"/>
          <a:ext cx="2505647" cy="10022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Cost breakdown</a:t>
          </a:r>
        </a:p>
      </dsp:txBody>
      <dsp:txXfrm>
        <a:off x="5086264" y="212816"/>
        <a:ext cx="1503389" cy="1002258"/>
      </dsp:txXfrm>
    </dsp:sp>
    <dsp:sp modelId="{26EC8478-5697-4D6E-9267-98A87E0CD4D5}">
      <dsp:nvSpPr>
        <dsp:cNvPr id="0" name=""/>
        <dsp:cNvSpPr/>
      </dsp:nvSpPr>
      <dsp:spPr>
        <a:xfrm>
          <a:off x="4585135" y="1340357"/>
          <a:ext cx="2004517" cy="2880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 dirty="0"/>
            <a:t>Administrative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 dirty="0"/>
            <a:t>Legal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 dirty="0"/>
            <a:t>Financial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 dirty="0"/>
            <a:t>Interest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 dirty="0"/>
            <a:t>Engineering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 dirty="0"/>
            <a:t>Permits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 dirty="0"/>
            <a:t>Construction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 dirty="0"/>
            <a:t>Contingency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 dirty="0"/>
            <a:t>Other</a:t>
          </a:r>
          <a:endParaRPr lang="en-US" sz="1900" kern="1200" dirty="0"/>
        </a:p>
      </dsp:txBody>
      <dsp:txXfrm>
        <a:off x="4585135" y="1340357"/>
        <a:ext cx="2004517" cy="2880281"/>
      </dsp:txXfrm>
    </dsp:sp>
    <dsp:sp modelId="{F58CF6C9-7A2A-4CB6-866B-816ADF2DDC8E}">
      <dsp:nvSpPr>
        <dsp:cNvPr id="0" name=""/>
        <dsp:cNvSpPr/>
      </dsp:nvSpPr>
      <dsp:spPr>
        <a:xfrm>
          <a:off x="6874782" y="212816"/>
          <a:ext cx="2505647" cy="10022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Collateral</a:t>
          </a:r>
        </a:p>
      </dsp:txBody>
      <dsp:txXfrm>
        <a:off x="7375911" y="212816"/>
        <a:ext cx="1503389" cy="1002258"/>
      </dsp:txXfrm>
    </dsp:sp>
    <dsp:sp modelId="{B43DE05E-E333-469C-88CA-66EF9A79044D}">
      <dsp:nvSpPr>
        <dsp:cNvPr id="0" name=""/>
        <dsp:cNvSpPr/>
      </dsp:nvSpPr>
      <dsp:spPr>
        <a:xfrm>
          <a:off x="6874782" y="1340357"/>
          <a:ext cx="2004517" cy="2880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 dirty="0"/>
            <a:t>Collateral details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kern="1200" dirty="0"/>
            <a:t>Special conditions</a:t>
          </a:r>
          <a:endParaRPr lang="en-US" sz="1900" kern="1200" dirty="0"/>
        </a:p>
      </dsp:txBody>
      <dsp:txXfrm>
        <a:off x="6874782" y="1340357"/>
        <a:ext cx="2004517" cy="2880281"/>
      </dsp:txXfrm>
    </dsp:sp>
    <dsp:sp modelId="{8E53A4D3-DB9C-4934-9FC0-ECD6CE28B125}">
      <dsp:nvSpPr>
        <dsp:cNvPr id="0" name=""/>
        <dsp:cNvSpPr/>
      </dsp:nvSpPr>
      <dsp:spPr>
        <a:xfrm>
          <a:off x="9164430" y="212816"/>
          <a:ext cx="2505647" cy="10022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Terms &amp; conditions</a:t>
          </a:r>
        </a:p>
      </dsp:txBody>
      <dsp:txXfrm>
        <a:off x="9665559" y="212816"/>
        <a:ext cx="1503389" cy="1002258"/>
      </dsp:txXfrm>
    </dsp:sp>
    <dsp:sp modelId="{8CFD5095-16A7-4C59-AE83-F25929F1F158}">
      <dsp:nvSpPr>
        <dsp:cNvPr id="0" name=""/>
        <dsp:cNvSpPr/>
      </dsp:nvSpPr>
      <dsp:spPr>
        <a:xfrm>
          <a:off x="9164430" y="1340357"/>
          <a:ext cx="2004517" cy="2880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General financial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Construction-related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Management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Additional for federally-funded projects</a:t>
          </a:r>
        </a:p>
      </dsp:txBody>
      <dsp:txXfrm>
        <a:off x="9164430" y="1340357"/>
        <a:ext cx="2004517" cy="28802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A22185-4A7E-477A-8AF5-1EDA8321A4CD}">
      <dsp:nvSpPr>
        <dsp:cNvPr id="0" name=""/>
        <dsp:cNvSpPr/>
      </dsp:nvSpPr>
      <dsp:spPr>
        <a:xfrm>
          <a:off x="3286" y="191468"/>
          <a:ext cx="3203971" cy="8855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ALL PROJECTS</a:t>
          </a:r>
        </a:p>
      </dsp:txBody>
      <dsp:txXfrm>
        <a:off x="3286" y="191468"/>
        <a:ext cx="3203971" cy="885594"/>
      </dsp:txXfrm>
    </dsp:sp>
    <dsp:sp modelId="{BD0346D7-00E2-4FDE-B0A5-CD4A8DE25E26}">
      <dsp:nvSpPr>
        <dsp:cNvPr id="0" name=""/>
        <dsp:cNvSpPr/>
      </dsp:nvSpPr>
      <dsp:spPr>
        <a:xfrm>
          <a:off x="3286" y="1077062"/>
          <a:ext cx="3203971" cy="23332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Competitive procurement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“Or-equal” provisions in bid documents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Pennsylvania Steel Products Procurement Act (Act 3 of 1978)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Pennsylvania Prevailing Wage Act</a:t>
          </a:r>
        </a:p>
      </dsp:txBody>
      <dsp:txXfrm>
        <a:off x="3286" y="1077062"/>
        <a:ext cx="3203971" cy="2333250"/>
      </dsp:txXfrm>
    </dsp:sp>
    <dsp:sp modelId="{6A8F6384-8ED4-4A9A-8906-10CAF212A8FD}">
      <dsp:nvSpPr>
        <dsp:cNvPr id="0" name=""/>
        <dsp:cNvSpPr/>
      </dsp:nvSpPr>
      <dsp:spPr>
        <a:xfrm>
          <a:off x="3655814" y="191468"/>
          <a:ext cx="3203971" cy="8855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FEDERAL EQUIVALENCY &amp; NON-EQUIVALENCY -FUNDED PROJECTS</a:t>
          </a:r>
        </a:p>
      </dsp:txBody>
      <dsp:txXfrm>
        <a:off x="3655814" y="191468"/>
        <a:ext cx="3203971" cy="885594"/>
      </dsp:txXfrm>
    </dsp:sp>
    <dsp:sp modelId="{8369E85B-8554-49C0-A87F-B7CAED1B7884}">
      <dsp:nvSpPr>
        <dsp:cNvPr id="0" name=""/>
        <dsp:cNvSpPr/>
      </dsp:nvSpPr>
      <dsp:spPr>
        <a:xfrm>
          <a:off x="3655814" y="1077062"/>
          <a:ext cx="3203971" cy="23332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American Iron and Steel Regulations</a:t>
          </a:r>
          <a:r>
            <a:rPr lang="en-US" sz="1700" kern="1200" baseline="30000" dirty="0"/>
            <a:t>1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Davis-Bacon Wage Rate Compliance</a:t>
          </a:r>
          <a:r>
            <a:rPr lang="en-US" sz="1700" kern="1200" baseline="30000" dirty="0"/>
            <a:t>1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Fiscal Sustainability Plan Preparation</a:t>
          </a:r>
          <a:r>
            <a:rPr lang="en-US" sz="1700" kern="1200" baseline="30000" dirty="0"/>
            <a:t> 2</a:t>
          </a:r>
          <a:endParaRPr lang="en-US" sz="1700" kern="1200" dirty="0"/>
        </a:p>
      </dsp:txBody>
      <dsp:txXfrm>
        <a:off x="3655814" y="1077062"/>
        <a:ext cx="3203971" cy="2333250"/>
      </dsp:txXfrm>
    </dsp:sp>
    <dsp:sp modelId="{6AACFEFE-10B0-4BFE-85CE-52068F431EA0}">
      <dsp:nvSpPr>
        <dsp:cNvPr id="0" name=""/>
        <dsp:cNvSpPr/>
      </dsp:nvSpPr>
      <dsp:spPr>
        <a:xfrm>
          <a:off x="7308342" y="191468"/>
          <a:ext cx="3203971" cy="8855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FEDERAL EQUIVALENCY-FUNDED PROJECTS</a:t>
          </a:r>
        </a:p>
      </dsp:txBody>
      <dsp:txXfrm>
        <a:off x="7308342" y="191468"/>
        <a:ext cx="3203971" cy="885594"/>
      </dsp:txXfrm>
    </dsp:sp>
    <dsp:sp modelId="{6208D5C9-68BB-4C5B-AA8F-07BA1D688558}">
      <dsp:nvSpPr>
        <dsp:cNvPr id="0" name=""/>
        <dsp:cNvSpPr/>
      </dsp:nvSpPr>
      <dsp:spPr>
        <a:xfrm>
          <a:off x="7308342" y="1077062"/>
          <a:ext cx="3203971" cy="23332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Disadvantaged Business Enterprise Solicitations (DBE)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Build America, Buy America (BABA) Act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Single Audit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Architectural/Engineering Service Procurement</a:t>
          </a:r>
          <a:r>
            <a:rPr lang="en-US" sz="1700" kern="1200" baseline="30000" dirty="0"/>
            <a:t>3</a:t>
          </a:r>
        </a:p>
      </dsp:txBody>
      <dsp:txXfrm>
        <a:off x="7308342" y="1077062"/>
        <a:ext cx="3203971" cy="23332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DE62E-8974-47EB-B2F4-06D4C13E178B}">
      <dsp:nvSpPr>
        <dsp:cNvPr id="0" name=""/>
        <dsp:cNvSpPr/>
      </dsp:nvSpPr>
      <dsp:spPr>
        <a:xfrm>
          <a:off x="0" y="531"/>
          <a:ext cx="7768658" cy="921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3319C0-19F9-408C-BFFD-736BE2AE8EB3}">
      <dsp:nvSpPr>
        <dsp:cNvPr id="0" name=""/>
        <dsp:cNvSpPr/>
      </dsp:nvSpPr>
      <dsp:spPr>
        <a:xfrm>
          <a:off x="278782" y="207890"/>
          <a:ext cx="506876" cy="5068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1B241A-213E-4133-A91E-79908DDE1A76}">
      <dsp:nvSpPr>
        <dsp:cNvPr id="0" name=""/>
        <dsp:cNvSpPr/>
      </dsp:nvSpPr>
      <dsp:spPr>
        <a:xfrm>
          <a:off x="1064440" y="531"/>
          <a:ext cx="6469606" cy="921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535" tIns="97535" rIns="97535" bIns="97535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Review funding offer, terms and conditions, bid schedule, and interim financing requirements. </a:t>
          </a:r>
        </a:p>
      </dsp:txBody>
      <dsp:txXfrm>
        <a:off x="1064440" y="531"/>
        <a:ext cx="6469606" cy="921593"/>
      </dsp:txXfrm>
    </dsp:sp>
    <dsp:sp modelId="{F0CA261E-6885-4AEE-BBD8-5BF1797F10D9}">
      <dsp:nvSpPr>
        <dsp:cNvPr id="0" name=""/>
        <dsp:cNvSpPr/>
      </dsp:nvSpPr>
      <dsp:spPr>
        <a:xfrm>
          <a:off x="0" y="1145542"/>
          <a:ext cx="7768658" cy="921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1BB6FE-997F-4639-AB24-81366AAA5741}">
      <dsp:nvSpPr>
        <dsp:cNvPr id="0" name=""/>
        <dsp:cNvSpPr/>
      </dsp:nvSpPr>
      <dsp:spPr>
        <a:xfrm>
          <a:off x="278782" y="1352900"/>
          <a:ext cx="506876" cy="5068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553791-874F-4839-80D7-122D9EA52B6C}">
      <dsp:nvSpPr>
        <dsp:cNvPr id="0" name=""/>
        <dsp:cNvSpPr/>
      </dsp:nvSpPr>
      <dsp:spPr>
        <a:xfrm>
          <a:off x="1064440" y="1145542"/>
          <a:ext cx="6469606" cy="921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535" tIns="97535" rIns="97535" bIns="97535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Discuss the completed Settlement Worksheet and items necessary to complete settlement.</a:t>
          </a:r>
        </a:p>
      </dsp:txBody>
      <dsp:txXfrm>
        <a:off x="1064440" y="1145542"/>
        <a:ext cx="6469606" cy="921593"/>
      </dsp:txXfrm>
    </dsp:sp>
    <dsp:sp modelId="{6AD81144-B1AD-47D9-B616-164B50CFC1F1}">
      <dsp:nvSpPr>
        <dsp:cNvPr id="0" name=""/>
        <dsp:cNvSpPr/>
      </dsp:nvSpPr>
      <dsp:spPr>
        <a:xfrm>
          <a:off x="0" y="2290552"/>
          <a:ext cx="7768658" cy="921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A37F73-5CF9-4319-9B7C-028D6DC5A601}">
      <dsp:nvSpPr>
        <dsp:cNvPr id="0" name=""/>
        <dsp:cNvSpPr/>
      </dsp:nvSpPr>
      <dsp:spPr>
        <a:xfrm>
          <a:off x="278782" y="2497910"/>
          <a:ext cx="506876" cy="5068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5EDA2F-1C54-4290-9207-0AAC5347C915}">
      <dsp:nvSpPr>
        <dsp:cNvPr id="0" name=""/>
        <dsp:cNvSpPr/>
      </dsp:nvSpPr>
      <dsp:spPr>
        <a:xfrm>
          <a:off x="1064440" y="2290552"/>
          <a:ext cx="6469606" cy="921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535" tIns="97535" rIns="97535" bIns="97535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Schedule a Settlement date.</a:t>
          </a:r>
        </a:p>
      </dsp:txBody>
      <dsp:txXfrm>
        <a:off x="1064440" y="2290552"/>
        <a:ext cx="6469606" cy="921593"/>
      </dsp:txXfrm>
    </dsp:sp>
    <dsp:sp modelId="{6331A85C-EF3E-45D1-8179-314C39193476}">
      <dsp:nvSpPr>
        <dsp:cNvPr id="0" name=""/>
        <dsp:cNvSpPr/>
      </dsp:nvSpPr>
      <dsp:spPr>
        <a:xfrm>
          <a:off x="0" y="3435562"/>
          <a:ext cx="7768658" cy="921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C3990-9637-476F-8909-A7BEDB51B6E5}">
      <dsp:nvSpPr>
        <dsp:cNvPr id="0" name=""/>
        <dsp:cNvSpPr/>
      </dsp:nvSpPr>
      <dsp:spPr>
        <a:xfrm>
          <a:off x="278782" y="3642921"/>
          <a:ext cx="506876" cy="5068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D72178-30C2-42FC-A78B-5B425861BB6B}">
      <dsp:nvSpPr>
        <dsp:cNvPr id="0" name=""/>
        <dsp:cNvSpPr/>
      </dsp:nvSpPr>
      <dsp:spPr>
        <a:xfrm>
          <a:off x="1064440" y="3435562"/>
          <a:ext cx="6469606" cy="921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535" tIns="97535" rIns="97535" bIns="97535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Got questions?  We have answers.</a:t>
          </a:r>
        </a:p>
      </dsp:txBody>
      <dsp:txXfrm>
        <a:off x="1064440" y="3435562"/>
        <a:ext cx="6469606" cy="9215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4AB010-5E8D-4D23-AD27-84AFA4CD7034}">
      <dsp:nvSpPr>
        <dsp:cNvPr id="0" name=""/>
        <dsp:cNvSpPr/>
      </dsp:nvSpPr>
      <dsp:spPr>
        <a:xfrm>
          <a:off x="0" y="3877"/>
          <a:ext cx="5181600" cy="114148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F4B87F-5A5E-4494-B0D7-C321BC02D7CF}">
      <dsp:nvSpPr>
        <dsp:cNvPr id="0" name=""/>
        <dsp:cNvSpPr/>
      </dsp:nvSpPr>
      <dsp:spPr>
        <a:xfrm>
          <a:off x="345297" y="260710"/>
          <a:ext cx="628427" cy="6278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51E82F-F249-4E9F-BC56-535468C94907}">
      <dsp:nvSpPr>
        <dsp:cNvPr id="0" name=""/>
        <dsp:cNvSpPr/>
      </dsp:nvSpPr>
      <dsp:spPr>
        <a:xfrm>
          <a:off x="1319023" y="3877"/>
          <a:ext cx="3669093" cy="1142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25" tIns="120925" rIns="120925" bIns="12092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Discuss the completed Bid Result Form.</a:t>
          </a:r>
        </a:p>
      </dsp:txBody>
      <dsp:txXfrm>
        <a:off x="1319023" y="3877"/>
        <a:ext cx="3669093" cy="1142596"/>
      </dsp:txXfrm>
    </dsp:sp>
    <dsp:sp modelId="{B50A92C1-EEDF-43AA-8FAE-8AB3FF7954DB}">
      <dsp:nvSpPr>
        <dsp:cNvPr id="0" name=""/>
        <dsp:cNvSpPr/>
      </dsp:nvSpPr>
      <dsp:spPr>
        <a:xfrm>
          <a:off x="0" y="1369419"/>
          <a:ext cx="5181600" cy="114148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7B03D1-0C12-4FA5-BF96-14235653B7DD}">
      <dsp:nvSpPr>
        <dsp:cNvPr id="0" name=""/>
        <dsp:cNvSpPr/>
      </dsp:nvSpPr>
      <dsp:spPr>
        <a:xfrm>
          <a:off x="345297" y="1626252"/>
          <a:ext cx="628427" cy="6278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83FE9-ACA0-4D19-9CBF-E95D77DE3BC5}">
      <dsp:nvSpPr>
        <dsp:cNvPr id="0" name=""/>
        <dsp:cNvSpPr/>
      </dsp:nvSpPr>
      <dsp:spPr>
        <a:xfrm>
          <a:off x="1319023" y="1369419"/>
          <a:ext cx="3669093" cy="1142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25" tIns="120925" rIns="120925" bIns="12092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Ensure we are still on target with our settlement timeline.</a:t>
          </a:r>
        </a:p>
      </dsp:txBody>
      <dsp:txXfrm>
        <a:off x="1319023" y="1369419"/>
        <a:ext cx="3669093" cy="1142596"/>
      </dsp:txXfrm>
    </dsp:sp>
    <dsp:sp modelId="{50C148BB-4F95-4E9D-94D9-A88D10BEAB85}">
      <dsp:nvSpPr>
        <dsp:cNvPr id="0" name=""/>
        <dsp:cNvSpPr/>
      </dsp:nvSpPr>
      <dsp:spPr>
        <a:xfrm>
          <a:off x="0" y="2734961"/>
          <a:ext cx="5181600" cy="114148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229BC3-E672-486A-AE4B-AA935777B60F}">
      <dsp:nvSpPr>
        <dsp:cNvPr id="0" name=""/>
        <dsp:cNvSpPr/>
      </dsp:nvSpPr>
      <dsp:spPr>
        <a:xfrm>
          <a:off x="345297" y="2991794"/>
          <a:ext cx="628427" cy="6278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C9CC0-C1A6-4D68-97AD-8218B6D2E074}">
      <dsp:nvSpPr>
        <dsp:cNvPr id="0" name=""/>
        <dsp:cNvSpPr/>
      </dsp:nvSpPr>
      <dsp:spPr>
        <a:xfrm>
          <a:off x="1319023" y="2734961"/>
          <a:ext cx="3669093" cy="1142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25" tIns="120925" rIns="120925" bIns="12092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Review and complete required items on the settlement checklist.</a:t>
          </a:r>
        </a:p>
      </dsp:txBody>
      <dsp:txXfrm>
        <a:off x="1319023" y="2734961"/>
        <a:ext cx="3669093" cy="11425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E62631-E8C6-43E1-8E5D-6D64784E2D08}">
      <dsp:nvSpPr>
        <dsp:cNvPr id="0" name=""/>
        <dsp:cNvSpPr/>
      </dsp:nvSpPr>
      <dsp:spPr>
        <a:xfrm>
          <a:off x="0" y="303237"/>
          <a:ext cx="5181600" cy="149192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99E422-02F6-4CBB-979E-F9A9192FF059}">
      <dsp:nvSpPr>
        <dsp:cNvPr id="0" name=""/>
        <dsp:cNvSpPr/>
      </dsp:nvSpPr>
      <dsp:spPr>
        <a:xfrm>
          <a:off x="451307" y="638920"/>
          <a:ext cx="820559" cy="82055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B0DC37-8A8A-4A35-9B0B-AC38F0D87A5D}">
      <dsp:nvSpPr>
        <dsp:cNvPr id="0" name=""/>
        <dsp:cNvSpPr/>
      </dsp:nvSpPr>
      <dsp:spPr>
        <a:xfrm>
          <a:off x="1723175" y="303237"/>
          <a:ext cx="3458424" cy="1491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7896" tIns="157896" rIns="157896" bIns="15789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Review outstanding documents from the Settlement Checklist.</a:t>
          </a:r>
        </a:p>
      </dsp:txBody>
      <dsp:txXfrm>
        <a:off x="1723175" y="303237"/>
        <a:ext cx="3458424" cy="1491926"/>
      </dsp:txXfrm>
    </dsp:sp>
    <dsp:sp modelId="{36EA5ECF-71BF-48B1-ABD1-597CDD2479BA}">
      <dsp:nvSpPr>
        <dsp:cNvPr id="0" name=""/>
        <dsp:cNvSpPr/>
      </dsp:nvSpPr>
      <dsp:spPr>
        <a:xfrm>
          <a:off x="0" y="2086271"/>
          <a:ext cx="5181600" cy="149192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108EF8-8B19-4A70-8A89-B0ADFD37C5C1}">
      <dsp:nvSpPr>
        <dsp:cNvPr id="0" name=""/>
        <dsp:cNvSpPr/>
      </dsp:nvSpPr>
      <dsp:spPr>
        <a:xfrm>
          <a:off x="451307" y="2421954"/>
          <a:ext cx="820559" cy="82055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83A0D0-A156-444B-A550-CCB0DCA1E8A3}">
      <dsp:nvSpPr>
        <dsp:cNvPr id="0" name=""/>
        <dsp:cNvSpPr/>
      </dsp:nvSpPr>
      <dsp:spPr>
        <a:xfrm>
          <a:off x="1723175" y="2086271"/>
          <a:ext cx="3458424" cy="1491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7896" tIns="157896" rIns="157896" bIns="15789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Discuss what the settlement call will look like.</a:t>
          </a:r>
        </a:p>
      </dsp:txBody>
      <dsp:txXfrm>
        <a:off x="1723175" y="2086271"/>
        <a:ext cx="3458424" cy="149192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E62631-E8C6-43E1-8E5D-6D64784E2D08}">
      <dsp:nvSpPr>
        <dsp:cNvPr id="0" name=""/>
        <dsp:cNvSpPr/>
      </dsp:nvSpPr>
      <dsp:spPr>
        <a:xfrm>
          <a:off x="0" y="1358502"/>
          <a:ext cx="5181600" cy="116443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99E422-02F6-4CBB-979E-F9A9192FF059}">
      <dsp:nvSpPr>
        <dsp:cNvPr id="0" name=""/>
        <dsp:cNvSpPr/>
      </dsp:nvSpPr>
      <dsp:spPr>
        <a:xfrm>
          <a:off x="352240" y="1620499"/>
          <a:ext cx="640436" cy="640436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B0DC37-8A8A-4A35-9B0B-AC38F0D87A5D}">
      <dsp:nvSpPr>
        <dsp:cNvPr id="0" name=""/>
        <dsp:cNvSpPr/>
      </dsp:nvSpPr>
      <dsp:spPr>
        <a:xfrm>
          <a:off x="1344917" y="1358502"/>
          <a:ext cx="3836682" cy="1164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236" tIns="123236" rIns="123236" bIns="12323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Sign the Settlement documents</a:t>
          </a:r>
        </a:p>
      </dsp:txBody>
      <dsp:txXfrm>
        <a:off x="1344917" y="1358502"/>
        <a:ext cx="3836682" cy="116443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AA5F73-5CD1-4C99-A21D-B86A2FAA39A4}">
      <dsp:nvSpPr>
        <dsp:cNvPr id="0" name=""/>
        <dsp:cNvSpPr/>
      </dsp:nvSpPr>
      <dsp:spPr>
        <a:xfrm>
          <a:off x="1809418" y="812965"/>
          <a:ext cx="38417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4175" y="4572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1991136" y="856609"/>
        <a:ext cx="20738" cy="4151"/>
      </dsp:txXfrm>
    </dsp:sp>
    <dsp:sp modelId="{3B18429B-7E2A-40F6-B266-A993DBAD6AFE}">
      <dsp:nvSpPr>
        <dsp:cNvPr id="0" name=""/>
        <dsp:cNvSpPr/>
      </dsp:nvSpPr>
      <dsp:spPr>
        <a:xfrm>
          <a:off x="7845" y="317673"/>
          <a:ext cx="1803373" cy="1082023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367" tIns="92756" rIns="88367" bIns="92756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PENNVEST</a:t>
          </a:r>
          <a:br>
            <a:rPr lang="en-US" sz="1200" b="1" kern="1200" dirty="0"/>
          </a:br>
          <a:r>
            <a:rPr lang="en-US" sz="1200" b="1" kern="1200" dirty="0"/>
            <a:t>Board Meeting &amp; Funding Offer Issued</a:t>
          </a:r>
        </a:p>
      </dsp:txBody>
      <dsp:txXfrm>
        <a:off x="7845" y="317673"/>
        <a:ext cx="1803373" cy="1082023"/>
      </dsp:txXfrm>
    </dsp:sp>
    <dsp:sp modelId="{DE3991F5-4B09-4D8A-8AC7-D5E24D274F73}">
      <dsp:nvSpPr>
        <dsp:cNvPr id="0" name=""/>
        <dsp:cNvSpPr/>
      </dsp:nvSpPr>
      <dsp:spPr>
        <a:xfrm>
          <a:off x="4027567" y="812965"/>
          <a:ext cx="38417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4175" y="4572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251679"/>
              <a:satOff val="-30256"/>
              <a:lumOff val="1872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4209285" y="856609"/>
        <a:ext cx="20738" cy="4151"/>
      </dsp:txXfrm>
    </dsp:sp>
    <dsp:sp modelId="{271C31D0-A1AE-4978-8967-BAFEFA8A3767}">
      <dsp:nvSpPr>
        <dsp:cNvPr id="0" name=""/>
        <dsp:cNvSpPr/>
      </dsp:nvSpPr>
      <dsp:spPr>
        <a:xfrm>
          <a:off x="2225993" y="317673"/>
          <a:ext cx="1803373" cy="1082023"/>
        </a:xfrm>
        <a:prstGeom prst="rect">
          <a:avLst/>
        </a:prstGeom>
        <a:solidFill>
          <a:schemeClr val="accent1">
            <a:shade val="50000"/>
            <a:hueOff val="187179"/>
            <a:satOff val="-25852"/>
            <a:lumOff val="1657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367" tIns="92756" rIns="88367" bIns="92756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kern="1200" dirty="0"/>
            <a:t>Complete and return settlement worksheet. Schedule settlement/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kern="1200" dirty="0"/>
            <a:t>Conference call #1</a:t>
          </a:r>
        </a:p>
      </dsp:txBody>
      <dsp:txXfrm>
        <a:off x="2225993" y="317673"/>
        <a:ext cx="1803373" cy="1082023"/>
      </dsp:txXfrm>
    </dsp:sp>
    <dsp:sp modelId="{2839914A-0972-486D-8B30-4E65A8994CF5}">
      <dsp:nvSpPr>
        <dsp:cNvPr id="0" name=""/>
        <dsp:cNvSpPr/>
      </dsp:nvSpPr>
      <dsp:spPr>
        <a:xfrm>
          <a:off x="909531" y="1397897"/>
          <a:ext cx="4436297" cy="384175"/>
        </a:xfrm>
        <a:custGeom>
          <a:avLst/>
          <a:gdLst/>
          <a:ahLst/>
          <a:cxnLst/>
          <a:rect l="0" t="0" r="0" b="0"/>
          <a:pathLst>
            <a:path>
              <a:moveTo>
                <a:pt x="4436297" y="0"/>
              </a:moveTo>
              <a:lnTo>
                <a:pt x="4436297" y="209187"/>
              </a:lnTo>
              <a:lnTo>
                <a:pt x="0" y="209187"/>
              </a:lnTo>
              <a:lnTo>
                <a:pt x="0" y="384175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503358"/>
              <a:satOff val="-60512"/>
              <a:lumOff val="3745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3016289" y="1587909"/>
        <a:ext cx="222782" cy="4151"/>
      </dsp:txXfrm>
    </dsp:sp>
    <dsp:sp modelId="{FEC14428-520E-49B8-82EA-79C95F1F3E22}">
      <dsp:nvSpPr>
        <dsp:cNvPr id="0" name=""/>
        <dsp:cNvSpPr/>
      </dsp:nvSpPr>
      <dsp:spPr>
        <a:xfrm>
          <a:off x="4444142" y="317673"/>
          <a:ext cx="1803373" cy="1082023"/>
        </a:xfrm>
        <a:prstGeom prst="rect">
          <a:avLst/>
        </a:prstGeom>
        <a:solidFill>
          <a:schemeClr val="accent1">
            <a:shade val="50000"/>
            <a:hueOff val="374358"/>
            <a:satOff val="-51704"/>
            <a:lumOff val="3314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367" tIns="92756" rIns="88367" bIns="92756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Bid Project</a:t>
          </a:r>
        </a:p>
      </dsp:txBody>
      <dsp:txXfrm>
        <a:off x="4444142" y="317673"/>
        <a:ext cx="1803373" cy="1082023"/>
      </dsp:txXfrm>
    </dsp:sp>
    <dsp:sp modelId="{F5EE873C-746B-439C-8BF2-0688D50C6134}">
      <dsp:nvSpPr>
        <dsp:cNvPr id="0" name=""/>
        <dsp:cNvSpPr/>
      </dsp:nvSpPr>
      <dsp:spPr>
        <a:xfrm>
          <a:off x="1809418" y="2309765"/>
          <a:ext cx="38417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4175" y="4572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755037"/>
              <a:satOff val="-90768"/>
              <a:lumOff val="5618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1991136" y="2353409"/>
        <a:ext cx="20738" cy="4151"/>
      </dsp:txXfrm>
    </dsp:sp>
    <dsp:sp modelId="{DC9A2748-62A9-45C2-9F59-EA6F6F50B022}">
      <dsp:nvSpPr>
        <dsp:cNvPr id="0" name=""/>
        <dsp:cNvSpPr/>
      </dsp:nvSpPr>
      <dsp:spPr>
        <a:xfrm>
          <a:off x="7845" y="1814473"/>
          <a:ext cx="1803373" cy="1082023"/>
        </a:xfrm>
        <a:prstGeom prst="rect">
          <a:avLst/>
        </a:prstGeom>
        <a:solidFill>
          <a:schemeClr val="accent1">
            <a:shade val="50000"/>
            <a:hueOff val="561537"/>
            <a:satOff val="-77556"/>
            <a:lumOff val="4971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367" tIns="92756" rIns="88367" bIns="92756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1"/>
              </a:solidFill>
            </a:rPr>
            <a:t>Complete &amp; return bid result form/Conference call #2</a:t>
          </a:r>
        </a:p>
      </dsp:txBody>
      <dsp:txXfrm>
        <a:off x="7845" y="1814473"/>
        <a:ext cx="1803373" cy="1082023"/>
      </dsp:txXfrm>
    </dsp:sp>
    <dsp:sp modelId="{7D8EFBA4-5921-49E1-A821-C59134CBFBB3}">
      <dsp:nvSpPr>
        <dsp:cNvPr id="0" name=""/>
        <dsp:cNvSpPr/>
      </dsp:nvSpPr>
      <dsp:spPr>
        <a:xfrm>
          <a:off x="4027567" y="2309765"/>
          <a:ext cx="38417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81718" y="45719"/>
              </a:lnTo>
            </a:path>
            <a:path>
              <a:moveTo>
                <a:pt x="202457" y="45719"/>
              </a:moveTo>
              <a:lnTo>
                <a:pt x="384175" y="4572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503358"/>
              <a:satOff val="-60512"/>
              <a:lumOff val="3745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4209285" y="2230930"/>
        <a:ext cx="20738" cy="249108"/>
      </dsp:txXfrm>
    </dsp:sp>
    <dsp:sp modelId="{C0F314F1-207F-4B2E-9A86-D0B99D3344E0}">
      <dsp:nvSpPr>
        <dsp:cNvPr id="0" name=""/>
        <dsp:cNvSpPr/>
      </dsp:nvSpPr>
      <dsp:spPr>
        <a:xfrm>
          <a:off x="2225993" y="1814473"/>
          <a:ext cx="1803373" cy="1082023"/>
        </a:xfrm>
        <a:prstGeom prst="rect">
          <a:avLst/>
        </a:prstGeom>
        <a:solidFill>
          <a:schemeClr val="accent1">
            <a:shade val="50000"/>
            <a:hueOff val="561537"/>
            <a:satOff val="-77556"/>
            <a:lumOff val="4971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367" tIns="92756" rIns="88367" bIns="92756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1"/>
              </a:solidFill>
            </a:rPr>
            <a:t>Upload all supporting documentation &amp; complete settlement checklist (3 weeks prior to settlement)</a:t>
          </a:r>
        </a:p>
      </dsp:txBody>
      <dsp:txXfrm>
        <a:off x="2225993" y="1814473"/>
        <a:ext cx="1803373" cy="1082023"/>
      </dsp:txXfrm>
    </dsp:sp>
    <dsp:sp modelId="{F49E1484-1B21-484F-AC74-1D3081ED48D7}">
      <dsp:nvSpPr>
        <dsp:cNvPr id="0" name=""/>
        <dsp:cNvSpPr/>
      </dsp:nvSpPr>
      <dsp:spPr>
        <a:xfrm>
          <a:off x="909531" y="2894696"/>
          <a:ext cx="4436297" cy="384175"/>
        </a:xfrm>
        <a:custGeom>
          <a:avLst/>
          <a:gdLst/>
          <a:ahLst/>
          <a:cxnLst/>
          <a:rect l="0" t="0" r="0" b="0"/>
          <a:pathLst>
            <a:path>
              <a:moveTo>
                <a:pt x="4436297" y="0"/>
              </a:moveTo>
              <a:lnTo>
                <a:pt x="4436297" y="209187"/>
              </a:lnTo>
              <a:lnTo>
                <a:pt x="0" y="209187"/>
              </a:lnTo>
              <a:lnTo>
                <a:pt x="0" y="384175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251679"/>
              <a:satOff val="-30256"/>
              <a:lumOff val="1872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3016289" y="2966057"/>
        <a:ext cx="222782" cy="241453"/>
      </dsp:txXfrm>
    </dsp:sp>
    <dsp:sp modelId="{C8558F35-F8CE-4640-BF48-28A8F15D3705}">
      <dsp:nvSpPr>
        <dsp:cNvPr id="0" name=""/>
        <dsp:cNvSpPr/>
      </dsp:nvSpPr>
      <dsp:spPr>
        <a:xfrm>
          <a:off x="4444142" y="1814473"/>
          <a:ext cx="1803373" cy="1082023"/>
        </a:xfrm>
        <a:prstGeom prst="rect">
          <a:avLst/>
        </a:prstGeom>
        <a:solidFill>
          <a:schemeClr val="accent1">
            <a:shade val="50000"/>
            <a:hueOff val="374358"/>
            <a:satOff val="-51704"/>
            <a:lumOff val="3314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367" tIns="92756" rIns="88367" bIns="92756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Conference call #3</a:t>
          </a:r>
          <a:endParaRPr lang="en-US" sz="1200" b="1" kern="1200" dirty="0"/>
        </a:p>
      </dsp:txBody>
      <dsp:txXfrm>
        <a:off x="4444142" y="1814473"/>
        <a:ext cx="1803373" cy="1082023"/>
      </dsp:txXfrm>
    </dsp:sp>
    <dsp:sp modelId="{084EE2A1-8978-4F2B-82F0-C4644771ED2A}">
      <dsp:nvSpPr>
        <dsp:cNvPr id="0" name=""/>
        <dsp:cNvSpPr/>
      </dsp:nvSpPr>
      <dsp:spPr>
        <a:xfrm>
          <a:off x="7845" y="3311272"/>
          <a:ext cx="1803373" cy="1082023"/>
        </a:xfrm>
        <a:prstGeom prst="rect">
          <a:avLst/>
        </a:prstGeom>
        <a:solidFill>
          <a:schemeClr val="accent1">
            <a:shade val="50000"/>
            <a:hueOff val="187179"/>
            <a:satOff val="-25852"/>
            <a:lumOff val="1657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367" tIns="92756" rIns="88367" bIns="92756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kern="1200" dirty="0"/>
            <a:t>Settlement/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kern="1200" dirty="0"/>
            <a:t>Conference call #4</a:t>
          </a:r>
        </a:p>
      </dsp:txBody>
      <dsp:txXfrm>
        <a:off x="7845" y="3311272"/>
        <a:ext cx="1803373" cy="10820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layout/MeetTheTeamOval">
  <dgm:title val=""/>
  <dgm:desc val=""/>
  <dgm:catLst>
    <dgm:cat type="meettheteam" pri="103"/>
  </dgm:catLst>
  <dgm:sampData>
    <dgm:dataModel>
      <dgm:ptLst>
        <dgm:pt modelId="0" type="doc"/>
        <dgm:pt modelId="10">
          <dgm:prSet phldrT="Name" phldr="1"/>
        </dgm:pt>
        <dgm:pt modelId="11">
          <dgm:prSet phldrT="Role" phldr="1"/>
        </dgm:pt>
        <dgm:pt modelId="20">
          <dgm:prSet phldrT="Name" phldr="1"/>
        </dgm:pt>
        <dgm:pt modelId="21">
          <dgm:prSet phldrT="Role" phldr="1"/>
        </dgm:pt>
        <dgm:pt modelId="30">
          <dgm:prSet phldrT="Name" phldr="1"/>
        </dgm:pt>
        <dgm:pt modelId="31">
          <dgm:prSet phldrT="Role" phldr="1"/>
        </dgm:pt>
        <dgm:pt modelId="40">
          <dgm:prSet phldrT="Name" phldr="1"/>
        </dgm:pt>
        <dgm:pt modelId="41">
          <dgm:prSet phldrT="Role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  <dgm:cxn modelId="106" srcId="0" destId="40" srcOrd="3" destOrd="0"/>
        <dgm:cxn modelId="107" srcId="40" destId="4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038"/>
          <dgm:constr type="sp" refType="w" refFor="ch" refForName="compNode" op="equ" fact="0.03"/>
          <dgm:constr type="primFontSz" for="des" forName="nameText" op="equ" val="18"/>
          <dgm:constr type="primFontSz" for="des" forName="roleText" op="equ" val="14"/>
          <dgm:constr type="h" for="des" forName="compNode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038"/>
          <dgm:constr type="sp" refType="w" refFor="ch" refForName="compNode" op="equ" fact="0.03"/>
          <dgm:constr type="primFontSz" for="des" forName="nameText" op="equ" val="18"/>
          <dgm:constr type="primFontSz" for="des" forName="roleText" op="equ" val="14"/>
          <dgm:constr type="h" for="des" forName="compNode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038"/>
          <dgm:constr type="sp" refType="w" refFor="ch" refForName="compNode" op="equ" fact="0.03"/>
          <dgm:constr type="primFontSz" for="des" forName="nameText" op="equ" val="18"/>
          <dgm:constr type="primFontSz" for="des" forName="roleText" op="equ" val="14"/>
          <dgm:constr type="h" for="des" forName="compNode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038"/>
          <dgm:constr type="sp" refType="w" refFor="ch" refForName="compNode" op="equ" fact="0.03"/>
          <dgm:constr type="primFontSz" for="des" forName="nameText" op="equ" val="18"/>
          <dgm:constr type="primFontSz" for="des" forName="roleText" op="equ" val="14"/>
          <dgm:constr type="h" for="des" forName="compNode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photoShape" refType="w" fact="0.87"/>
          <dgm:constr type="h" for="ch" forName="photoShape" refType="w" refFor="ch" refForName="photoShape" fact="1.5"/>
          <dgm:constr type="t" for="ch" forName="photoShape"/>
          <dgm:constr type="ctrX" for="ch" forName="photoShape" refType="w" fact="0.5"/>
          <dgm:constr type="h" for="ch" forName="spacer" refType="w" fact="0.051"/>
          <dgm:constr type="w" for="ch" forName="spacer" refType="w"/>
          <dgm:constr type="l" for="ch" forName="spacer"/>
          <dgm:constr type="t" for="ch" forName="spacer" refType="b" refFor="ch" refForName="photoShape"/>
          <dgm:constr type="h" for="ch" forName="nameText" val="9"/>
          <dgm:constr type="w" for="ch" forName="nameText" refType="w" fact="0.95"/>
          <dgm:constr type="ctrX" for="ch" forName="nameText" refType="w" fact="0.5"/>
          <dgm:constr type="t" for="ch" forName="nameText" refType="b" refFor="ch" refForName="spacer"/>
          <dgm:constr type="h" for="ch" forName="roleText" val="7.5"/>
          <dgm:constr type="w" for="ch" forName="roleText" refType="w" fact="0.95"/>
          <dgm:constr type="ctrX" for="ch" forName="roleText" refType="w" fact="0.5"/>
          <dgm:constr type="t" for="ch" forName="roleText" refType="b" refFor="ch" refForName="nameText"/>
        </dgm:constrLst>
        <dgm:ruleLst>
          <dgm:rule type="h" val="INF" fact="NaN" max="NaN"/>
        </dgm:ruleLst>
        <dgm:layoutNode name="photoShape" styleLbl="fgImgPlace1">
          <dgm:alg type="sp"/>
          <dgm:shape xmlns:r="http://schemas.openxmlformats.org/officeDocument/2006/relationships" type="roundRect" r:blip="" blipPhldr="1">
            <dgm:adjLst>
              <dgm:adj idx="1" val="0.5"/>
            </dgm:adjLst>
          </dgm:shape>
          <dgm:presOf/>
          <dgm:constrLst/>
          <dgm:ruleLst/>
        </dgm:layoutNode>
        <dgm:layoutNode name="space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nameText" styleLbl="revTx">
          <dgm:varLst>
            <dgm:chMax val="1"/>
            <dgm:chPref val="1"/>
          </dgm:varLst>
          <dgm:alg type="tx">
            <dgm:param type="txAnchorVert" val="t"/>
            <dgm:param type="txAnchorHorzCh" val="ct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  <dgm:rule type="h" val="INF" fact="NaN" max="NaN"/>
          </dgm:ruleLst>
        </dgm:layoutNode>
        <dgm:layoutNode name="roleText" styleLbl="revTx">
          <dgm:varLst>
            <dgm:chMax val="0"/>
          </dgm:varLst>
          <dgm:alg type="tx">
            <dgm:param type="txAnchorVert" val="t"/>
            <dgm:param type="txAnchorHorzCh" val="ct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675461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3:12:38.916"/>
    </inkml:context>
    <inkml:brush xml:id="br0">
      <inkml:brushProperty name="width" value="0.35" units="cm"/>
      <inkml:brushProperty name="height" value="0.35" units="cm"/>
      <inkml:brushProperty name="color" value="#F8F8F8"/>
    </inkml:brush>
  </inkml:definitions>
  <inkml:trace contextRef="#ctx0" brushRef="#br0">5 1 24575,'-5'0'0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1T13:12:38.917"/>
    </inkml:context>
    <inkml:brush xml:id="br0">
      <inkml:brushProperty name="width" value="0.35" units="cm"/>
      <inkml:brushProperty name="height" value="0.35" units="cm"/>
      <inkml:brushProperty name="color" value="#F8F8F8"/>
    </inkml:brush>
  </inkml:definitions>
  <inkml:trace contextRef="#ctx0" brushRef="#br0">1 0 24575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160520" cy="367030"/>
          </a:xfrm>
          <a:prstGeom prst="rect">
            <a:avLst/>
          </a:prstGeom>
        </p:spPr>
        <p:txBody>
          <a:bodyPr vert="horz" lIns="96618" tIns="48310" rIns="96618" bIns="48310" rtlCol="0"/>
          <a:lstStyle>
            <a:lvl1pPr algn="l">
              <a:defRPr sz="1300"/>
            </a:lvl1pPr>
          </a:lstStyle>
          <a:p>
            <a:r>
              <a:rPr lang="en-US"/>
              <a:t>PENNVEST Outreach Event - Clearfield County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58" y="2"/>
            <a:ext cx="4160520" cy="367030"/>
          </a:xfrm>
          <a:prstGeom prst="rect">
            <a:avLst/>
          </a:prstGeom>
        </p:spPr>
        <p:txBody>
          <a:bodyPr vert="horz" lIns="96618" tIns="48310" rIns="96618" bIns="48310" rtlCol="0"/>
          <a:lstStyle>
            <a:lvl1pPr algn="r">
              <a:defRPr sz="1300"/>
            </a:lvl1pPr>
          </a:lstStyle>
          <a:p>
            <a:r>
              <a:rPr lang="en-US"/>
              <a:t>2/21/2023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8" tIns="48310" rIns="96618" bIns="4831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520441"/>
            <a:ext cx="7680960" cy="2880360"/>
          </a:xfrm>
          <a:prstGeom prst="rect">
            <a:avLst/>
          </a:prstGeom>
        </p:spPr>
        <p:txBody>
          <a:bodyPr vert="horz" lIns="96618" tIns="48310" rIns="96618" bIns="4831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173"/>
            <a:ext cx="4160520" cy="367029"/>
          </a:xfrm>
          <a:prstGeom prst="rect">
            <a:avLst/>
          </a:prstGeom>
        </p:spPr>
        <p:txBody>
          <a:bodyPr vert="horz" lIns="96618" tIns="48310" rIns="96618" bIns="48310" rtlCol="0" anchor="b"/>
          <a:lstStyle>
            <a:lvl1pPr algn="l">
              <a:defRPr sz="1300"/>
            </a:lvl1pPr>
          </a:lstStyle>
          <a:p>
            <a:r>
              <a:rPr lang="en-US"/>
              <a:t>pennvest.pa.gov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58" y="6948173"/>
            <a:ext cx="4160520" cy="367029"/>
          </a:xfrm>
          <a:prstGeom prst="rect">
            <a:avLst/>
          </a:prstGeom>
        </p:spPr>
        <p:txBody>
          <a:bodyPr vert="horz" lIns="96618" tIns="48310" rIns="96618" bIns="48310" rtlCol="0" anchor="b"/>
          <a:lstStyle>
            <a:lvl1pPr algn="r">
              <a:defRPr sz="1300"/>
            </a:lvl1pPr>
          </a:lstStyle>
          <a:p>
            <a:fld id="{7B4CA9BD-A472-435C-9D90-3EDE89273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561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0563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7592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0878F-A6D3-3267-9597-0A45ABC49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9E5B81-2F40-1690-67F5-E3E4F695CC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1F2A67-BB86-079F-006B-5A76DE43CB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08354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76238-5219-16E6-C823-4E22934E1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16C9CB-CC45-9025-EF51-4DE157A64F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4796B2-F5DD-E97A-3F06-E2C1613436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72646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66456-0E43-7962-9B29-5E7959FD1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C3BC91-D6B9-BA48-16A7-915851C246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8FF23E-08CA-9F59-B721-76F6377247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85810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3B74D-D970-1EF9-1D5C-ADBBFE8E7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72072F-ABAB-16C5-6EF8-C648DDB886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72897F-2095-09CC-07DE-7BD815AB2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02697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29CA8-D9BE-7DAB-FF45-45F0E6153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060F46-039D-E5C4-ED0B-F72C8CA805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DFF41C-BF22-8665-2E6B-F7D9B95272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49508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F8227-C188-DC1D-BA84-045204538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1481FA-7C84-8C99-6AC2-D12B6A0827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89A2E1-8E5A-E66B-B6A2-58F31416F9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10605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C5B3D-BC2F-3DFD-08F9-5055F5FD1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7C7216-D05A-6937-DCED-3EB819C863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7924FE-55E6-21F1-0A82-885B286FCE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01128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FD7EC-CEF3-50FC-CF6A-6242FE848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8A8845-6375-6348-84AB-0FBA4AFE55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68D83A-B3CC-97B8-8740-19B54F8DA4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93087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41164-D2A4-3FAA-A4F6-CDA98038B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C15C12-9CED-70B4-985E-9942460777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216ADB-05DA-7E26-44D5-1CC25D46DC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5762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1045D-837E-A5CC-D1DE-6279FFEE0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4E91E9-38E9-58BF-B884-1805D377C8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40AA3B-0750-A077-15FC-9999095284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47692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8DDB3-1140-5FA8-402B-A6D1A8FD2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E5870B-4EE1-C01A-EBD0-7718D47496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5D7608-AF46-D0EB-B323-70FC4CCE20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48221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CDDC4-F5E8-7422-CB11-1424CFB4E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DB8472-8BED-658A-1BC1-FA21726C0E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5E3693-B965-642C-3F51-2EBA225A46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97564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293EE-E19B-6B89-08A7-9BA5AC86C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91E488-A226-B7D3-6E27-AE37B3A31A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3711E2-5B24-8C14-9295-2282D3F93F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59599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F9C57-E38D-30D2-345F-94DDE7460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587973-49AB-6DA9-FF7B-B00FDFD60B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D23E51-5486-3DDC-8162-0517D9AF8D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33126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29FA0-715D-7DB7-B7FE-1066B33D0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F17485-8394-A025-4D19-8D5E058A20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C1B588-8E5A-5EB1-3303-D74E80CA76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69432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D60DA-097A-D22A-79E9-768715068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8C74E3-257D-3699-473E-503B27BBE8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0FF82C-BA79-A8D2-8F35-909FF86061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86074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19C73-3044-4714-363D-54FF30A53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7775AC-796E-07D3-C948-94DB934737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0062E4-F1C1-67B6-E64C-629798D1C8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62365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488FD-C95F-1F5C-6CF7-B9A3C72E7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6E2E58-80AF-AB44-CF34-BEFC2F8EEC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3A013B-4428-990E-A1C6-EFC2BC99E3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4959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22D52-A460-6AF7-DDBB-4C30BDC18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C16F06-A9A6-8E9B-7D21-5CDFED7318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E1160E-FD16-4105-B8C7-97C936B7B2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5198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00DC8-AEFA-1C38-50DA-FD2F734A3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C850B4-57C5-D897-27F8-B5F56C395B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D1B854-77BA-BA2B-DB15-B9E3C1DD94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2498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715D3-0E08-8F5C-C08D-84FD2CFF7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76A85C-5DCA-1AF3-5F56-361DBB0465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C32790-DEC5-5F3F-C38F-ADE3AB5161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212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20688-A35E-5A16-1AC6-17AA0D6CA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2B3C21-C8F8-5ABB-DF28-E947E5D180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C25AC6-9185-B3FC-46F4-A5C605CDBF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3236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EC2DC-40D5-7DB2-7BD2-D446482CD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404DBC-5F29-A6D6-57D9-521A51C4E4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53F954-6F83-9A74-89F5-3EABF1AE1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2404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011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05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E00DE-010F-67DC-CDFB-933662F847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2F4564-A1FB-9397-CF28-CDC5A0A3A3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1D6A38D-D3B0-1D4B-5BB6-F717BB9D3C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9B48F-FB16-4C3A-BD73-8BD34C04F70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8D640C8-9874-5760-24A6-856237D09D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7594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5149290-14B3-82D7-E694-48FAE6CBA2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8CD46-4F45-4CA0-80D1-73646F24431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6EDF79-668B-42C8-7600-916EF5D35A77}"/>
              </a:ext>
            </a:extLst>
          </p:cNvPr>
          <p:cNvSpPr txBox="1"/>
          <p:nvPr userDrawn="1"/>
        </p:nvSpPr>
        <p:spPr>
          <a:xfrm>
            <a:off x="8823360" y="6396842"/>
            <a:ext cx="2648384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bg1"/>
                </a:solidFill>
              </a:rPr>
              <a:t>JOSH SHAPIRO, GOVERNOR</a:t>
            </a:r>
            <a:br>
              <a:rPr lang="en-US" sz="800">
                <a:solidFill>
                  <a:schemeClr val="bg1"/>
                </a:solidFill>
              </a:rPr>
            </a:br>
            <a:r>
              <a:rPr lang="en-US" sz="800">
                <a:solidFill>
                  <a:schemeClr val="bg1"/>
                </a:solidFill>
              </a:rPr>
              <a:t>BRION T. JOHNSON, EXECUTIVE DIRECTOR</a:t>
            </a:r>
          </a:p>
        </p:txBody>
      </p:sp>
    </p:spTree>
    <p:extLst>
      <p:ext uri="{BB962C8B-B14F-4D97-AF65-F5344CB8AC3E}">
        <p14:creationId xmlns:p14="http://schemas.microsoft.com/office/powerpoint/2010/main" val="2869929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8C5AA-56F3-5433-3B2C-13F265BFC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AD325A-B52F-AC56-FD13-2554FC0475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8E043FB-417C-708A-9B4E-4664006D82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9B48F-FB16-4C3A-BD73-8BD34C04F70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531D0D-ED89-C58C-8010-4C007F85D9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7594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C1BBE3E-01E4-3FF0-5765-F086F3E1E7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8CD46-4F45-4CA0-80D1-73646F244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491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B7A371-0A2D-36AA-49E6-D662B19E7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906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2FFBE8-F6F1-9A9C-DA9D-0739565DDB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906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5EDF92A-0317-C9C2-E887-4756959C5F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9B48F-FB16-4C3A-BD73-8BD34C04F70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59E80E5-4FF5-5664-070F-F9E761BF9F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7594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6180FFE-FE76-5DA3-A25F-467A4EB55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8CD46-4F45-4CA0-80D1-73646F244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1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B9927-E366-7F80-7A57-61D418769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194A8-FA3E-534E-BB85-48E770C52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82E95-6E35-850A-6508-5761EBF43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B48F-FB16-4C3A-BD73-8BD34C04F70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F13A1-1A80-CB68-6A9A-1624FE1FC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7E42E1-E06F-279F-9F67-8367CDC36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55224"/>
            <a:ext cx="2743200" cy="365125"/>
          </a:xfrm>
          <a:prstGeom prst="rect">
            <a:avLst/>
          </a:prstGeom>
        </p:spPr>
        <p:txBody>
          <a:bodyPr/>
          <a:lstStyle/>
          <a:p>
            <a:fld id="{7E98CD46-4F45-4CA0-80D1-73646F244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390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AC255-7F24-FF26-D200-367BCA152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22631-A602-34FF-9305-A447AD0B1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03240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1D0EEF7-845F-FE4A-BFAA-DEC48450B1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9B48F-FB16-4C3A-BD73-8BD34C04F70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7B5CDD5-926F-CA24-BA78-10EF6112FE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7594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6E3051D-1C79-C315-8788-CF5495DA6E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8CD46-4F45-4CA0-80D1-73646F244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617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32CC8-4690-B637-6546-D7AAE8004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6B2F6-21CE-481F-3E16-EB4C6B601E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814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A23E31-E3DC-6230-9F7F-91D0EADF3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814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FFE53FD-89E9-39BD-8DDF-287ADDCC19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9B48F-FB16-4C3A-BD73-8BD34C04F70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03D303F-25CC-5C78-4309-BAAF579D52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7594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E5ABAF0-E586-2FA5-3BEF-30B20CE485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8CD46-4F45-4CA0-80D1-73646F244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468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78E4D-949D-E924-085A-F49AAF220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7AEE9A-E88C-3B2E-A152-56C572981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BFC5B0-AFEF-3179-FC31-FC89D7AC3B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189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DFD6E-F504-FC8C-7D70-1EDB5FDE90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FED2B4-C9B6-C218-EA10-2E3E0C7FAC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189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57898969-0180-48D7-9A2F-10EF06A06D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9B48F-FB16-4C3A-BD73-8BD34C04F70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007DDD7-E6F3-8E74-5E11-07BCE4B62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594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5DDBB67-FE2A-7705-EA7F-FBB2263C3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8CD46-4F45-4CA0-80D1-73646F244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547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273E9-7AAC-0A0B-DF3E-B1FB94D1C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6F5CE2C-15E2-F3A1-559A-B0FD625583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9B48F-FB16-4C3A-BD73-8BD34C04F70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CB60DBE-14DB-5468-18FA-2F68DBE8DB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7594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82A88F0-4987-8C4E-C72B-FC61620175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8CD46-4F45-4CA0-80D1-73646F244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305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D5FBFAB-714E-534E-0C72-2DD95AA3EB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9B48F-FB16-4C3A-BD73-8BD34C04F70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9B19744-F487-BDEF-A7A4-EE5B4B7FAB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7594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4D5622D-8D31-7D5C-A572-AE29675B1A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8CD46-4F45-4CA0-80D1-73646F244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177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384D8-8599-144D-76FA-4A5AE8B43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44C7E-57B2-0711-0B41-2E0FF31A5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72334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1A5D65-25C7-9C1B-D326-6BB057E1C3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533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82BA45C-0CC9-279E-8B15-1D58DB8928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9B48F-FB16-4C3A-BD73-8BD34C04F70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B1DAD17-7945-78A2-7CE9-FA7BC7F3B9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7594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BA48CD3-80D8-5614-1255-1CCFFF11BF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8CD46-4F45-4CA0-80D1-73646F244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266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BCB09-B01F-1899-DB11-06A5CCC37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0FE559-D15E-B250-C649-5C15EA3A59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7148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D6670C-D00C-B692-C339-C18F47ED3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44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261CC12-0864-B4F7-AFBA-276544F50F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9B48F-FB16-4C3A-BD73-8BD34C04F70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4ABFABC-66F7-7CB3-BC33-5BD8B6B32F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7594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6200F2-1009-DF07-AF70-AD10C25BDF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8CD46-4F45-4CA0-80D1-73646F244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039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CC2B0F9-41E5-A42C-1397-E8FF2F19E04F}"/>
              </a:ext>
            </a:extLst>
          </p:cNvPr>
          <p:cNvSpPr/>
          <p:nvPr userDrawn="1"/>
        </p:nvSpPr>
        <p:spPr>
          <a:xfrm>
            <a:off x="1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0460B5-61A2-9898-FE2D-5F72B6A8D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DC380C-D42F-C60B-9510-AB9EB6757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25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C5D7A-E0B4-8762-570B-FC2C49F9A5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9B48F-FB16-4C3A-BD73-8BD34C04F70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05724-0BA7-4CBE-C46E-40ADF67499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7594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47F01-4BDB-F0CD-ABD4-0D7C9A223B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759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8CD46-4F45-4CA0-80D1-73646F244319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4B916B-BA81-C50D-895F-C19802CDE5A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1F42B7F-385E-AE69-F55B-A3FA9A49BD81}"/>
              </a:ext>
            </a:extLst>
          </p:cNvPr>
          <p:cNvSpPr txBox="1"/>
          <p:nvPr userDrawn="1"/>
        </p:nvSpPr>
        <p:spPr>
          <a:xfrm>
            <a:off x="8610600" y="6395675"/>
            <a:ext cx="2857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>
                <a:solidFill>
                  <a:schemeClr val="bg1"/>
                </a:solidFill>
              </a:rPr>
              <a:t>WWW.PA.GOV/PENNVEST</a:t>
            </a:r>
            <a:br>
              <a:rPr lang="en-US" sz="800">
                <a:solidFill>
                  <a:schemeClr val="bg1"/>
                </a:solidFill>
              </a:rPr>
            </a:br>
            <a:r>
              <a:rPr lang="en-US" sz="800">
                <a:solidFill>
                  <a:schemeClr val="bg1"/>
                </a:solidFill>
              </a:rPr>
              <a:t>(877) 787-8137</a:t>
            </a:r>
          </a:p>
        </p:txBody>
      </p:sp>
    </p:spTree>
    <p:extLst>
      <p:ext uri="{BB962C8B-B14F-4D97-AF65-F5344CB8AC3E}">
        <p14:creationId xmlns:p14="http://schemas.microsoft.com/office/powerpoint/2010/main" val="2226339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customXml" Target="../ink/ink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customXml" Target="../ink/ink2.xml"/><Relationship Id="rId4" Type="http://schemas.openxmlformats.org/officeDocument/2006/relationships/image" Target="../media/image3.png"/><Relationship Id="rId9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34.jpe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Relationship Id="rId9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10.xml"/><Relationship Id="rId9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.gov/pennvest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5" name="Picture 4" descr="A person's hands - one on a laptop keyboard and one holding a pen that is signing one of 3 holigram images that denote documents.">
            <a:extLst>
              <a:ext uri="{FF2B5EF4-FFF2-40B4-BE49-F238E27FC236}">
                <a16:creationId xmlns:a16="http://schemas.microsoft.com/office/drawing/2014/main" id="{DB9CF24A-E85D-0AA7-6130-74F5E6F295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4" r="16184"/>
          <a:stretch/>
        </p:blipFill>
        <p:spPr>
          <a:xfrm>
            <a:off x="3533489" y="10"/>
            <a:ext cx="8655462" cy="6857990"/>
          </a:xfrm>
          <a:prstGeom prst="rect">
            <a:avLst/>
          </a:prstGeom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ADD4B9-66DD-B910-FEAE-58C31F78B3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1796" y="1354266"/>
            <a:ext cx="5754770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5400" dirty="0"/>
              <a:t>PENNVEST</a:t>
            </a:r>
            <a:br>
              <a:rPr lang="en-US" sz="5400" dirty="0"/>
            </a:br>
            <a:br>
              <a:rPr lang="en-US" sz="5400" dirty="0"/>
            </a:br>
            <a:r>
              <a:rPr lang="en-US" sz="5400" dirty="0"/>
              <a:t>Settlement</a:t>
            </a:r>
            <a:br>
              <a:rPr lang="en-US" sz="5400" dirty="0"/>
            </a:br>
            <a:r>
              <a:rPr lang="en-US" sz="5400" dirty="0"/>
              <a:t>Process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B5093A-20BC-DC04-2860-5EC27D167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3257BE12-613F-0E06-F530-1E5A1A0256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60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D02986-34D9-8287-1827-07C439A516C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36769" y="697230"/>
            <a:ext cx="2918461" cy="1257300"/>
          </a:xfrm>
          <a:prstGeom prst="wave">
            <a:avLst/>
          </a:prstGeom>
          <a:solidFill>
            <a:schemeClr val="accent1"/>
          </a:solidFill>
          <a:ln w="12700" cap="flat" cmpd="sng" algn="ctr">
            <a:solidFill>
              <a:schemeClr val="accent1">
                <a:shade val="1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Cost breakdown</a:t>
            </a:r>
          </a:p>
        </p:txBody>
      </p:sp>
      <p:pic>
        <p:nvPicPr>
          <p:cNvPr id="5" name="Picture 4" descr="Snip of the Cost Breakdown section of a PENNVEST Funding Offer.">
            <a:extLst>
              <a:ext uri="{FF2B5EF4-FFF2-40B4-BE49-F238E27FC236}">
                <a16:creationId xmlns:a16="http://schemas.microsoft.com/office/drawing/2014/main" id="{37205054-5D99-D848-0082-8CC4FBD59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03" y="2507386"/>
            <a:ext cx="10534993" cy="26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27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1A374C-197D-47CB-BE7C-9AE70687FF9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36769" y="697230"/>
            <a:ext cx="2918461" cy="1257300"/>
          </a:xfrm>
          <a:prstGeom prst="wave">
            <a:avLst/>
          </a:prstGeom>
          <a:solidFill>
            <a:schemeClr val="accent1"/>
          </a:solidFill>
          <a:ln w="12700" cap="flat" cmpd="sng" algn="ctr">
            <a:solidFill>
              <a:schemeClr val="accent1">
                <a:shade val="1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Collateral</a:t>
            </a:r>
          </a:p>
        </p:txBody>
      </p:sp>
      <p:pic>
        <p:nvPicPr>
          <p:cNvPr id="5" name="Picture 4" descr="Snip of the Collateral section of a PENNVEST Funding Offer.">
            <a:extLst>
              <a:ext uri="{FF2B5EF4-FFF2-40B4-BE49-F238E27FC236}">
                <a16:creationId xmlns:a16="http://schemas.microsoft.com/office/drawing/2014/main" id="{08D3DA5D-D8EB-4F45-ECDE-14E1EF173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55" y="2035328"/>
            <a:ext cx="11171090" cy="339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51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527A23-5970-9D09-BE78-1AA68202CF5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36769" y="697230"/>
            <a:ext cx="2918461" cy="1257300"/>
          </a:xfrm>
          <a:prstGeom prst="wave">
            <a:avLst/>
          </a:prstGeom>
          <a:solidFill>
            <a:schemeClr val="accent1"/>
          </a:solidFill>
          <a:ln w="12700" cap="flat" cmpd="sng" algn="ctr">
            <a:solidFill>
              <a:schemeClr val="accent1">
                <a:shade val="1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Terms &amp; conditions</a:t>
            </a:r>
          </a:p>
        </p:txBody>
      </p:sp>
      <p:pic>
        <p:nvPicPr>
          <p:cNvPr id="5" name="Picture 4" descr="Snip of the Terms and Conditions section of a PENNVEST Funding Offer.">
            <a:extLst>
              <a:ext uri="{FF2B5EF4-FFF2-40B4-BE49-F238E27FC236}">
                <a16:creationId xmlns:a16="http://schemas.microsoft.com/office/drawing/2014/main" id="{AF9C0E55-4005-6AD1-8F06-B7625A640A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75"/>
          <a:stretch>
            <a:fillRect/>
          </a:stretch>
        </p:blipFill>
        <p:spPr>
          <a:xfrm>
            <a:off x="1730421" y="1954530"/>
            <a:ext cx="8731157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8DDC4E-623B-EF95-1BBE-C8D71A4C4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42839DB0-5BCA-EDCB-2124-6F228345F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49ACBA48-C00D-9B77-0248-AD0E46200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20B934-AB3E-2192-3C1F-AF26D2006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0D01A4E-1C77-547F-E68A-3F523A95A77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192131"/>
            <a:ext cx="10515600" cy="12384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Our Regulatory Requirements</a:t>
            </a:r>
          </a:p>
        </p:txBody>
      </p:sp>
      <p:graphicFrame>
        <p:nvGraphicFramePr>
          <p:cNvPr id="3" name="Content Placeholder 5" descr="Regulatory breakdown matrix">
            <a:extLst>
              <a:ext uri="{FF2B5EF4-FFF2-40B4-BE49-F238E27FC236}">
                <a16:creationId xmlns:a16="http://schemas.microsoft.com/office/drawing/2014/main" id="{D41F551F-3122-72EF-2E03-E10A48BF36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8020617"/>
              </p:ext>
            </p:extLst>
          </p:nvPr>
        </p:nvGraphicFramePr>
        <p:xfrm>
          <a:off x="838200" y="1825625"/>
          <a:ext cx="10515600" cy="3601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28FB039-72E1-5845-6297-8B40BB8FCD3B}"/>
              </a:ext>
            </a:extLst>
          </p:cNvPr>
          <p:cNvSpPr txBox="1"/>
          <p:nvPr/>
        </p:nvSpPr>
        <p:spPr>
          <a:xfrm>
            <a:off x="838200" y="5492444"/>
            <a:ext cx="1051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-25000" dirty="0"/>
              <a:t>1 –Does not apply to CWSRF-319 projects</a:t>
            </a:r>
          </a:p>
          <a:p>
            <a:r>
              <a:rPr lang="en-US" sz="1200" baseline="-25000"/>
              <a:t>2 –Only applies to CWSRF-212 projects</a:t>
            </a:r>
            <a:endParaRPr lang="en-US" sz="1200" baseline="-25000" dirty="0"/>
          </a:p>
          <a:p>
            <a:r>
              <a:rPr lang="en-US" sz="1200" baseline="-25000" dirty="0"/>
              <a:t>3 –Does not apply to drinking water projects</a:t>
            </a:r>
          </a:p>
        </p:txBody>
      </p:sp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650D4F92-E738-5C5F-8A11-B09ADCA2DB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514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659900-1CFE-BBF8-A01E-C324BBEF7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0A3BA9B9-6816-1330-BFD2-4CDCAA819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98215955-A6C2-18EF-A09F-2CBC50FE3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3B691E-54F6-E5F4-F8FC-755D81292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1F9F70D8-7131-45B6-FD02-8665452886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PENNVEST Settlement</a:t>
            </a:r>
            <a:b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Step By Step</a:t>
            </a:r>
          </a:p>
        </p:txBody>
      </p:sp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38E24692-563A-DE82-F856-CB42AE563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35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6F397-81CF-1FB5-B8FD-B900B4FF6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832CAD2-FD9F-0C81-821E-2C2BEA229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AF52B29-6A63-F776-70A6-0B482650E6F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45390" y="262386"/>
            <a:ext cx="8908409" cy="10622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Conference Call #1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6E84489-A7E4-FB48-6E94-73740D5B2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8867" y="402576"/>
            <a:ext cx="1250660" cy="1250660"/>
          </a:xfrm>
          <a:prstGeom prst="ellipse">
            <a:avLst/>
          </a:prstGeom>
          <a:solidFill>
            <a:srgbClr val="002469"/>
          </a:solidFill>
          <a:ln w="38100">
            <a:solidFill>
              <a:srgbClr val="0024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bg1"/>
                </a:solidFill>
              </a:rPr>
              <a:t>1</a:t>
            </a:r>
          </a:p>
        </p:txBody>
      </p:sp>
      <p:graphicFrame>
        <p:nvGraphicFramePr>
          <p:cNvPr id="5" name="Content Placeholder 2" descr="Smart art showing the topics of conversation in conference call #1.  The topics include review of the funding offer, terms and conditions, bid schedule, and interim financing requirements; discussion on the Settlement Worksheet and other deadlines, scheduling of a Settement date, and Q&amp;A.">
            <a:extLst>
              <a:ext uri="{FF2B5EF4-FFF2-40B4-BE49-F238E27FC236}">
                <a16:creationId xmlns:a16="http://schemas.microsoft.com/office/drawing/2014/main" id="{08E0689B-FD5E-8739-7654-EB17EF647E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8019216"/>
              </p:ext>
            </p:extLst>
          </p:nvPr>
        </p:nvGraphicFramePr>
        <p:xfrm>
          <a:off x="218055" y="1800226"/>
          <a:ext cx="7768658" cy="4357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Content Placeholder 15" descr="Sample PENNVEST Funding Offer">
            <a:extLst>
              <a:ext uri="{FF2B5EF4-FFF2-40B4-BE49-F238E27FC236}">
                <a16:creationId xmlns:a16="http://schemas.microsoft.com/office/drawing/2014/main" id="{2FF0633A-D524-8059-D447-3B0212107B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920" y="1427403"/>
            <a:ext cx="3514725" cy="4730511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004F6C2B-2870-13A1-7D34-72E7B3404C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706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28696-A9FE-B568-CA5B-E48767BD7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24A4276-A0B9-A775-5516-4B53434D6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6B961DF-369D-A61D-5F25-B42A9FDA9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8867" y="402576"/>
            <a:ext cx="1250660" cy="1250660"/>
          </a:xfrm>
          <a:prstGeom prst="ellipse">
            <a:avLst/>
          </a:prstGeom>
          <a:solidFill>
            <a:srgbClr val="002469"/>
          </a:solidFill>
          <a:ln w="38100">
            <a:solidFill>
              <a:srgbClr val="0024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25577FE-B53C-212E-D457-63CB8AF5C92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45390" y="262386"/>
            <a:ext cx="8908409" cy="10622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Conference Call #2</a:t>
            </a:r>
          </a:p>
        </p:txBody>
      </p:sp>
      <p:graphicFrame>
        <p:nvGraphicFramePr>
          <p:cNvPr id="4" name="Content Placeholder 2" descr="Smart Art showing the topics included in conference call #2.  Topics include discussion about the completed Bid Result Form, review of the settlement timeline, and review of the required items not completed on the settlement checklist.">
            <a:extLst>
              <a:ext uri="{FF2B5EF4-FFF2-40B4-BE49-F238E27FC236}">
                <a16:creationId xmlns:a16="http://schemas.microsoft.com/office/drawing/2014/main" id="{10145F21-B62D-7069-D003-5419E860EC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8245067"/>
              </p:ext>
            </p:extLst>
          </p:nvPr>
        </p:nvGraphicFramePr>
        <p:xfrm>
          <a:off x="368251" y="1970004"/>
          <a:ext cx="5181600" cy="3881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Content Placeholder 7" descr="Image showing the drop down list of items within the Settlement tab of the PV Portal.  The drop down menu shows Settlement Checklist, Settlement Date, and the Amortization Calculator.">
            <a:extLst>
              <a:ext uri="{FF2B5EF4-FFF2-40B4-BE49-F238E27FC236}">
                <a16:creationId xmlns:a16="http://schemas.microsoft.com/office/drawing/2014/main" id="{B2031BFF-E40C-01BA-CD11-17F6CA3F25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438" y="2135623"/>
            <a:ext cx="6207035" cy="2660157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6A35FD10-AC6D-108F-0D44-CC253BF4E8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1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A80F0-A476-ED55-3B35-9B4485C35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C52A1A8-8C77-BFAA-2B9D-0EA180EB5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BE71769-89B5-E253-CF1A-830753F7D1D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75400"/>
            <a:ext cx="10515600" cy="10321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Settlement Checklist - Exhibits</a:t>
            </a:r>
          </a:p>
        </p:txBody>
      </p:sp>
      <p:pic>
        <p:nvPicPr>
          <p:cNvPr id="3" name="Content Placeholder 6" descr="Image of the Exhibits (Online Forms) needing to be completed within the Settlement Checklist.">
            <a:extLst>
              <a:ext uri="{FF2B5EF4-FFF2-40B4-BE49-F238E27FC236}">
                <a16:creationId xmlns:a16="http://schemas.microsoft.com/office/drawing/2014/main" id="{62364CE5-7B34-85E6-7E6C-CA1BFEBCFA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38" y="1524001"/>
            <a:ext cx="10719123" cy="4701371"/>
          </a:xfrm>
          <a:prstGeom prst="rect">
            <a:avLst/>
          </a:prstGeom>
        </p:spPr>
      </p:pic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FB6B8C9E-2344-3DE4-3D0C-1D13F457BE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425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A3562-E2A2-C4E1-438D-289B624DB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3B44D07-E498-8DF9-88E0-576CE7491E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99CC29-B319-04D6-DD05-A1BC8C93E1E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Settlement Checklist – </a:t>
            </a:r>
            <a:b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Supporting Documentation</a:t>
            </a:r>
          </a:p>
        </p:txBody>
      </p:sp>
      <p:pic>
        <p:nvPicPr>
          <p:cNvPr id="3" name="Content Placeholder 5" descr="Image of the Supporting Documentation (Upload Documents needing to be uploaded within the Settlement Checklist.">
            <a:extLst>
              <a:ext uri="{FF2B5EF4-FFF2-40B4-BE49-F238E27FC236}">
                <a16:creationId xmlns:a16="http://schemas.microsoft.com/office/drawing/2014/main" id="{24B2D3ED-B14A-CA22-97A8-38EA2A75F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388" y="1848602"/>
            <a:ext cx="7987223" cy="4359693"/>
          </a:xfrm>
          <a:prstGeom prst="rect">
            <a:avLst/>
          </a:prstGeom>
        </p:spPr>
      </p:pic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7A8C8051-7F4B-F55F-F545-DF932A7065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4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53268-3DEB-2CD5-ABB2-A7CD3BDF5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4A9E3DA-5317-356E-13AF-C8E530C84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D55DCA-886E-1A27-FE89-F58DBB07B3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Settlement Checklist – </a:t>
            </a:r>
            <a:b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Opinions and Certifications</a:t>
            </a:r>
          </a:p>
        </p:txBody>
      </p:sp>
      <p:pic>
        <p:nvPicPr>
          <p:cNvPr id="3" name="Content Placeholder 6" descr="Image of the Opinions and Certifications needing to be uploaded or completed within the Settlement Checklist.">
            <a:extLst>
              <a:ext uri="{FF2B5EF4-FFF2-40B4-BE49-F238E27FC236}">
                <a16:creationId xmlns:a16="http://schemas.microsoft.com/office/drawing/2014/main" id="{DE5901A9-A3EC-6F2B-79BA-5EFFEB8AC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" y="2171575"/>
            <a:ext cx="11282449" cy="3556253"/>
          </a:xfrm>
          <a:prstGeom prst="rect">
            <a:avLst/>
          </a:prstGeom>
        </p:spPr>
      </p:pic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96CEB4C2-32A5-B12D-D83B-B2A92809B3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727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248298-F11D-4571-6122-DAEF5E38E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B6D40DE2-2730-C5CF-A28D-26BAF84EF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4EFEA598-F34D-07D9-58D5-6D3FEACFC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73CDCA5-CB99-BF2A-FC70-816004DC4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FACEBF13-75A6-3D73-AAD1-6EC35A3F80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800" dirty="0"/>
              <a:t>From Offer to Disbursement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3E9C5A5-E1D5-AC05-9966-A0D0FA99AA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2661777" y="1739113"/>
              <a:ext cx="21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3E9C5A5-E1D5-AC05-9966-A0D0FA99AA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98777" y="1676113"/>
                <a:ext cx="1278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427EFCC-F5B5-985E-09B1-9E5D7D227E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2584017" y="1361473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427EFCC-F5B5-985E-09B1-9E5D7D227E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21017" y="1298473"/>
                <a:ext cx="126000" cy="126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49F4CEE9-CDA6-5115-AEC4-D071A963B871}"/>
              </a:ext>
            </a:extLst>
          </p:cNvPr>
          <p:cNvSpPr txBox="1"/>
          <p:nvPr/>
        </p:nvSpPr>
        <p:spPr>
          <a:xfrm>
            <a:off x="554774" y="357809"/>
            <a:ext cx="3517990" cy="400110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PENNVEST Funding Offer</a:t>
            </a:r>
          </a:p>
        </p:txBody>
      </p:sp>
      <p:pic>
        <p:nvPicPr>
          <p:cNvPr id="10" name="Picture 9" descr="A sample PENNVEST Funding offer clipped to a clipboard">
            <a:extLst>
              <a:ext uri="{FF2B5EF4-FFF2-40B4-BE49-F238E27FC236}">
                <a16:creationId xmlns:a16="http://schemas.microsoft.com/office/drawing/2014/main" id="{3BBF694B-8704-DE2E-938A-F0002A4E8F8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r="3426"/>
          <a:stretch>
            <a:fillRect/>
          </a:stretch>
        </p:blipFill>
        <p:spPr>
          <a:xfrm>
            <a:off x="554774" y="885529"/>
            <a:ext cx="3517990" cy="5002566"/>
          </a:xfrm>
          <a:prstGeom prst="rect">
            <a:avLst/>
          </a:prstGeom>
          <a:effectLst>
            <a:outerShdw blurRad="444500" dist="63500" dir="2700000" algn="ctr" rotWithShape="0">
              <a:srgbClr val="000000">
                <a:alpha val="77000"/>
              </a:srgbClr>
            </a:outerShdw>
          </a:effectLst>
        </p:spPr>
      </p:pic>
      <p:sp>
        <p:nvSpPr>
          <p:cNvPr id="12" name="Arrow: Right 11" descr="Blue arrow pointing to the right.">
            <a:extLst>
              <a:ext uri="{FF2B5EF4-FFF2-40B4-BE49-F238E27FC236}">
                <a16:creationId xmlns:a16="http://schemas.microsoft.com/office/drawing/2014/main" id="{52CBB84A-A593-46BB-1BD1-2D3591766A83}"/>
              </a:ext>
            </a:extLst>
          </p:cNvPr>
          <p:cNvSpPr/>
          <p:nvPr/>
        </p:nvSpPr>
        <p:spPr>
          <a:xfrm>
            <a:off x="4489255" y="2656244"/>
            <a:ext cx="1964271" cy="10105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ropped image of a man's torso, wearing a suite and offering $700 with his left hand.">
            <a:extLst>
              <a:ext uri="{FF2B5EF4-FFF2-40B4-BE49-F238E27FC236}">
                <a16:creationId xmlns:a16="http://schemas.microsoft.com/office/drawing/2014/main" id="{4D53DF10-4767-378B-5399-9DC5104C4C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017" y="885529"/>
            <a:ext cx="4767209" cy="5002566"/>
          </a:xfrm>
          <a:prstGeom prst="rect">
            <a:avLst/>
          </a:prstGeom>
          <a:effectLst>
            <a:outerShdw blurRad="444500" dist="635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14A570F2-78A1-FA97-3356-79B8978EA0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62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7CFC8-7523-8852-2A2B-33478DB26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94FDE65-1A78-1916-5C05-6313E497B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CC84BC-D6A1-4F8C-CB42-02B957D4AA6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Settlement Checklist – </a:t>
            </a:r>
            <a:b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Settlement Documents </a:t>
            </a:r>
          </a:p>
        </p:txBody>
      </p:sp>
      <p:pic>
        <p:nvPicPr>
          <p:cNvPr id="3" name="Content Placeholder 5" descr="Image of the Settlement Documents (Signature Documents) needing to be signed within the Settlement Checklist.">
            <a:extLst>
              <a:ext uri="{FF2B5EF4-FFF2-40B4-BE49-F238E27FC236}">
                <a16:creationId xmlns:a16="http://schemas.microsoft.com/office/drawing/2014/main" id="{815F46F3-25A5-0C03-6E56-D4530F43E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76" y="2436311"/>
            <a:ext cx="11698848" cy="2646946"/>
          </a:xfrm>
          <a:prstGeom prst="rect">
            <a:avLst/>
          </a:prstGeom>
        </p:spPr>
      </p:pic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189B736A-E11C-9B49-95CE-44658C701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650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AE127-EFF7-EA83-961B-47B886AB3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B9BA8B5-1043-D248-C3AC-DDECB428D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FA640F4-862B-DD2A-BDB0-155A30810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8867" y="402576"/>
            <a:ext cx="1250660" cy="1250660"/>
          </a:xfrm>
          <a:prstGeom prst="ellipse">
            <a:avLst/>
          </a:prstGeom>
          <a:solidFill>
            <a:srgbClr val="002469"/>
          </a:solidFill>
          <a:ln w="38100">
            <a:solidFill>
              <a:srgbClr val="0024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17F4AA6-311F-505F-EE11-FAFAC21A9A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45390" y="365125"/>
            <a:ext cx="8908409" cy="9631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Conference Call #3</a:t>
            </a:r>
          </a:p>
        </p:txBody>
      </p:sp>
      <p:graphicFrame>
        <p:nvGraphicFramePr>
          <p:cNvPr id="4" name="Content Placeholder 2" descr="Smart Art showing the topics within conference call 3 including review of outstanding documents from the Settlement Checklist and a discussion on what the ast settlement call will look like.">
            <a:extLst>
              <a:ext uri="{FF2B5EF4-FFF2-40B4-BE49-F238E27FC236}">
                <a16:creationId xmlns:a16="http://schemas.microsoft.com/office/drawing/2014/main" id="{544DC7F7-9A0A-5463-B068-BEEF67A92A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4919757"/>
              </p:ext>
            </p:extLst>
          </p:nvPr>
        </p:nvGraphicFramePr>
        <p:xfrm>
          <a:off x="914400" y="1970003"/>
          <a:ext cx="5181600" cy="3881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Content Placeholder 8" descr="A hand drawing a circular graphic as if on glass that says Final Stretch (3 times around the circle) and a bigger Final Stretch inline in the center of the circle.">
            <a:extLst>
              <a:ext uri="{FF2B5EF4-FFF2-40B4-BE49-F238E27FC236}">
                <a16:creationId xmlns:a16="http://schemas.microsoft.com/office/drawing/2014/main" id="{7877417B-7F62-2001-596A-6D71E5077E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561" y="2183520"/>
            <a:ext cx="5181600" cy="3454400"/>
          </a:xfrm>
          <a:prstGeom prst="rect">
            <a:avLst/>
          </a:prstGeom>
          <a:effectLst>
            <a:outerShdw blurRad="444500" dist="520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EF513F59-9654-ED43-FA5E-EFB8C834F3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42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9CF20-026A-49A9-A62C-199F64690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463C3C8-F951-3345-7380-A6EBABD462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95BCE30-F840-DDE4-1CF9-F5E0C6012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8867" y="402576"/>
            <a:ext cx="1250660" cy="1250660"/>
          </a:xfrm>
          <a:prstGeom prst="ellipse">
            <a:avLst/>
          </a:prstGeom>
          <a:solidFill>
            <a:srgbClr val="002469"/>
          </a:solidFill>
          <a:ln w="38100">
            <a:solidFill>
              <a:srgbClr val="0024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219F87A-99EA-3E46-CED0-6277AD3A4C2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45390" y="354851"/>
            <a:ext cx="8908409" cy="9736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Conference Call #4</a:t>
            </a:r>
          </a:p>
        </p:txBody>
      </p:sp>
      <p:graphicFrame>
        <p:nvGraphicFramePr>
          <p:cNvPr id="4" name="Content Placeholder 2" descr="Smart Art of the topic covered in conference call #4 which is the signing of all Settlement documents.">
            <a:extLst>
              <a:ext uri="{FF2B5EF4-FFF2-40B4-BE49-F238E27FC236}">
                <a16:creationId xmlns:a16="http://schemas.microsoft.com/office/drawing/2014/main" id="{52B601FD-5DFE-AE5C-8F25-A32494260B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1803378"/>
              </p:ext>
            </p:extLst>
          </p:nvPr>
        </p:nvGraphicFramePr>
        <p:xfrm>
          <a:off x="914400" y="1868488"/>
          <a:ext cx="5181600" cy="3881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Content Placeholder 6" descr="Blurry image of a person sitting in front of a lap top with a pen in hand. Floating in the air in the forground are 3 graphics of documents with lines imitating text, check boxes, and areas for a signature on each.">
            <a:extLst>
              <a:ext uri="{FF2B5EF4-FFF2-40B4-BE49-F238E27FC236}">
                <a16:creationId xmlns:a16="http://schemas.microsoft.com/office/drawing/2014/main" id="{48DB8F9F-A3EF-5A27-D260-832A7C69DD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00" y="2127402"/>
            <a:ext cx="5181600" cy="3363609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8DE13362-8F0C-8D49-ABCD-738A21B4A87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384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F3E2E-B688-EB1C-4893-9CFC988AB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CABC9E-C2EB-C599-CCA9-451B8DCC8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7D518F-6B1F-61FB-B316-64CBF911F91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2375" y="307640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Settlement Workflow</a:t>
            </a:r>
          </a:p>
        </p:txBody>
      </p:sp>
      <p:pic>
        <p:nvPicPr>
          <p:cNvPr id="8" name="Picture 7" descr="Blury image of a person with their left hand in focus in the forefront that is pointing at one of 4 boxes imitating check boxes.  The first two boxes in the frame are checked, with his finger on the second box, and the last two boxes have not been checked yet.">
            <a:extLst>
              <a:ext uri="{FF2B5EF4-FFF2-40B4-BE49-F238E27FC236}">
                <a16:creationId xmlns:a16="http://schemas.microsoft.com/office/drawing/2014/main" id="{385C3EA2-AFCD-2A26-0348-24D499DA33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0" t="26637" r="11463" b="-26637"/>
          <a:stretch>
            <a:fillRect/>
          </a:stretch>
        </p:blipFill>
        <p:spPr>
          <a:xfrm>
            <a:off x="428090" y="2445250"/>
            <a:ext cx="4442045" cy="3816848"/>
          </a:xfrm>
          <a:prstGeom prst="rect">
            <a:avLst/>
          </a:prstGeom>
          <a:effectLst>
            <a:outerShdw blurRad="444500" dist="50800" dir="2700000" algn="ctr" rotWithShape="0">
              <a:srgbClr val="000000">
                <a:alpha val="77000"/>
              </a:srgbClr>
            </a:outerShdw>
          </a:effectLst>
        </p:spPr>
      </p:pic>
      <p:graphicFrame>
        <p:nvGraphicFramePr>
          <p:cNvPr id="2" name="Content Placeholder 7" descr="Application and project workflow graphic">
            <a:extLst>
              <a:ext uri="{FF2B5EF4-FFF2-40B4-BE49-F238E27FC236}">
                <a16:creationId xmlns:a16="http://schemas.microsoft.com/office/drawing/2014/main" id="{5AE94D57-39AD-721A-CBA5-E3E62B03D3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9784423"/>
              </p:ext>
            </p:extLst>
          </p:nvPr>
        </p:nvGraphicFramePr>
        <p:xfrm>
          <a:off x="5508549" y="1458542"/>
          <a:ext cx="6255361" cy="4710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AA14842D-A248-0590-4EB3-413FA17111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7084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92CDB-D913-290A-2E0D-DC70BD009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34AC03D-5877-BFE0-3540-B2ACD2EEC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A1EA7EB3-C24E-2BDB-DBD0-2021FE5E605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48474" y="334303"/>
            <a:ext cx="10515600" cy="10794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PV Portal Notice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0AB69C-2F9B-73C4-F9ED-FB1F45C7CA75}"/>
              </a:ext>
            </a:extLst>
          </p:cNvPr>
          <p:cNvSpPr txBox="1"/>
          <p:nvPr/>
        </p:nvSpPr>
        <p:spPr>
          <a:xfrm>
            <a:off x="418473" y="1903159"/>
            <a:ext cx="4591836" cy="3577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us Jakarta Sans"/>
                <a:ea typeface="+mn-ea"/>
                <a:cs typeface="+mn-cs"/>
              </a:rPr>
              <a:t>If no activity on account within a        90-day span, the account will automatically expire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us Jakarta Sans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us Jakarta Sans"/>
                <a:ea typeface="+mn-ea"/>
                <a:cs typeface="+mn-cs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us Jakarta Sans"/>
                <a:ea typeface="+mn-ea"/>
                <a:cs typeface="+mn-cs"/>
              </a:rPr>
              <a:t>PENNVEST sends email reminders to log in prior to expiration date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us Jakarta Sans"/>
                <a:ea typeface="+mn-ea"/>
                <a:cs typeface="+mn-cs"/>
              </a:rPr>
              <a:t>14 days prior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us Jakarta Sans"/>
                <a:ea typeface="+mn-ea"/>
                <a:cs typeface="+mn-cs"/>
              </a:rPr>
              <a:t>7 days prior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us Jakarta Sans"/>
                <a:ea typeface="+mn-ea"/>
                <a:cs typeface="+mn-cs"/>
              </a:rPr>
              <a:t>3 days prior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us Jakarta Sans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us Jakarta Sans"/>
                <a:ea typeface="+mn-ea"/>
                <a:cs typeface="+mn-cs"/>
              </a:rPr>
              <a:t>These emails are not spam</a:t>
            </a:r>
          </a:p>
        </p:txBody>
      </p:sp>
      <p:graphicFrame>
        <p:nvGraphicFramePr>
          <p:cNvPr id="3" name="Content Placeholder 10">
            <a:extLst>
              <a:ext uri="{FF2B5EF4-FFF2-40B4-BE49-F238E27FC236}">
                <a16:creationId xmlns:a16="http://schemas.microsoft.com/office/drawing/2014/main" id="{E82D86D8-1A8C-573A-0D5E-670018F276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9813897"/>
              </p:ext>
            </p:extLst>
          </p:nvPr>
        </p:nvGraphicFramePr>
        <p:xfrm>
          <a:off x="5402772" y="1483113"/>
          <a:ext cx="3105615" cy="473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A1AC1BDF-7048-0764-E962-28D41C5B5E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664086" y="1662632"/>
            <a:ext cx="3105615" cy="4129650"/>
            <a:chOff x="0" y="173494"/>
            <a:chExt cx="3105615" cy="412965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F81952B-79E1-34C6-A14B-8F3A911F1B83}"/>
                </a:ext>
              </a:extLst>
            </p:cNvPr>
            <p:cNvSpPr/>
            <p:nvPr/>
          </p:nvSpPr>
          <p:spPr>
            <a:xfrm>
              <a:off x="0" y="173494"/>
              <a:ext cx="3105615" cy="4129650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8294485-A8BD-A64D-A384-77272F78D2C1}"/>
                </a:ext>
              </a:extLst>
            </p:cNvPr>
            <p:cNvSpPr txBox="1"/>
            <p:nvPr/>
          </p:nvSpPr>
          <p:spPr>
            <a:xfrm>
              <a:off x="0" y="173494"/>
              <a:ext cx="3105615" cy="41296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1030" tIns="479044" rIns="241030" bIns="163576" numCol="1" spcCol="1270" anchor="t" anchorCtr="0">
              <a:noAutofit/>
            </a:bodyPr>
            <a:lstStyle/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300" kern="1200" dirty="0"/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300" kern="1200" dirty="0"/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300" kern="1200" dirty="0"/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300" kern="1200" dirty="0"/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300" kern="1200" dirty="0"/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300" kern="1200" dirty="0"/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300" kern="1200" dirty="0"/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300" kern="1200" dirty="0"/>
            </a:p>
            <a:p>
              <a:pPr marL="228600" lvl="1" indent="-22860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300" kern="12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04BE620-AB2B-C4B1-6EDC-29BE9D6AF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778095" y="1690688"/>
            <a:ext cx="2173930" cy="678960"/>
            <a:chOff x="155280" y="205551"/>
            <a:chExt cx="2173930" cy="67896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983E5B5B-9451-E89A-61CB-0A09199DC463}"/>
                </a:ext>
              </a:extLst>
            </p:cNvPr>
            <p:cNvSpPr/>
            <p:nvPr/>
          </p:nvSpPr>
          <p:spPr>
            <a:xfrm>
              <a:off x="155280" y="205551"/>
              <a:ext cx="2173930" cy="6789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ectangle: Rounded Corners 4">
              <a:extLst>
                <a:ext uri="{FF2B5EF4-FFF2-40B4-BE49-F238E27FC236}">
                  <a16:creationId xmlns:a16="http://schemas.microsoft.com/office/drawing/2014/main" id="{45E9125F-070A-C143-CD81-7364C9188C15}"/>
                </a:ext>
              </a:extLst>
            </p:cNvPr>
            <p:cNvSpPr txBox="1"/>
            <p:nvPr/>
          </p:nvSpPr>
          <p:spPr>
            <a:xfrm>
              <a:off x="210726" y="238695"/>
              <a:ext cx="2107642" cy="6126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169" tIns="0" rIns="82169" bIns="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b="1" kern="1200" dirty="0"/>
                <a:t>Quick Link</a:t>
              </a:r>
            </a:p>
          </p:txBody>
        </p:sp>
      </p:grpSp>
      <p:pic>
        <p:nvPicPr>
          <p:cNvPr id="14" name="Picture 13" descr="Sample of email that announces when a user's PV Portal account has not been verified and may be at risk of being closed.  It includes instructions on how to verify the account.">
            <a:extLst>
              <a:ext uri="{FF2B5EF4-FFF2-40B4-BE49-F238E27FC236}">
                <a16:creationId xmlns:a16="http://schemas.microsoft.com/office/drawing/2014/main" id="{C259FC3B-7551-33E0-4209-3633370032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72047" y="2690936"/>
            <a:ext cx="2957222" cy="2317598"/>
          </a:xfrm>
          <a:prstGeom prst="rect">
            <a:avLst/>
          </a:prstGeom>
        </p:spPr>
      </p:pic>
      <p:pic>
        <p:nvPicPr>
          <p:cNvPr id="13" name="Picture 12" descr="Image of the PENNVEST's website home page indicating the new Quick Link to verify a user's PV Portal account.">
            <a:extLst>
              <a:ext uri="{FF2B5EF4-FFF2-40B4-BE49-F238E27FC236}">
                <a16:creationId xmlns:a16="http://schemas.microsoft.com/office/drawing/2014/main" id="{B6C6FAA0-6E58-DC89-B358-F801B04E0C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3904" y="2461430"/>
            <a:ext cx="2325977" cy="3283040"/>
          </a:xfrm>
          <a:prstGeom prst="rect">
            <a:avLst/>
          </a:prstGeom>
        </p:spPr>
      </p:pic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D2D9EA78-CED2-7722-2307-EB587693486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432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51EB6-F25A-FE97-D712-8AD838B6D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40A8026-F79B-767E-E380-EC998398D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D87468BC-C8C4-6B4B-2CB7-891630A1036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44577"/>
            <a:ext cx="10515600" cy="10629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PENNVEST Regional Contacts</a:t>
            </a:r>
          </a:p>
        </p:txBody>
      </p:sp>
      <p:pic>
        <p:nvPicPr>
          <p:cNvPr id="3" name="Content Placeholder 11" descr="Map of Pennsylvania showing the Project Specialst Regions.  Orange equals Northwest; pink equals Northcentral; yellow equals Northeast/Southeast; purple equals Northcentral; and green equals Southwest.">
            <a:extLst>
              <a:ext uri="{FF2B5EF4-FFF2-40B4-BE49-F238E27FC236}">
                <a16:creationId xmlns:a16="http://schemas.microsoft.com/office/drawing/2014/main" id="{9462D8CF-625F-638A-C197-94C166B62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42" y="2505502"/>
            <a:ext cx="2890496" cy="1846995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8FF79D8-CCE3-7C1F-DD46-5CB1E83B6E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701497"/>
              </p:ext>
            </p:extLst>
          </p:nvPr>
        </p:nvGraphicFramePr>
        <p:xfrm>
          <a:off x="3391930" y="2230495"/>
          <a:ext cx="8533028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257">
                  <a:extLst>
                    <a:ext uri="{9D8B030D-6E8A-4147-A177-3AD203B41FA5}">
                      <a16:colId xmlns:a16="http://schemas.microsoft.com/office/drawing/2014/main" val="3015915213"/>
                    </a:ext>
                  </a:extLst>
                </a:gridCol>
                <a:gridCol w="2133257">
                  <a:extLst>
                    <a:ext uri="{9D8B030D-6E8A-4147-A177-3AD203B41FA5}">
                      <a16:colId xmlns:a16="http://schemas.microsoft.com/office/drawing/2014/main" val="1157476223"/>
                    </a:ext>
                  </a:extLst>
                </a:gridCol>
                <a:gridCol w="2133257">
                  <a:extLst>
                    <a:ext uri="{9D8B030D-6E8A-4147-A177-3AD203B41FA5}">
                      <a16:colId xmlns:a16="http://schemas.microsoft.com/office/drawing/2014/main" val="2731105810"/>
                    </a:ext>
                  </a:extLst>
                </a:gridCol>
                <a:gridCol w="2133257">
                  <a:extLst>
                    <a:ext uri="{9D8B030D-6E8A-4147-A177-3AD203B41FA5}">
                      <a16:colId xmlns:a16="http://schemas.microsoft.com/office/drawing/2014/main" val="1352566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Region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Project Specialist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Phone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Email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207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Northcentral</a:t>
                      </a:r>
                    </a:p>
                  </a:txBody>
                  <a:tcPr>
                    <a:solidFill>
                      <a:srgbClr val="FF3399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Leslie Cote</a:t>
                      </a:r>
                    </a:p>
                  </a:txBody>
                  <a:tcPr>
                    <a:solidFill>
                      <a:srgbClr val="FF3399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717-783-4489</a:t>
                      </a:r>
                    </a:p>
                  </a:txBody>
                  <a:tcPr>
                    <a:solidFill>
                      <a:srgbClr val="FF3399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lecote@pa.gov</a:t>
                      </a:r>
                    </a:p>
                  </a:txBody>
                  <a:tcPr>
                    <a:solidFill>
                      <a:srgbClr val="FF3399">
                        <a:alpha val="9294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6206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Northeast/</a:t>
                      </a:r>
                    </a:p>
                    <a:p>
                      <a:r>
                        <a:rPr lang="en-US" dirty="0"/>
                        <a:t>Southeast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Rebecca Hayden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717-783-4488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rhayden@pa.gov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213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Northwest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Brendan Linton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717-783-6799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blinton@pa.gov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990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Southcentral</a:t>
                      </a:r>
                    </a:p>
                  </a:txBody>
                  <a:tcPr>
                    <a:solidFill>
                      <a:srgbClr val="CC99FF">
                        <a:alpha val="8196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Tesra Schlupp</a:t>
                      </a:r>
                    </a:p>
                  </a:txBody>
                  <a:tcPr>
                    <a:solidFill>
                      <a:srgbClr val="CC99FF">
                        <a:alpha val="8196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717-783-8618</a:t>
                      </a:r>
                    </a:p>
                  </a:txBody>
                  <a:tcPr>
                    <a:solidFill>
                      <a:srgbClr val="CC99FF">
                        <a:alpha val="8196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tschlupp@pa.gov</a:t>
                      </a:r>
                    </a:p>
                  </a:txBody>
                  <a:tcPr>
                    <a:solidFill>
                      <a:srgbClr val="CC99FF">
                        <a:alpha val="8196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582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Southwest</a:t>
                      </a: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Jamie Estep</a:t>
                      </a: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717-317-5034</a:t>
                      </a: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jestep@pa.gov</a:t>
                      </a: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199351"/>
                  </a:ext>
                </a:extLst>
              </a:tr>
            </a:tbl>
          </a:graphicData>
        </a:graphic>
      </p:graphicFrame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52342AA0-FCE2-EB9B-BF1E-0A634CF08D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750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4B7C9-AF25-20D8-B3A7-EC5657EC9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E1B28DE-84D2-42AD-5AA9-FDAEA4CBA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9F5F2038-E298-E930-14E5-35BB8434968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85674"/>
            <a:ext cx="10515600" cy="1021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Want to learn more?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D7E2C16D-2156-9670-8C20-EFA22CB3CA20}"/>
              </a:ext>
            </a:extLst>
          </p:cNvPr>
          <p:cNvSpPr txBox="1">
            <a:spLocks/>
          </p:cNvSpPr>
          <p:nvPr/>
        </p:nvSpPr>
        <p:spPr>
          <a:xfrm>
            <a:off x="838200" y="2512539"/>
            <a:ext cx="4812324" cy="27147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400" dirty="0"/>
              <a:t>PENNVEST Processes:  </a:t>
            </a:r>
          </a:p>
          <a:p>
            <a:pPr algn="l"/>
            <a:endParaRPr lang="en-US" sz="1400" dirty="0"/>
          </a:p>
          <a:p>
            <a:pPr algn="l"/>
            <a:r>
              <a:rPr lang="en-US" sz="4400" dirty="0"/>
              <a:t>A Deep Dive</a:t>
            </a:r>
            <a:endParaRPr lang="en-US" sz="3000" dirty="0"/>
          </a:p>
        </p:txBody>
      </p:sp>
      <p:graphicFrame>
        <p:nvGraphicFramePr>
          <p:cNvPr id="4" name="Content Placeholder 5" descr="Virtual Session date and title:  November 4 - Disbursement Process.">
            <a:extLst>
              <a:ext uri="{FF2B5EF4-FFF2-40B4-BE49-F238E27FC236}">
                <a16:creationId xmlns:a16="http://schemas.microsoft.com/office/drawing/2014/main" id="{43CB4CE3-C1A0-22FE-2040-FD567E65EE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2091532"/>
              </p:ext>
            </p:extLst>
          </p:nvPr>
        </p:nvGraphicFramePr>
        <p:xfrm>
          <a:off x="6096000" y="1494692"/>
          <a:ext cx="5562600" cy="4554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C3B23CA6-5AE4-94BD-59EB-FF5BCFDF7D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73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53962-C512-C758-168D-43E32BFA9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795DEB9-5CF4-C660-5BAC-EBC75D69E9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E17C3B70-E9AF-D96C-CDBB-6DE26B23545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48474" y="375399"/>
            <a:ext cx="10515600" cy="105270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How to Register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CF07B33A-0A63-A3EA-868C-DC673B91E5DA}"/>
              </a:ext>
            </a:extLst>
          </p:cNvPr>
          <p:cNvSpPr txBox="1">
            <a:spLocks/>
          </p:cNvSpPr>
          <p:nvPr/>
        </p:nvSpPr>
        <p:spPr>
          <a:xfrm>
            <a:off x="158261" y="1846385"/>
            <a:ext cx="6084277" cy="4111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/>
              <a:t>Visit </a:t>
            </a:r>
            <a:r>
              <a:rPr lang="en-US" sz="3600" dirty="0">
                <a:hlinkClick r:id="rId3"/>
              </a:rPr>
              <a:t>www.pa.gov/pennvest</a:t>
            </a:r>
            <a:endParaRPr lang="en-US" sz="36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3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/>
              <a:t>Expand the “</a:t>
            </a:r>
            <a:r>
              <a:rPr lang="en-US" sz="3600" b="1" dirty="0"/>
              <a:t>Resources Tools and Training</a:t>
            </a:r>
            <a:r>
              <a:rPr lang="en-US" sz="3600" dirty="0"/>
              <a:t>” section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3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/>
              <a:t>Select “</a:t>
            </a:r>
            <a:r>
              <a:rPr lang="en-US" sz="3600" b="1" dirty="0"/>
              <a:t>Training Center</a:t>
            </a:r>
            <a:r>
              <a:rPr lang="en-US" sz="3600" dirty="0"/>
              <a:t>”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3000" dirty="0"/>
          </a:p>
        </p:txBody>
      </p:sp>
      <p:pic>
        <p:nvPicPr>
          <p:cNvPr id="4" name="Picture 3" descr="Example of PENNVEST website navigation tool with Resources Tools and Training section expanded to reveal the Training Center under that area.">
            <a:extLst>
              <a:ext uri="{FF2B5EF4-FFF2-40B4-BE49-F238E27FC236}">
                <a16:creationId xmlns:a16="http://schemas.microsoft.com/office/drawing/2014/main" id="{582ACE7D-0E0E-0A56-5A82-2FFBC754C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8280" y="111209"/>
            <a:ext cx="3078286" cy="6107905"/>
          </a:xfrm>
          <a:prstGeom prst="rect">
            <a:avLst/>
          </a:prstGeom>
          <a:effectLst>
            <a:outerShdw blurRad="444500" dist="139700" dir="2700000" algn="ctr" rotWithShape="0">
              <a:srgbClr val="000000">
                <a:alpha val="77000"/>
              </a:srgbClr>
            </a:outerShdw>
          </a:effectLst>
        </p:spPr>
      </p:pic>
      <p:sp>
        <p:nvSpPr>
          <p:cNvPr id="5" name="Arrow: Right 4" descr="Directional arrow pointing at the Resources Tools and Training area in the picture of the navigational tool from the PENNVEST website.">
            <a:extLst>
              <a:ext uri="{FF2B5EF4-FFF2-40B4-BE49-F238E27FC236}">
                <a16:creationId xmlns:a16="http://schemas.microsoft.com/office/drawing/2014/main" id="{E5851236-6837-6EC1-A029-0ED6B0C653CD}"/>
              </a:ext>
            </a:extLst>
          </p:cNvPr>
          <p:cNvSpPr/>
          <p:nvPr/>
        </p:nvSpPr>
        <p:spPr>
          <a:xfrm rot="8624285">
            <a:off x="10819012" y="2469491"/>
            <a:ext cx="715107" cy="434987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 descr="Directional arrow pointing at the Training Center section under the Resources Tools and Training area in the picture of the navigational tool from the PENNVEST website.">
            <a:extLst>
              <a:ext uri="{FF2B5EF4-FFF2-40B4-BE49-F238E27FC236}">
                <a16:creationId xmlns:a16="http://schemas.microsoft.com/office/drawing/2014/main" id="{00A7C3A6-8ED1-AE55-29D5-EC5EBB970487}"/>
              </a:ext>
            </a:extLst>
          </p:cNvPr>
          <p:cNvSpPr/>
          <p:nvPr/>
        </p:nvSpPr>
        <p:spPr>
          <a:xfrm rot="10800000">
            <a:off x="9906632" y="4353371"/>
            <a:ext cx="715107" cy="434987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2098CF02-A3F7-10A8-AE59-035531385B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340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EFEDC-21C6-C267-946E-9EE3ECA97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9154A0D-24F8-8929-A1A3-E34FCCCA7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13D4429F-B844-D751-4377-48208F96136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48474" y="375399"/>
            <a:ext cx="10515600" cy="105270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Training Center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B3EF25E5-5E2A-D72A-C20C-C27D017275EF}"/>
              </a:ext>
            </a:extLst>
          </p:cNvPr>
          <p:cNvSpPr txBox="1">
            <a:spLocks/>
          </p:cNvSpPr>
          <p:nvPr/>
        </p:nvSpPr>
        <p:spPr>
          <a:xfrm>
            <a:off x="158261" y="1846385"/>
            <a:ext cx="6084277" cy="4111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/>
              <a:t>In-person and Virtual event lists.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3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/>
              <a:t>Select the event date to view event details and the registration form.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3000" dirty="0"/>
          </a:p>
        </p:txBody>
      </p:sp>
      <p:pic>
        <p:nvPicPr>
          <p:cNvPr id="4" name="Picture 3" descr="Picture example of the events list from the Training Center of the PENNVEST website.">
            <a:extLst>
              <a:ext uri="{FF2B5EF4-FFF2-40B4-BE49-F238E27FC236}">
                <a16:creationId xmlns:a16="http://schemas.microsoft.com/office/drawing/2014/main" id="{2370AF21-5E4A-0E2B-F3CE-9BACE5067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0486" y="210599"/>
            <a:ext cx="4248665" cy="590564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5" name="Arrow: Right 4" descr="Directional arrow pointing to the virtual event about the Disbursement process taking place in November.">
            <a:extLst>
              <a:ext uri="{FF2B5EF4-FFF2-40B4-BE49-F238E27FC236}">
                <a16:creationId xmlns:a16="http://schemas.microsoft.com/office/drawing/2014/main" id="{B0001488-870B-B113-32DC-83DC2865145D}"/>
              </a:ext>
            </a:extLst>
          </p:cNvPr>
          <p:cNvSpPr/>
          <p:nvPr/>
        </p:nvSpPr>
        <p:spPr>
          <a:xfrm rot="10800000">
            <a:off x="11353800" y="3384387"/>
            <a:ext cx="715107" cy="434987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F5583D4F-5A8E-57C5-98EC-95E7B9A620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3851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97B4BE-AA24-BD3A-EA26-B60927188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DB1FB1D3-167D-5D25-7622-66FC64BA5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5" name="Picture 4" descr="A person's hands - one on a laptop keyboard and one holding a pen that is signing one of 3 holigram images that denote documents.">
            <a:extLst>
              <a:ext uri="{FF2B5EF4-FFF2-40B4-BE49-F238E27FC236}">
                <a16:creationId xmlns:a16="http://schemas.microsoft.com/office/drawing/2014/main" id="{301B2D07-C36A-A120-A1B7-2C640B8F2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4" r="16184"/>
          <a:stretch/>
        </p:blipFill>
        <p:spPr>
          <a:xfrm>
            <a:off x="3533489" y="10"/>
            <a:ext cx="8655462" cy="6857990"/>
          </a:xfrm>
          <a:prstGeom prst="rect">
            <a:avLst/>
          </a:prstGeom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1CF900A0-55F4-E745-2632-22D4B9A12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01363E-7756-CB15-34DD-65CAD6072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055" y="1939402"/>
            <a:ext cx="5754770" cy="3692028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en-US" sz="5400" dirty="0"/>
              <a:t>PENNVEST</a:t>
            </a:r>
            <a:br>
              <a:rPr lang="en-US" sz="5400" dirty="0"/>
            </a:br>
            <a:br>
              <a:rPr lang="en-US" sz="5400" dirty="0"/>
            </a:br>
            <a:r>
              <a:rPr lang="en-US" sz="5400" dirty="0"/>
              <a:t>Settlement</a:t>
            </a:r>
            <a:br>
              <a:rPr lang="en-US" sz="5400" dirty="0"/>
            </a:br>
            <a:r>
              <a:rPr lang="en-US" sz="5400" dirty="0"/>
              <a:t>Process</a:t>
            </a:r>
            <a:br>
              <a:rPr lang="en-US" sz="5400" dirty="0"/>
            </a:br>
            <a:br>
              <a:rPr lang="en-US" sz="5400" dirty="0"/>
            </a:br>
            <a:r>
              <a:rPr lang="en-US" sz="5400" dirty="0"/>
              <a:t>Thank You for Joining Us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19689A-CA20-C1BC-0E4E-A89A1DA33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19B002E3-2673-4289-87AD-1725957AB7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41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B15D59-90E4-2D56-D1E2-998B54E3C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EBBAF561-E075-DDDA-7E21-A2BC0B040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121F8B98-B956-A180-7400-FB3BA9BB1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C24F1F-F0BA-8205-B367-0E1F0F92C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690BB697-E253-87A1-EF2D-B168B728158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2067793"/>
            <a:ext cx="10515600" cy="28527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Complete Settlement Within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180 Days</a:t>
            </a:r>
          </a:p>
        </p:txBody>
      </p:sp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F1E7BE8E-FBB2-5795-AA60-DE7DAF24CD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73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DAF5B6-4AEA-691A-26E8-A6A7BE496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D76F56DD-6400-AA03-6D3C-2DA80A786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67F6D389-EF67-B4E0-4AEB-F4AC6B0E7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AB2A8A-5A66-0802-C930-185AB67E5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3BB78439-29CD-E1A9-8F44-E18EC63DC47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1554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PENNVEST Legal Staff</a:t>
            </a:r>
          </a:p>
        </p:txBody>
      </p:sp>
      <p:graphicFrame>
        <p:nvGraphicFramePr>
          <p:cNvPr id="5" name="Diagram 4" descr="Photos of Shawn Weis, Shelley Rohrer, Heather Myers, Melissa Smith and Hannah George, who are all members of the Settlement team within the Legal Office.">
            <a:extLst>
              <a:ext uri="{FF2B5EF4-FFF2-40B4-BE49-F238E27FC236}">
                <a16:creationId xmlns:a16="http://schemas.microsoft.com/office/drawing/2014/main" id="{661A35DB-3858-ED5B-0122-16864D9EFD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0989382"/>
              </p:ext>
            </p:extLst>
          </p:nvPr>
        </p:nvGraphicFramePr>
        <p:xfrm>
          <a:off x="427126" y="1053101"/>
          <a:ext cx="11334698" cy="5969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F0E765E2-7ABC-AD65-3BA0-D30B186CAE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59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AE2C48-8F17-7A7C-AD21-5D69828CA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B6771824-8739-2C7C-C839-25C11D343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DEB30E88-BD5D-1593-111F-2DAC2E75A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C654BD1-2F16-63FE-F03D-644F8E18B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6D960CDA-B7E3-DAB4-3386-E1BFF58DD9A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PENNVEST </a:t>
            </a:r>
            <a:b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Settlement Overview</a:t>
            </a:r>
          </a:p>
        </p:txBody>
      </p:sp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5CE4E963-F2E9-774A-0BF5-90AB4333B9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977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4D42DA-BE91-E20F-9CB2-9910F0AD2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7F883509-A381-BAE1-0E40-09F6F6A3F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2E80BBE1-3F36-6B66-A4D3-87FBB2268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93296F-9A9A-3D3A-D5E6-500E6083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3E5164-E61E-46CD-8962-FBAF5FABEF0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9602" y="68615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Prepare for a Successful Settlement</a:t>
            </a:r>
          </a:p>
        </p:txBody>
      </p:sp>
      <p:graphicFrame>
        <p:nvGraphicFramePr>
          <p:cNvPr id="4" name="Content Placeholder 8" descr="Smart Art showing the 5 steps of a successful settlement.  The 5 steps are: be shovel ready, read the funding offer, understand the terms and conditions, meet settlement deadlines, and complete Settlement withing 180 days of board approval.">
            <a:extLst>
              <a:ext uri="{FF2B5EF4-FFF2-40B4-BE49-F238E27FC236}">
                <a16:creationId xmlns:a16="http://schemas.microsoft.com/office/drawing/2014/main" id="{AD0F6579-110E-07BC-0CB5-D2DCD04F4C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5540809"/>
              </p:ext>
            </p:extLst>
          </p:nvPr>
        </p:nvGraphicFramePr>
        <p:xfrm>
          <a:off x="401053" y="1825624"/>
          <a:ext cx="11373852" cy="4222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F84AA62-90B8-C123-62E5-2DE2606A067B}"/>
              </a:ext>
            </a:extLst>
          </p:cNvPr>
          <p:cNvSpPr txBox="1"/>
          <p:nvPr/>
        </p:nvSpPr>
        <p:spPr>
          <a:xfrm>
            <a:off x="9439493" y="5522421"/>
            <a:ext cx="19143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i="1"/>
              <a:t>*See</a:t>
            </a:r>
            <a:r>
              <a:rPr lang="en-US" sz="1200"/>
              <a:t> 35 P.S. § 751.10</a:t>
            </a:r>
          </a:p>
        </p:txBody>
      </p:sp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F22C6181-3D18-F0B2-AF15-526743DAB2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699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09298F-35BC-197C-378B-6879E27C8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FD351EE6-AE7A-817A-C3F8-500C26CB0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37BFB7A1-43E7-DAD1-DBB0-7BEDC159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4BF3D3-347A-2A56-8984-16DBE686B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9662"/>
            <a:ext cx="12192000" cy="578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218140A-C052-9104-7794-D75D4E61981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9602" y="68615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Funding Offer Components</a:t>
            </a:r>
          </a:p>
        </p:txBody>
      </p:sp>
      <p:graphicFrame>
        <p:nvGraphicFramePr>
          <p:cNvPr id="2" name="Content Placeholder 5" descr="Project bidding and settlement process&#10;">
            <a:extLst>
              <a:ext uri="{FF2B5EF4-FFF2-40B4-BE49-F238E27FC236}">
                <a16:creationId xmlns:a16="http://schemas.microsoft.com/office/drawing/2014/main" id="{752D2A49-20A1-0C51-30FF-1F5339F2CB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0214583"/>
              </p:ext>
            </p:extLst>
          </p:nvPr>
        </p:nvGraphicFramePr>
        <p:xfrm>
          <a:off x="258041" y="1579418"/>
          <a:ext cx="11675918" cy="4433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 descr="PENNVEST logo">
            <a:extLst>
              <a:ext uri="{FF2B5EF4-FFF2-40B4-BE49-F238E27FC236}">
                <a16:creationId xmlns:a16="http://schemas.microsoft.com/office/drawing/2014/main" id="{6705023A-3325-E227-71E6-FE3DA57501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796" y="6340519"/>
            <a:ext cx="2160737" cy="4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00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FAA8F60-63AD-6B0D-12E4-D8B446886D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36769" y="697230"/>
            <a:ext cx="2918461" cy="1257300"/>
          </a:xfrm>
          <a:prstGeom prst="wave">
            <a:avLst/>
          </a:prstGeom>
          <a:solidFill>
            <a:schemeClr val="accent1"/>
          </a:solidFill>
          <a:ln w="12700" cap="flat" cmpd="sng" algn="ctr">
            <a:solidFill>
              <a:schemeClr val="accent1">
                <a:shade val="1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Applicant details</a:t>
            </a:r>
          </a:p>
        </p:txBody>
      </p:sp>
      <p:pic>
        <p:nvPicPr>
          <p:cNvPr id="7" name="Picture 6" descr="Snip of Applicant Details section of a PENNVEST Funding Offer.">
            <a:extLst>
              <a:ext uri="{FF2B5EF4-FFF2-40B4-BE49-F238E27FC236}">
                <a16:creationId xmlns:a16="http://schemas.microsoft.com/office/drawing/2014/main" id="{08EBC440-34F9-69B2-269C-511A2DC80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38" y="2168632"/>
            <a:ext cx="9654523" cy="371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016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50670D-E802-6786-01B9-1BDE1748AF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36769" y="697230"/>
            <a:ext cx="2918461" cy="1257300"/>
          </a:xfrm>
          <a:prstGeom prst="wave">
            <a:avLst/>
          </a:prstGeom>
          <a:solidFill>
            <a:schemeClr val="accent1"/>
          </a:solidFill>
          <a:ln w="12700" cap="flat" cmpd="sng" algn="ctr">
            <a:solidFill>
              <a:schemeClr val="accent1">
                <a:shade val="1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Funding offer details</a:t>
            </a:r>
          </a:p>
        </p:txBody>
      </p:sp>
      <p:pic>
        <p:nvPicPr>
          <p:cNvPr id="5" name="Picture 4" descr="Snip of the Funding Offer Details section of a PENNVEST Funding Offer.">
            <a:extLst>
              <a:ext uri="{FF2B5EF4-FFF2-40B4-BE49-F238E27FC236}">
                <a16:creationId xmlns:a16="http://schemas.microsoft.com/office/drawing/2014/main" id="{78F844C2-64CD-52E7-1CB2-79B95EFAB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730" y="2080260"/>
            <a:ext cx="8484538" cy="408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353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NNVEST CWOPA Complian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469"/>
      </a:accent1>
      <a:accent2>
        <a:srgbClr val="ED7D31"/>
      </a:accent2>
      <a:accent3>
        <a:srgbClr val="A5A5A5"/>
      </a:accent3>
      <a:accent4>
        <a:srgbClr val="FFC000"/>
      </a:accent4>
      <a:accent5>
        <a:srgbClr val="C5E0B3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Plus Jakarta Sans ExtraBold"/>
        <a:ea typeface=""/>
        <a:cs typeface=""/>
      </a:majorFont>
      <a:minorFont>
        <a:latin typeface="Plus Jakart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 algn="ctr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723F545CA28448BF4EDDEAC8FDF600" ma:contentTypeVersion="12" ma:contentTypeDescription="Create a new document." ma:contentTypeScope="" ma:versionID="aa23f1d46737ae0d7f8eec582fd61faa">
  <xsd:schema xmlns:xsd="http://www.w3.org/2001/XMLSchema" xmlns:xs="http://www.w3.org/2001/XMLSchema" xmlns:p="http://schemas.microsoft.com/office/2006/metadata/properties" xmlns:ns1="http://schemas.microsoft.com/sharepoint/v3" xmlns:ns2="1f040a39-f459-439b-b1be-44ddfb0fed54" xmlns:ns3="49ed65d1-f4aa-4acb-9fb6-e10cd42c23c6" targetNamespace="http://schemas.microsoft.com/office/2006/metadata/properties" ma:root="true" ma:fieldsID="de412a665749dffa771d087c651183e9" ns1:_="" ns2:_="" ns3:_="">
    <xsd:import namespace="http://schemas.microsoft.com/sharepoint/v3"/>
    <xsd:import namespace="1f040a39-f459-439b-b1be-44ddfb0fed54"/>
    <xsd:import namespace="49ed65d1-f4aa-4acb-9fb6-e10cd42c23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1:PublishingStartDate" minOccurs="0"/>
                <xsd:element ref="ns1:PublishingExpirationDate" minOccurs="0"/>
                <xsd:element ref="ns2:MediaServiceObjectDetectorVersion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4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15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040a39-f459-439b-b1be-44ddfb0fed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ed65d1-f4aa-4acb-9fb6-e10cd42c23c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9ed65d1-f4aa-4acb-9fb6-e10cd42c23c6">
      <UserInfo>
        <DisplayName>Mikesic, Daniel</DisplayName>
        <AccountId>45</AccountId>
        <AccountType/>
      </UserInfo>
    </SharedWithUsers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685ABB-3B42-4C07-9496-C610C5FBBA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f040a39-f459-439b-b1be-44ddfb0fed54"/>
    <ds:schemaRef ds:uri="49ed65d1-f4aa-4acb-9fb6-e10cd42c23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1FDFD51-AB69-4807-90B2-098C9F2EDC28}">
  <ds:schemaRefs>
    <ds:schemaRef ds:uri="http://www.w3.org/XML/1998/namespace"/>
    <ds:schemaRef ds:uri="http://purl.org/dc/terms/"/>
    <ds:schemaRef ds:uri="http://schemas.microsoft.com/office/2006/metadata/properties"/>
    <ds:schemaRef ds:uri="49ed65d1-f4aa-4acb-9fb6-e10cd42c23c6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sharepoint/v3"/>
    <ds:schemaRef ds:uri="http://schemas.microsoft.com/office/infopath/2007/PartnerControls"/>
    <ds:schemaRef ds:uri="1f040a39-f459-439b-b1be-44ddfb0fed54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ACDF4231-24B2-4BD1-A61B-204B7B8C482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2740</TotalTime>
  <Words>638</Words>
  <Application>Microsoft Office PowerPoint</Application>
  <PresentationFormat>Widescreen</PresentationFormat>
  <Paragraphs>171</Paragraphs>
  <Slides>29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Verdana</vt:lpstr>
      <vt:lpstr>Calibri</vt:lpstr>
      <vt:lpstr>Aptos</vt:lpstr>
      <vt:lpstr>Plus Jakarta Sans ExtraBold</vt:lpstr>
      <vt:lpstr>Plus Jakarta Sans</vt:lpstr>
      <vt:lpstr>Arial</vt:lpstr>
      <vt:lpstr>Office Theme</vt:lpstr>
      <vt:lpstr>PENNVEST  Settlement Process</vt:lpstr>
      <vt:lpstr>From Offer to Disbursement</vt:lpstr>
      <vt:lpstr>Complete Settlement Within  180 Days</vt:lpstr>
      <vt:lpstr>PENNVEST Legal Staff</vt:lpstr>
      <vt:lpstr>The PENNVEST  Settlement Overview</vt:lpstr>
      <vt:lpstr>Prepare for a Successful Settlement</vt:lpstr>
      <vt:lpstr>Funding Offer Components</vt:lpstr>
      <vt:lpstr>Applicant details</vt:lpstr>
      <vt:lpstr>Funding offer details</vt:lpstr>
      <vt:lpstr>Cost breakdown</vt:lpstr>
      <vt:lpstr>Collateral</vt:lpstr>
      <vt:lpstr>Terms &amp; conditions</vt:lpstr>
      <vt:lpstr>Our Regulatory Requirements</vt:lpstr>
      <vt:lpstr>PENNVEST Settlement Step By Step</vt:lpstr>
      <vt:lpstr>Conference Call #1</vt:lpstr>
      <vt:lpstr>Conference Call #2</vt:lpstr>
      <vt:lpstr>Settlement Checklist - Exhibits</vt:lpstr>
      <vt:lpstr>Settlement Checklist –  Supporting Documentation</vt:lpstr>
      <vt:lpstr>Settlement Checklist –  Opinions and Certifications</vt:lpstr>
      <vt:lpstr>Settlement Checklist –  Settlement Documents </vt:lpstr>
      <vt:lpstr>Conference Call #3</vt:lpstr>
      <vt:lpstr>Conference Call #4</vt:lpstr>
      <vt:lpstr>Settlement Workflow</vt:lpstr>
      <vt:lpstr>PV Portal Notice</vt:lpstr>
      <vt:lpstr>PENNVEST Regional Contacts</vt:lpstr>
      <vt:lpstr>Want to learn more?</vt:lpstr>
      <vt:lpstr>How to Register</vt:lpstr>
      <vt:lpstr>Training Center</vt:lpstr>
      <vt:lpstr>PENNVEST  Settlement Process  Thank You for Joining Us</vt:lpstr>
    </vt:vector>
  </TitlesOfParts>
  <Manager>fecampbell@pa.gov</Manager>
  <Company>PENNVEST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PENNVEST Settlement Process Presentation</dc:title>
  <dc:subject>The PENNVEST Settlement Process</dc:subject>
  <dc:creator>Linton, Brendan</dc:creator>
  <cp:lastModifiedBy>Campbell, Felicia</cp:lastModifiedBy>
  <cp:revision>66</cp:revision>
  <cp:lastPrinted>2023-03-06T20:34:38Z</cp:lastPrinted>
  <dcterms:created xsi:type="dcterms:W3CDTF">2022-08-12T14:19:26Z</dcterms:created>
  <dcterms:modified xsi:type="dcterms:W3CDTF">2026-08-26T12:16:58Z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0x010100A9723F545CA28448BF4EDDEAC8FDF600</vt:lpwstr>
  </property>
  <property fmtid="{D5CDD505-2E9C-101B-9397-08002B2CF9AE}" pid="3" name="MediaServiceImageTags">
    <vt:lpwstr/>
  </property>
</Properties>
</file>