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6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06"/>
  </p:notesMasterIdLst>
  <p:sldIdLst>
    <p:sldId id="549" r:id="rId5"/>
    <p:sldId id="553" r:id="rId6"/>
    <p:sldId id="552" r:id="rId7"/>
    <p:sldId id="364" r:id="rId8"/>
    <p:sldId id="558" r:id="rId9"/>
    <p:sldId id="555" r:id="rId10"/>
    <p:sldId id="556" r:id="rId11"/>
    <p:sldId id="557" r:id="rId12"/>
    <p:sldId id="548" r:id="rId13"/>
    <p:sldId id="559" r:id="rId14"/>
    <p:sldId id="560" r:id="rId15"/>
    <p:sldId id="633" r:id="rId16"/>
    <p:sldId id="561" r:id="rId17"/>
    <p:sldId id="826" r:id="rId18"/>
    <p:sldId id="892" r:id="rId19"/>
    <p:sldId id="902" r:id="rId20"/>
    <p:sldId id="903" r:id="rId21"/>
    <p:sldId id="904" r:id="rId22"/>
    <p:sldId id="891" r:id="rId23"/>
    <p:sldId id="684" r:id="rId24"/>
    <p:sldId id="727" r:id="rId25"/>
    <p:sldId id="942" r:id="rId26"/>
    <p:sldId id="998" r:id="rId27"/>
    <p:sldId id="997" r:id="rId28"/>
    <p:sldId id="991" r:id="rId29"/>
    <p:sldId id="994" r:id="rId30"/>
    <p:sldId id="985" r:id="rId31"/>
    <p:sldId id="993" r:id="rId32"/>
    <p:sldId id="990" r:id="rId33"/>
    <p:sldId id="995" r:id="rId34"/>
    <p:sldId id="986" r:id="rId35"/>
    <p:sldId id="987" r:id="rId36"/>
    <p:sldId id="999" r:id="rId37"/>
    <p:sldId id="996" r:id="rId38"/>
    <p:sldId id="989" r:id="rId39"/>
    <p:sldId id="983" r:id="rId40"/>
    <p:sldId id="988" r:id="rId41"/>
    <p:sldId id="992" r:id="rId42"/>
    <p:sldId id="984" r:id="rId43"/>
    <p:sldId id="982" r:id="rId44"/>
    <p:sldId id="729" r:id="rId45"/>
    <p:sldId id="1031" r:id="rId46"/>
    <p:sldId id="1032" r:id="rId47"/>
    <p:sldId id="731" r:id="rId48"/>
    <p:sldId id="732" r:id="rId49"/>
    <p:sldId id="733" r:id="rId50"/>
    <p:sldId id="734" r:id="rId51"/>
    <p:sldId id="1001" r:id="rId52"/>
    <p:sldId id="1011" r:id="rId53"/>
    <p:sldId id="963" r:id="rId54"/>
    <p:sldId id="1007" r:id="rId55"/>
    <p:sldId id="1005" r:id="rId56"/>
    <p:sldId id="1009" r:id="rId57"/>
    <p:sldId id="1008" r:id="rId58"/>
    <p:sldId id="1006" r:id="rId59"/>
    <p:sldId id="1010" r:id="rId60"/>
    <p:sldId id="736" r:id="rId61"/>
    <p:sldId id="1029" r:id="rId62"/>
    <p:sldId id="1030" r:id="rId63"/>
    <p:sldId id="738" r:id="rId64"/>
    <p:sldId id="739" r:id="rId65"/>
    <p:sldId id="740" r:id="rId66"/>
    <p:sldId id="1002" r:id="rId67"/>
    <p:sldId id="1003" r:id="rId68"/>
    <p:sldId id="1004" r:id="rId69"/>
    <p:sldId id="1017" r:id="rId70"/>
    <p:sldId id="1028" r:id="rId71"/>
    <p:sldId id="1014" r:id="rId72"/>
    <p:sldId id="1015" r:id="rId73"/>
    <p:sldId id="1016" r:id="rId74"/>
    <p:sldId id="830" r:id="rId75"/>
    <p:sldId id="866" r:id="rId76"/>
    <p:sldId id="911" r:id="rId77"/>
    <p:sldId id="1027" r:id="rId78"/>
    <p:sldId id="832" r:id="rId79"/>
    <p:sldId id="833" r:id="rId80"/>
    <p:sldId id="834" r:id="rId81"/>
    <p:sldId id="748" r:id="rId82"/>
    <p:sldId id="576" r:id="rId83"/>
    <p:sldId id="577" r:id="rId84"/>
    <p:sldId id="580" r:id="rId85"/>
    <p:sldId id="749" r:id="rId86"/>
    <p:sldId id="750" r:id="rId87"/>
    <p:sldId id="751" r:id="rId88"/>
    <p:sldId id="752" r:id="rId89"/>
    <p:sldId id="583" r:id="rId90"/>
    <p:sldId id="585" r:id="rId91"/>
    <p:sldId id="898" r:id="rId92"/>
    <p:sldId id="678" r:id="rId93"/>
    <p:sldId id="753" r:id="rId94"/>
    <p:sldId id="586" r:id="rId95"/>
    <p:sldId id="772" r:id="rId96"/>
    <p:sldId id="587" r:id="rId97"/>
    <p:sldId id="673" r:id="rId98"/>
    <p:sldId id="588" r:id="rId99"/>
    <p:sldId id="899" r:id="rId100"/>
    <p:sldId id="900" r:id="rId101"/>
    <p:sldId id="1020" r:id="rId102"/>
    <p:sldId id="590" r:id="rId103"/>
    <p:sldId id="591" r:id="rId104"/>
    <p:sldId id="592" r:id="rId10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597"/>
    <a:srgbClr val="ABD5FF"/>
    <a:srgbClr val="DDECFF"/>
    <a:srgbClr val="28D1E9"/>
    <a:srgbClr val="60CD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C6DD7B-C729-447C-BF72-0C7299F3CEA1}" v="117" dt="2025-07-14T19:04:24.5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878" autoAdjust="0"/>
    <p:restoredTop sz="80846" autoAdjust="0"/>
  </p:normalViewPr>
  <p:slideViewPr>
    <p:cSldViewPr snapToGrid="0">
      <p:cViewPr varScale="1">
        <p:scale>
          <a:sx n="78" d="100"/>
          <a:sy n="78" d="100"/>
        </p:scale>
        <p:origin x="77" y="110"/>
      </p:cViewPr>
      <p:guideLst/>
    </p:cSldViewPr>
  </p:slideViewPr>
  <p:outlineViewPr>
    <p:cViewPr>
      <p:scale>
        <a:sx n="33" d="100"/>
        <a:sy n="33" d="100"/>
      </p:scale>
      <p:origin x="0" y="-17616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microsoft.com/office/2015/10/relationships/revisionInfo" Target="revisionInfo.xml"/><Relationship Id="rId16" Type="http://schemas.openxmlformats.org/officeDocument/2006/relationships/slide" Target="slides/slide12.xml"/><Relationship Id="rId107" Type="http://schemas.openxmlformats.org/officeDocument/2006/relationships/presProps" Target="presProps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viewProps" Target="viewProps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theme" Target="theme/theme1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tableStyles" Target="tableStyle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mpbell, Felicia" userId="4a81c6dd-5327-4ba3-89f6-c8d753f98be4" providerId="ADAL" clId="{3CC6DD7B-C729-447C-BF72-0C7299F3CEA1}"/>
    <pc:docChg chg="undo custSel addSld delSld modSld sldOrd">
      <pc:chgData name="Campbell, Felicia" userId="4a81c6dd-5327-4ba3-89f6-c8d753f98be4" providerId="ADAL" clId="{3CC6DD7B-C729-447C-BF72-0C7299F3CEA1}" dt="2025-07-14T19:04:24.579" v="2855"/>
      <pc:docMkLst>
        <pc:docMk/>
      </pc:docMkLst>
      <pc:sldChg chg="addSp delSp modSp mod setBg">
        <pc:chgData name="Campbell, Felicia" userId="4a81c6dd-5327-4ba3-89f6-c8d753f98be4" providerId="ADAL" clId="{3CC6DD7B-C729-447C-BF72-0C7299F3CEA1}" dt="2025-07-09T12:31:03.129" v="1356" actId="1076"/>
        <pc:sldMkLst>
          <pc:docMk/>
          <pc:sldMk cId="2970941209" sldId="548"/>
        </pc:sldMkLst>
        <pc:spChg chg="mod ord">
          <ac:chgData name="Campbell, Felicia" userId="4a81c6dd-5327-4ba3-89f6-c8d753f98be4" providerId="ADAL" clId="{3CC6DD7B-C729-447C-BF72-0C7299F3CEA1}" dt="2025-07-09T12:25:44.840" v="1294" actId="26606"/>
          <ac:spMkLst>
            <pc:docMk/>
            <pc:sldMk cId="2970941209" sldId="548"/>
            <ac:spMk id="3" creationId="{8036E89F-0004-FC0E-93AF-0C6CDA1C6AD1}"/>
          </ac:spMkLst>
        </pc:spChg>
        <pc:spChg chg="mod">
          <ac:chgData name="Campbell, Felicia" userId="4a81c6dd-5327-4ba3-89f6-c8d753f98be4" providerId="ADAL" clId="{3CC6DD7B-C729-447C-BF72-0C7299F3CEA1}" dt="2025-07-09T12:25:44.840" v="1294" actId="26606"/>
          <ac:spMkLst>
            <pc:docMk/>
            <pc:sldMk cId="2970941209" sldId="548"/>
            <ac:spMk id="12" creationId="{24973D91-E470-4E92-B0CB-FB39CBFF7A5A}"/>
          </ac:spMkLst>
        </pc:spChg>
        <pc:picChg chg="mod ord">
          <ac:chgData name="Campbell, Felicia" userId="4a81c6dd-5327-4ba3-89f6-c8d753f98be4" providerId="ADAL" clId="{3CC6DD7B-C729-447C-BF72-0C7299F3CEA1}" dt="2025-07-09T12:25:44.840" v="1294" actId="26606"/>
          <ac:picMkLst>
            <pc:docMk/>
            <pc:sldMk cId="2970941209" sldId="548"/>
            <ac:picMk id="2" creationId="{0CEBF95E-5AAE-1FEA-11C1-0F86602BA518}"/>
          </ac:picMkLst>
        </pc:picChg>
        <pc:picChg chg="mod ord">
          <ac:chgData name="Campbell, Felicia" userId="4a81c6dd-5327-4ba3-89f6-c8d753f98be4" providerId="ADAL" clId="{3CC6DD7B-C729-447C-BF72-0C7299F3CEA1}" dt="2025-07-09T12:25:44.840" v="1294" actId="26606"/>
          <ac:picMkLst>
            <pc:docMk/>
            <pc:sldMk cId="2970941209" sldId="548"/>
            <ac:picMk id="6" creationId="{9D636CF6-704C-4A0A-9820-7736A9AD3461}"/>
          </ac:picMkLst>
        </pc:picChg>
        <pc:picChg chg="add mod">
          <ac:chgData name="Campbell, Felicia" userId="4a81c6dd-5327-4ba3-89f6-c8d753f98be4" providerId="ADAL" clId="{3CC6DD7B-C729-447C-BF72-0C7299F3CEA1}" dt="2025-07-09T12:31:03.129" v="1356" actId="1076"/>
          <ac:picMkLst>
            <pc:docMk/>
            <pc:sldMk cId="2970941209" sldId="548"/>
            <ac:picMk id="10" creationId="{D13FD423-17DD-F34F-2423-8335392AB42C}"/>
          </ac:picMkLst>
        </pc:picChg>
      </pc:sldChg>
      <pc:sldChg chg="modSp mod">
        <pc:chgData name="Campbell, Felicia" userId="4a81c6dd-5327-4ba3-89f6-c8d753f98be4" providerId="ADAL" clId="{3CC6DD7B-C729-447C-BF72-0C7299F3CEA1}" dt="2025-06-30T12:53:46.963" v="7" actId="20577"/>
        <pc:sldMkLst>
          <pc:docMk/>
          <pc:sldMk cId="2572324887" sldId="549"/>
        </pc:sldMkLst>
        <pc:spChg chg="mod">
          <ac:chgData name="Campbell, Felicia" userId="4a81c6dd-5327-4ba3-89f6-c8d753f98be4" providerId="ADAL" clId="{3CC6DD7B-C729-447C-BF72-0C7299F3CEA1}" dt="2025-06-30T12:53:46.963" v="7" actId="20577"/>
          <ac:spMkLst>
            <pc:docMk/>
            <pc:sldMk cId="2572324887" sldId="549"/>
            <ac:spMk id="2" creationId="{6981D1DC-7C9D-448B-83E2-BA04B46CA83D}"/>
          </ac:spMkLst>
        </pc:spChg>
      </pc:sldChg>
      <pc:sldChg chg="modSp mod">
        <pc:chgData name="Campbell, Felicia" userId="4a81c6dd-5327-4ba3-89f6-c8d753f98be4" providerId="ADAL" clId="{3CC6DD7B-C729-447C-BF72-0C7299F3CEA1}" dt="2025-06-30T12:54:14.280" v="20" actId="20577"/>
        <pc:sldMkLst>
          <pc:docMk/>
          <pc:sldMk cId="1690405585" sldId="552"/>
        </pc:sldMkLst>
        <pc:spChg chg="mod">
          <ac:chgData name="Campbell, Felicia" userId="4a81c6dd-5327-4ba3-89f6-c8d753f98be4" providerId="ADAL" clId="{3CC6DD7B-C729-447C-BF72-0C7299F3CEA1}" dt="2025-06-30T12:54:14.280" v="20" actId="20577"/>
          <ac:spMkLst>
            <pc:docMk/>
            <pc:sldMk cId="1690405585" sldId="552"/>
            <ac:spMk id="3" creationId="{00000000-0000-0000-0000-000000000000}"/>
          </ac:spMkLst>
        </pc:spChg>
      </pc:sldChg>
      <pc:sldChg chg="addSp delSp modSp mod setBg">
        <pc:chgData name="Campbell, Felicia" userId="4a81c6dd-5327-4ba3-89f6-c8d753f98be4" providerId="ADAL" clId="{3CC6DD7B-C729-447C-BF72-0C7299F3CEA1}" dt="2025-07-09T12:29:30.426" v="1343" actId="1076"/>
        <pc:sldMkLst>
          <pc:docMk/>
          <pc:sldMk cId="3676461031" sldId="559"/>
        </pc:sldMkLst>
        <pc:spChg chg="mod ord">
          <ac:chgData name="Campbell, Felicia" userId="4a81c6dd-5327-4ba3-89f6-c8d753f98be4" providerId="ADAL" clId="{3CC6DD7B-C729-447C-BF72-0C7299F3CEA1}" dt="2025-07-09T12:28:53.914" v="1332" actId="26606"/>
          <ac:spMkLst>
            <pc:docMk/>
            <pc:sldMk cId="3676461031" sldId="559"/>
            <ac:spMk id="3" creationId="{8A2C2C4C-A545-BF03-1E9D-FB949541439D}"/>
          </ac:spMkLst>
        </pc:spChg>
        <pc:spChg chg="mod">
          <ac:chgData name="Campbell, Felicia" userId="4a81c6dd-5327-4ba3-89f6-c8d753f98be4" providerId="ADAL" clId="{3CC6DD7B-C729-447C-BF72-0C7299F3CEA1}" dt="2025-07-09T12:28:53.914" v="1332" actId="26606"/>
          <ac:spMkLst>
            <pc:docMk/>
            <pc:sldMk cId="3676461031" sldId="559"/>
            <ac:spMk id="12" creationId="{24973D91-E470-4E92-B0CB-FB39CBFF7A5A}"/>
          </ac:spMkLst>
        </pc:spChg>
        <pc:picChg chg="mod ord">
          <ac:chgData name="Campbell, Felicia" userId="4a81c6dd-5327-4ba3-89f6-c8d753f98be4" providerId="ADAL" clId="{3CC6DD7B-C729-447C-BF72-0C7299F3CEA1}" dt="2025-07-09T12:28:53.914" v="1332" actId="26606"/>
          <ac:picMkLst>
            <pc:docMk/>
            <pc:sldMk cId="3676461031" sldId="559"/>
            <ac:picMk id="2" creationId="{A679D3DE-34CD-3652-2060-8488C0379B19}"/>
          </ac:picMkLst>
        </pc:picChg>
        <pc:picChg chg="mod ord">
          <ac:chgData name="Campbell, Felicia" userId="4a81c6dd-5327-4ba3-89f6-c8d753f98be4" providerId="ADAL" clId="{3CC6DD7B-C729-447C-BF72-0C7299F3CEA1}" dt="2025-07-09T12:28:53.914" v="1332" actId="26606"/>
          <ac:picMkLst>
            <pc:docMk/>
            <pc:sldMk cId="3676461031" sldId="559"/>
            <ac:picMk id="6" creationId="{9D636CF6-704C-4A0A-9820-7736A9AD3461}"/>
          </ac:picMkLst>
        </pc:picChg>
        <pc:picChg chg="add mod">
          <ac:chgData name="Campbell, Felicia" userId="4a81c6dd-5327-4ba3-89f6-c8d753f98be4" providerId="ADAL" clId="{3CC6DD7B-C729-447C-BF72-0C7299F3CEA1}" dt="2025-07-09T12:29:30.426" v="1343" actId="1076"/>
          <ac:picMkLst>
            <pc:docMk/>
            <pc:sldMk cId="3676461031" sldId="559"/>
            <ac:picMk id="10" creationId="{5299B4C9-5E5D-A362-5556-146A4100E25B}"/>
          </ac:picMkLst>
        </pc:picChg>
      </pc:sldChg>
      <pc:sldChg chg="modSp mod">
        <pc:chgData name="Campbell, Felicia" userId="4a81c6dd-5327-4ba3-89f6-c8d753f98be4" providerId="ADAL" clId="{3CC6DD7B-C729-447C-BF72-0C7299F3CEA1}" dt="2025-06-30T12:55:35.106" v="54" actId="20577"/>
        <pc:sldMkLst>
          <pc:docMk/>
          <pc:sldMk cId="3135056468" sldId="560"/>
        </pc:sldMkLst>
        <pc:spChg chg="mod">
          <ac:chgData name="Campbell, Felicia" userId="4a81c6dd-5327-4ba3-89f6-c8d753f98be4" providerId="ADAL" clId="{3CC6DD7B-C729-447C-BF72-0C7299F3CEA1}" dt="2025-06-30T12:55:35.106" v="54" actId="20577"/>
          <ac:spMkLst>
            <pc:docMk/>
            <pc:sldMk cId="3135056468" sldId="560"/>
            <ac:spMk id="7" creationId="{FCF320D7-B960-6182-2099-F952D6E88E4E}"/>
          </ac:spMkLst>
        </pc:spChg>
      </pc:sldChg>
      <pc:sldChg chg="addSp delSp modSp mod">
        <pc:chgData name="Campbell, Felicia" userId="4a81c6dd-5327-4ba3-89f6-c8d753f98be4" providerId="ADAL" clId="{3CC6DD7B-C729-447C-BF72-0C7299F3CEA1}" dt="2025-06-30T12:55:45.794" v="58"/>
        <pc:sldMkLst>
          <pc:docMk/>
          <pc:sldMk cId="2539697221" sldId="561"/>
        </pc:sldMkLst>
        <pc:spChg chg="add mod">
          <ac:chgData name="Campbell, Felicia" userId="4a81c6dd-5327-4ba3-89f6-c8d753f98be4" providerId="ADAL" clId="{3CC6DD7B-C729-447C-BF72-0C7299F3CEA1}" dt="2025-06-30T12:55:45.794" v="58"/>
          <ac:spMkLst>
            <pc:docMk/>
            <pc:sldMk cId="2539697221" sldId="561"/>
            <ac:spMk id="2" creationId="{B0BC3CD1-2403-8C3F-0F99-86B321A438D5}"/>
          </ac:spMkLst>
        </pc:spChg>
      </pc:sldChg>
      <pc:sldChg chg="addSp delSp modSp mod">
        <pc:chgData name="Campbell, Felicia" userId="4a81c6dd-5327-4ba3-89f6-c8d753f98be4" providerId="ADAL" clId="{3CC6DD7B-C729-447C-BF72-0C7299F3CEA1}" dt="2025-07-09T12:42:10.217" v="1525" actId="1076"/>
        <pc:sldMkLst>
          <pc:docMk/>
          <pc:sldMk cId="2849787968" sldId="576"/>
        </pc:sldMkLst>
        <pc:picChg chg="add mod">
          <ac:chgData name="Campbell, Felicia" userId="4a81c6dd-5327-4ba3-89f6-c8d753f98be4" providerId="ADAL" clId="{3CC6DD7B-C729-447C-BF72-0C7299F3CEA1}" dt="2025-07-09T12:42:10.217" v="1525" actId="1076"/>
          <ac:picMkLst>
            <pc:docMk/>
            <pc:sldMk cId="2849787968" sldId="576"/>
            <ac:picMk id="9" creationId="{37DFF3CD-8642-2F4F-437E-34981AC1DFA8}"/>
          </ac:picMkLst>
        </pc:picChg>
      </pc:sldChg>
      <pc:sldChg chg="addSp delSp modSp mod">
        <pc:chgData name="Campbell, Felicia" userId="4a81c6dd-5327-4ba3-89f6-c8d753f98be4" providerId="ADAL" clId="{3CC6DD7B-C729-447C-BF72-0C7299F3CEA1}" dt="2025-07-09T12:43:29.967" v="1549" actId="14861"/>
        <pc:sldMkLst>
          <pc:docMk/>
          <pc:sldMk cId="2847580189" sldId="577"/>
        </pc:sldMkLst>
        <pc:picChg chg="add mod">
          <ac:chgData name="Campbell, Felicia" userId="4a81c6dd-5327-4ba3-89f6-c8d753f98be4" providerId="ADAL" clId="{3CC6DD7B-C729-447C-BF72-0C7299F3CEA1}" dt="2025-07-09T12:43:29.967" v="1549" actId="14861"/>
          <ac:picMkLst>
            <pc:docMk/>
            <pc:sldMk cId="2847580189" sldId="577"/>
            <ac:picMk id="9" creationId="{D1F835E9-AE9D-3302-4469-554D1986B882}"/>
          </ac:picMkLst>
        </pc:picChg>
      </pc:sldChg>
      <pc:sldChg chg="addSp delSp modSp mod">
        <pc:chgData name="Campbell, Felicia" userId="4a81c6dd-5327-4ba3-89f6-c8d753f98be4" providerId="ADAL" clId="{3CC6DD7B-C729-447C-BF72-0C7299F3CEA1}" dt="2025-07-11T19:36:23.855" v="2412" actId="478"/>
        <pc:sldMkLst>
          <pc:docMk/>
          <pc:sldMk cId="1808967964" sldId="580"/>
        </pc:sldMkLst>
        <pc:picChg chg="add mod">
          <ac:chgData name="Campbell, Felicia" userId="4a81c6dd-5327-4ba3-89f6-c8d753f98be4" providerId="ADAL" clId="{3CC6DD7B-C729-447C-BF72-0C7299F3CEA1}" dt="2025-07-09T12:45:46.416" v="1563" actId="1076"/>
          <ac:picMkLst>
            <pc:docMk/>
            <pc:sldMk cId="1808967964" sldId="580"/>
            <ac:picMk id="9" creationId="{E94E4597-AA24-0CE9-2240-21CCF33FAC89}"/>
          </ac:picMkLst>
        </pc:picChg>
      </pc:sldChg>
      <pc:sldChg chg="addSp delSp modSp mod">
        <pc:chgData name="Campbell, Felicia" userId="4a81c6dd-5327-4ba3-89f6-c8d753f98be4" providerId="ADAL" clId="{3CC6DD7B-C729-447C-BF72-0C7299F3CEA1}" dt="2025-07-09T12:47:03.448" v="1580" actId="14861"/>
        <pc:sldMkLst>
          <pc:docMk/>
          <pc:sldMk cId="1201021979" sldId="583"/>
        </pc:sldMkLst>
        <pc:picChg chg="add mod">
          <ac:chgData name="Campbell, Felicia" userId="4a81c6dd-5327-4ba3-89f6-c8d753f98be4" providerId="ADAL" clId="{3CC6DD7B-C729-447C-BF72-0C7299F3CEA1}" dt="2025-07-09T12:47:03.448" v="1580" actId="14861"/>
          <ac:picMkLst>
            <pc:docMk/>
            <pc:sldMk cId="1201021979" sldId="583"/>
            <ac:picMk id="9" creationId="{50EAE689-44BB-3F50-644B-13DF3DC034ED}"/>
          </ac:picMkLst>
        </pc:picChg>
      </pc:sldChg>
      <pc:sldChg chg="addSp delSp modSp mod">
        <pc:chgData name="Campbell, Felicia" userId="4a81c6dd-5327-4ba3-89f6-c8d753f98be4" providerId="ADAL" clId="{3CC6DD7B-C729-447C-BF72-0C7299F3CEA1}" dt="2025-07-09T12:48:15.764" v="1599" actId="14861"/>
        <pc:sldMkLst>
          <pc:docMk/>
          <pc:sldMk cId="2180287051" sldId="585"/>
        </pc:sldMkLst>
        <pc:picChg chg="add mod">
          <ac:chgData name="Campbell, Felicia" userId="4a81c6dd-5327-4ba3-89f6-c8d753f98be4" providerId="ADAL" clId="{3CC6DD7B-C729-447C-BF72-0C7299F3CEA1}" dt="2025-07-09T12:48:15.764" v="1599" actId="14861"/>
          <ac:picMkLst>
            <pc:docMk/>
            <pc:sldMk cId="2180287051" sldId="585"/>
            <ac:picMk id="8" creationId="{6443DA13-CEDA-09DE-5998-8225151A41B3}"/>
          </ac:picMkLst>
        </pc:picChg>
      </pc:sldChg>
      <pc:sldChg chg="addSp delSp modSp mod">
        <pc:chgData name="Campbell, Felicia" userId="4a81c6dd-5327-4ba3-89f6-c8d753f98be4" providerId="ADAL" clId="{3CC6DD7B-C729-447C-BF72-0C7299F3CEA1}" dt="2025-07-09T12:51:56.327" v="1658" actId="14861"/>
        <pc:sldMkLst>
          <pc:docMk/>
          <pc:sldMk cId="2430940845" sldId="586"/>
        </pc:sldMkLst>
        <pc:picChg chg="add mod">
          <ac:chgData name="Campbell, Felicia" userId="4a81c6dd-5327-4ba3-89f6-c8d753f98be4" providerId="ADAL" clId="{3CC6DD7B-C729-447C-BF72-0C7299F3CEA1}" dt="2025-07-09T12:51:56.327" v="1658" actId="14861"/>
          <ac:picMkLst>
            <pc:docMk/>
            <pc:sldMk cId="2430940845" sldId="586"/>
            <ac:picMk id="9" creationId="{F9862B33-3935-FE70-6CA8-687DD8B479A9}"/>
          </ac:picMkLst>
        </pc:picChg>
      </pc:sldChg>
      <pc:sldChg chg="addSp delSp modSp mod">
        <pc:chgData name="Campbell, Felicia" userId="4a81c6dd-5327-4ba3-89f6-c8d753f98be4" providerId="ADAL" clId="{3CC6DD7B-C729-447C-BF72-0C7299F3CEA1}" dt="2025-07-14T14:08:04.848" v="2800" actId="20577"/>
        <pc:sldMkLst>
          <pc:docMk/>
          <pc:sldMk cId="1795591854" sldId="587"/>
        </pc:sldMkLst>
        <pc:spChg chg="mod">
          <ac:chgData name="Campbell, Felicia" userId="4a81c6dd-5327-4ba3-89f6-c8d753f98be4" providerId="ADAL" clId="{3CC6DD7B-C729-447C-BF72-0C7299F3CEA1}" dt="2025-07-14T14:08:04.848" v="2800" actId="20577"/>
          <ac:spMkLst>
            <pc:docMk/>
            <pc:sldMk cId="1795591854" sldId="587"/>
            <ac:spMk id="9" creationId="{C1C19A1A-C7EE-DCF6-7903-F72B40171B71}"/>
          </ac:spMkLst>
        </pc:spChg>
        <pc:picChg chg="add mod">
          <ac:chgData name="Campbell, Felicia" userId="4a81c6dd-5327-4ba3-89f6-c8d753f98be4" providerId="ADAL" clId="{3CC6DD7B-C729-447C-BF72-0C7299F3CEA1}" dt="2025-07-09T12:53:40.646" v="1680" actId="14861"/>
          <ac:picMkLst>
            <pc:docMk/>
            <pc:sldMk cId="1795591854" sldId="587"/>
            <ac:picMk id="7" creationId="{7E25C391-F104-0849-F951-C9837C313D89}"/>
          </ac:picMkLst>
        </pc:picChg>
      </pc:sldChg>
      <pc:sldChg chg="addSp delSp modSp mod">
        <pc:chgData name="Campbell, Felicia" userId="4a81c6dd-5327-4ba3-89f6-c8d753f98be4" providerId="ADAL" clId="{3CC6DD7B-C729-447C-BF72-0C7299F3CEA1}" dt="2025-07-14T19:04:02.830" v="2849"/>
        <pc:sldMkLst>
          <pc:docMk/>
          <pc:sldMk cId="808594719" sldId="588"/>
        </pc:sldMkLst>
        <pc:spChg chg="add del mod">
          <ac:chgData name="Campbell, Felicia" userId="4a81c6dd-5327-4ba3-89f6-c8d753f98be4" providerId="ADAL" clId="{3CC6DD7B-C729-447C-BF72-0C7299F3CEA1}" dt="2025-07-14T19:04:01.732" v="2848" actId="478"/>
          <ac:spMkLst>
            <pc:docMk/>
            <pc:sldMk cId="808594719" sldId="588"/>
            <ac:spMk id="4" creationId="{171742AC-B823-E571-5660-A29FF72FB376}"/>
          </ac:spMkLst>
        </pc:spChg>
        <pc:spChg chg="add mod">
          <ac:chgData name="Campbell, Felicia" userId="4a81c6dd-5327-4ba3-89f6-c8d753f98be4" providerId="ADAL" clId="{3CC6DD7B-C729-447C-BF72-0C7299F3CEA1}" dt="2025-07-14T19:04:02.830" v="2849"/>
          <ac:spMkLst>
            <pc:docMk/>
            <pc:sldMk cId="808594719" sldId="588"/>
            <ac:spMk id="5" creationId="{5DA5689E-4545-0B4D-FD34-68E9263E92EB}"/>
          </ac:spMkLst>
        </pc:spChg>
        <pc:spChg chg="del">
          <ac:chgData name="Campbell, Felicia" userId="4a81c6dd-5327-4ba3-89f6-c8d753f98be4" providerId="ADAL" clId="{3CC6DD7B-C729-447C-BF72-0C7299F3CEA1}" dt="2025-07-14T14:09:02.617" v="2805" actId="478"/>
          <ac:spMkLst>
            <pc:docMk/>
            <pc:sldMk cId="808594719" sldId="588"/>
            <ac:spMk id="7" creationId="{C0B3848E-6414-0356-F28E-EF2A8B7CA486}"/>
          </ac:spMkLst>
        </pc:spChg>
        <pc:picChg chg="add mod">
          <ac:chgData name="Campbell, Felicia" userId="4a81c6dd-5327-4ba3-89f6-c8d753f98be4" providerId="ADAL" clId="{3CC6DD7B-C729-447C-BF72-0C7299F3CEA1}" dt="2025-07-09T12:55:44.253" v="1715" actId="14861"/>
          <ac:picMkLst>
            <pc:docMk/>
            <pc:sldMk cId="808594719" sldId="588"/>
            <ac:picMk id="8" creationId="{7240F615-CA77-BEAC-9AF2-37043A285125}"/>
          </ac:picMkLst>
        </pc:picChg>
      </pc:sldChg>
      <pc:sldChg chg="modSp mod">
        <pc:chgData name="Campbell, Felicia" userId="4a81c6dd-5327-4ba3-89f6-c8d753f98be4" providerId="ADAL" clId="{3CC6DD7B-C729-447C-BF72-0C7299F3CEA1}" dt="2025-06-30T13:58:05.723" v="1135" actId="20577"/>
        <pc:sldMkLst>
          <pc:docMk/>
          <pc:sldMk cId="2776971489" sldId="591"/>
        </pc:sldMkLst>
        <pc:spChg chg="mod">
          <ac:chgData name="Campbell, Felicia" userId="4a81c6dd-5327-4ba3-89f6-c8d753f98be4" providerId="ADAL" clId="{3CC6DD7B-C729-447C-BF72-0C7299F3CEA1}" dt="2025-06-30T13:57:58.916" v="1129" actId="20577"/>
          <ac:spMkLst>
            <pc:docMk/>
            <pc:sldMk cId="2776971489" sldId="591"/>
            <ac:spMk id="12" creationId="{8759386D-5DB4-45C0-B26D-ECD1DBE9B88A}"/>
          </ac:spMkLst>
        </pc:spChg>
        <pc:spChg chg="mod">
          <ac:chgData name="Campbell, Felicia" userId="4a81c6dd-5327-4ba3-89f6-c8d753f98be4" providerId="ADAL" clId="{3CC6DD7B-C729-447C-BF72-0C7299F3CEA1}" dt="2025-06-30T13:58:05.723" v="1135" actId="20577"/>
          <ac:spMkLst>
            <pc:docMk/>
            <pc:sldMk cId="2776971489" sldId="591"/>
            <ac:spMk id="15" creationId="{22625763-22F7-4E16-A4AC-3FF88DBAE403}"/>
          </ac:spMkLst>
        </pc:spChg>
      </pc:sldChg>
      <pc:sldChg chg="addSp delSp modSp mod">
        <pc:chgData name="Campbell, Felicia" userId="4a81c6dd-5327-4ba3-89f6-c8d753f98be4" providerId="ADAL" clId="{3CC6DD7B-C729-447C-BF72-0C7299F3CEA1}" dt="2025-06-30T12:55:41.967" v="56"/>
        <pc:sldMkLst>
          <pc:docMk/>
          <pc:sldMk cId="323856199" sldId="633"/>
        </pc:sldMkLst>
        <pc:spChg chg="add mod">
          <ac:chgData name="Campbell, Felicia" userId="4a81c6dd-5327-4ba3-89f6-c8d753f98be4" providerId="ADAL" clId="{3CC6DD7B-C729-447C-BF72-0C7299F3CEA1}" dt="2025-06-30T12:55:41.967" v="56"/>
          <ac:spMkLst>
            <pc:docMk/>
            <pc:sldMk cId="323856199" sldId="633"/>
            <ac:spMk id="2" creationId="{F605953B-8CD4-4063-EB65-8423DF8F0AFD}"/>
          </ac:spMkLst>
        </pc:spChg>
      </pc:sldChg>
      <pc:sldChg chg="addSp delSp modSp mod">
        <pc:chgData name="Campbell, Felicia" userId="4a81c6dd-5327-4ba3-89f6-c8d753f98be4" providerId="ADAL" clId="{3CC6DD7B-C729-447C-BF72-0C7299F3CEA1}" dt="2025-07-14T19:03:44.227" v="2847" actId="20577"/>
        <pc:sldMkLst>
          <pc:docMk/>
          <pc:sldMk cId="1816445095" sldId="673"/>
        </pc:sldMkLst>
        <pc:spChg chg="add del mod">
          <ac:chgData name="Campbell, Felicia" userId="4a81c6dd-5327-4ba3-89f6-c8d753f98be4" providerId="ADAL" clId="{3CC6DD7B-C729-447C-BF72-0C7299F3CEA1}" dt="2025-07-14T14:08:59.213" v="2803" actId="478"/>
          <ac:spMkLst>
            <pc:docMk/>
            <pc:sldMk cId="1816445095" sldId="673"/>
            <ac:spMk id="4" creationId="{FE6843CC-888E-40B4-EF70-6DA4955EAD4B}"/>
          </ac:spMkLst>
        </pc:spChg>
        <pc:spChg chg="del">
          <ac:chgData name="Campbell, Felicia" userId="4a81c6dd-5327-4ba3-89f6-c8d753f98be4" providerId="ADAL" clId="{3CC6DD7B-C729-447C-BF72-0C7299F3CEA1}" dt="2025-07-14T14:08:54.892" v="2801" actId="478"/>
          <ac:spMkLst>
            <pc:docMk/>
            <pc:sldMk cId="1816445095" sldId="673"/>
            <ac:spMk id="5" creationId="{80982207-8FA3-4FAC-420C-325B19693B57}"/>
          </ac:spMkLst>
        </pc:spChg>
        <pc:spChg chg="add mod">
          <ac:chgData name="Campbell, Felicia" userId="4a81c6dd-5327-4ba3-89f6-c8d753f98be4" providerId="ADAL" clId="{3CC6DD7B-C729-447C-BF72-0C7299F3CEA1}" dt="2025-07-14T19:03:44.227" v="2847" actId="20577"/>
          <ac:spMkLst>
            <pc:docMk/>
            <pc:sldMk cId="1816445095" sldId="673"/>
            <ac:spMk id="7" creationId="{8A4692DE-F891-E0AD-3D9A-979A6202748F}"/>
          </ac:spMkLst>
        </pc:spChg>
        <pc:picChg chg="add mod">
          <ac:chgData name="Campbell, Felicia" userId="4a81c6dd-5327-4ba3-89f6-c8d753f98be4" providerId="ADAL" clId="{3CC6DD7B-C729-447C-BF72-0C7299F3CEA1}" dt="2025-07-09T12:54:48.745" v="1698" actId="14861"/>
          <ac:picMkLst>
            <pc:docMk/>
            <pc:sldMk cId="1816445095" sldId="673"/>
            <ac:picMk id="8" creationId="{8A59B102-F7A4-BF27-50F4-6D3D658CF204}"/>
          </ac:picMkLst>
        </pc:picChg>
      </pc:sldChg>
      <pc:sldChg chg="addSp delSp modSp mod">
        <pc:chgData name="Campbell, Felicia" userId="4a81c6dd-5327-4ba3-89f6-c8d753f98be4" providerId="ADAL" clId="{3CC6DD7B-C729-447C-BF72-0C7299F3CEA1}" dt="2025-07-09T12:50:22.631" v="1641" actId="14861"/>
        <pc:sldMkLst>
          <pc:docMk/>
          <pc:sldMk cId="1227050566" sldId="678"/>
        </pc:sldMkLst>
        <pc:picChg chg="add mod">
          <ac:chgData name="Campbell, Felicia" userId="4a81c6dd-5327-4ba3-89f6-c8d753f98be4" providerId="ADAL" clId="{3CC6DD7B-C729-447C-BF72-0C7299F3CEA1}" dt="2025-07-09T12:50:22.631" v="1641" actId="14861"/>
          <ac:picMkLst>
            <pc:docMk/>
            <pc:sldMk cId="1227050566" sldId="678"/>
            <ac:picMk id="8" creationId="{D62334FB-72D4-9B16-CD03-4BF95ECF77DC}"/>
          </ac:picMkLst>
        </pc:picChg>
      </pc:sldChg>
      <pc:sldChg chg="addSp delSp modSp mod">
        <pc:chgData name="Campbell, Felicia" userId="4a81c6dd-5327-4ba3-89f6-c8d753f98be4" providerId="ADAL" clId="{3CC6DD7B-C729-447C-BF72-0C7299F3CEA1}" dt="2025-07-09T14:02:36.696" v="2323" actId="14861"/>
        <pc:sldMkLst>
          <pc:docMk/>
          <pc:sldMk cId="3605973687" sldId="684"/>
        </pc:sldMkLst>
        <pc:picChg chg="add mod">
          <ac:chgData name="Campbell, Felicia" userId="4a81c6dd-5327-4ba3-89f6-c8d753f98be4" providerId="ADAL" clId="{3CC6DD7B-C729-447C-BF72-0C7299F3CEA1}" dt="2025-07-09T14:02:36.696" v="2323" actId="14861"/>
          <ac:picMkLst>
            <pc:docMk/>
            <pc:sldMk cId="3605973687" sldId="684"/>
            <ac:picMk id="10" creationId="{CEB2E7FE-FE35-5CF3-71BC-43AF1985272B}"/>
          </ac:picMkLst>
        </pc:picChg>
      </pc:sldChg>
      <pc:sldChg chg="add del">
        <pc:chgData name="Campbell, Felicia" userId="4a81c6dd-5327-4ba3-89f6-c8d753f98be4" providerId="ADAL" clId="{3CC6DD7B-C729-447C-BF72-0C7299F3CEA1}" dt="2025-06-30T13:42:20.917" v="704" actId="2696"/>
        <pc:sldMkLst>
          <pc:docMk/>
          <pc:sldMk cId="3863085454" sldId="729"/>
        </pc:sldMkLst>
      </pc:sldChg>
      <pc:sldChg chg="addSp modSp del mod">
        <pc:chgData name="Campbell, Felicia" userId="4a81c6dd-5327-4ba3-89f6-c8d753f98be4" providerId="ADAL" clId="{3CC6DD7B-C729-447C-BF72-0C7299F3CEA1}" dt="2025-06-30T13:56:15.786" v="1103" actId="2696"/>
        <pc:sldMkLst>
          <pc:docMk/>
          <pc:sldMk cId="3674943250" sldId="866"/>
        </pc:sldMkLst>
      </pc:sldChg>
      <pc:sldChg chg="addSp delSp modSp add mod">
        <pc:chgData name="Campbell, Felicia" userId="4a81c6dd-5327-4ba3-89f6-c8d753f98be4" providerId="ADAL" clId="{3CC6DD7B-C729-447C-BF72-0C7299F3CEA1}" dt="2025-07-13T14:02:17.075" v="2782" actId="14861"/>
        <pc:sldMkLst>
          <pc:docMk/>
          <pc:sldMk cId="4152925757" sldId="866"/>
        </pc:sldMkLst>
        <pc:picChg chg="add mod">
          <ac:chgData name="Campbell, Felicia" userId="4a81c6dd-5327-4ba3-89f6-c8d753f98be4" providerId="ADAL" clId="{3CC6DD7B-C729-447C-BF72-0C7299F3CEA1}" dt="2025-07-13T14:02:17.075" v="2782" actId="14861"/>
          <ac:picMkLst>
            <pc:docMk/>
            <pc:sldMk cId="4152925757" sldId="866"/>
            <ac:picMk id="5" creationId="{38072097-98F9-0B25-C293-D1F489A633BC}"/>
          </ac:picMkLst>
        </pc:picChg>
        <pc:picChg chg="add mod">
          <ac:chgData name="Campbell, Felicia" userId="4a81c6dd-5327-4ba3-89f6-c8d753f98be4" providerId="ADAL" clId="{3CC6DD7B-C729-447C-BF72-0C7299F3CEA1}" dt="2025-07-09T13:26:58.593" v="2307" actId="1035"/>
          <ac:picMkLst>
            <pc:docMk/>
            <pc:sldMk cId="4152925757" sldId="866"/>
            <ac:picMk id="11" creationId="{CBCAE3B2-E642-31D3-3B83-51C73F032A13}"/>
          </ac:picMkLst>
        </pc:picChg>
      </pc:sldChg>
      <pc:sldChg chg="addSp delSp modSp mod">
        <pc:chgData name="Campbell, Felicia" userId="4a81c6dd-5327-4ba3-89f6-c8d753f98be4" providerId="ADAL" clId="{3CC6DD7B-C729-447C-BF72-0C7299F3CEA1}" dt="2025-07-09T12:33:43.078" v="1490" actId="20577"/>
        <pc:sldMkLst>
          <pc:docMk/>
          <pc:sldMk cId="1914898197" sldId="892"/>
        </pc:sldMkLst>
        <pc:spChg chg="mod">
          <ac:chgData name="Campbell, Felicia" userId="4a81c6dd-5327-4ba3-89f6-c8d753f98be4" providerId="ADAL" clId="{3CC6DD7B-C729-447C-BF72-0C7299F3CEA1}" dt="2025-07-09T12:33:37.007" v="1488" actId="20577"/>
          <ac:spMkLst>
            <pc:docMk/>
            <pc:sldMk cId="1914898197" sldId="892"/>
            <ac:spMk id="8" creationId="{11B171E7-E078-6BF5-CE74-BB3A21C84428}"/>
          </ac:spMkLst>
        </pc:spChg>
        <pc:spChg chg="mod">
          <ac:chgData name="Campbell, Felicia" userId="4a81c6dd-5327-4ba3-89f6-c8d753f98be4" providerId="ADAL" clId="{3CC6DD7B-C729-447C-BF72-0C7299F3CEA1}" dt="2025-07-09T12:33:43.078" v="1490" actId="20577"/>
          <ac:spMkLst>
            <pc:docMk/>
            <pc:sldMk cId="1914898197" sldId="892"/>
            <ac:spMk id="12" creationId="{A3791904-08F3-603F-09D6-6B3B5D6306D2}"/>
          </ac:spMkLst>
        </pc:spChg>
        <pc:picChg chg="add mod">
          <ac:chgData name="Campbell, Felicia" userId="4a81c6dd-5327-4ba3-89f6-c8d753f98be4" providerId="ADAL" clId="{3CC6DD7B-C729-447C-BF72-0C7299F3CEA1}" dt="2025-07-09T12:32:34.042" v="1370" actId="1076"/>
          <ac:picMkLst>
            <pc:docMk/>
            <pc:sldMk cId="1914898197" sldId="892"/>
            <ac:picMk id="9" creationId="{3413FB34-F766-92F4-0E6F-D690EE1AD172}"/>
          </ac:picMkLst>
        </pc:picChg>
      </pc:sldChg>
      <pc:sldChg chg="addSp modSp del">
        <pc:chgData name="Campbell, Felicia" userId="4a81c6dd-5327-4ba3-89f6-c8d753f98be4" providerId="ADAL" clId="{3CC6DD7B-C729-447C-BF72-0C7299F3CEA1}" dt="2025-07-09T12:34:33.205" v="1500" actId="2696"/>
        <pc:sldMkLst>
          <pc:docMk/>
          <pc:sldMk cId="2189255028" sldId="894"/>
        </pc:sldMkLst>
      </pc:sldChg>
      <pc:sldChg chg="addSp modSp del">
        <pc:chgData name="Campbell, Felicia" userId="4a81c6dd-5327-4ba3-89f6-c8d753f98be4" providerId="ADAL" clId="{3CC6DD7B-C729-447C-BF72-0C7299F3CEA1}" dt="2025-07-09T12:34:33.205" v="1500" actId="2696"/>
        <pc:sldMkLst>
          <pc:docMk/>
          <pc:sldMk cId="660162553" sldId="896"/>
        </pc:sldMkLst>
      </pc:sldChg>
      <pc:sldChg chg="addSp delSp modSp mod">
        <pc:chgData name="Campbell, Felicia" userId="4a81c6dd-5327-4ba3-89f6-c8d753f98be4" providerId="ADAL" clId="{3CC6DD7B-C729-447C-BF72-0C7299F3CEA1}" dt="2025-07-09T12:49:28.257" v="1618" actId="14861"/>
        <pc:sldMkLst>
          <pc:docMk/>
          <pc:sldMk cId="2212947122" sldId="898"/>
        </pc:sldMkLst>
        <pc:picChg chg="add mod">
          <ac:chgData name="Campbell, Felicia" userId="4a81c6dd-5327-4ba3-89f6-c8d753f98be4" providerId="ADAL" clId="{3CC6DD7B-C729-447C-BF72-0C7299F3CEA1}" dt="2025-07-09T12:49:28.257" v="1618" actId="14861"/>
          <ac:picMkLst>
            <pc:docMk/>
            <pc:sldMk cId="2212947122" sldId="898"/>
            <ac:picMk id="9" creationId="{32F7F2B0-A2EF-3E0A-4134-4AC917C0789D}"/>
          </ac:picMkLst>
        </pc:picChg>
      </pc:sldChg>
      <pc:sldChg chg="addSp delSp modSp mod">
        <pc:chgData name="Campbell, Felicia" userId="4a81c6dd-5327-4ba3-89f6-c8d753f98be4" providerId="ADAL" clId="{3CC6DD7B-C729-447C-BF72-0C7299F3CEA1}" dt="2025-07-14T19:04:12.965" v="2851"/>
        <pc:sldMkLst>
          <pc:docMk/>
          <pc:sldMk cId="1132964294" sldId="899"/>
        </pc:sldMkLst>
        <pc:spChg chg="add del mod">
          <ac:chgData name="Campbell, Felicia" userId="4a81c6dd-5327-4ba3-89f6-c8d753f98be4" providerId="ADAL" clId="{3CC6DD7B-C729-447C-BF72-0C7299F3CEA1}" dt="2025-07-14T19:04:12.108" v="2850" actId="478"/>
          <ac:spMkLst>
            <pc:docMk/>
            <pc:sldMk cId="1132964294" sldId="899"/>
            <ac:spMk id="4" creationId="{26F8093E-1CAB-7237-0D60-84EAE22E7347}"/>
          </ac:spMkLst>
        </pc:spChg>
        <pc:spChg chg="add mod">
          <ac:chgData name="Campbell, Felicia" userId="4a81c6dd-5327-4ba3-89f6-c8d753f98be4" providerId="ADAL" clId="{3CC6DD7B-C729-447C-BF72-0C7299F3CEA1}" dt="2025-07-14T19:04:12.965" v="2851"/>
          <ac:spMkLst>
            <pc:docMk/>
            <pc:sldMk cId="1132964294" sldId="899"/>
            <ac:spMk id="5" creationId="{3208B28F-F0FC-F44E-B85E-02690D56CEF9}"/>
          </ac:spMkLst>
        </pc:spChg>
        <pc:spChg chg="del">
          <ac:chgData name="Campbell, Felicia" userId="4a81c6dd-5327-4ba3-89f6-c8d753f98be4" providerId="ADAL" clId="{3CC6DD7B-C729-447C-BF72-0C7299F3CEA1}" dt="2025-07-14T14:09:08.194" v="2807" actId="478"/>
          <ac:spMkLst>
            <pc:docMk/>
            <pc:sldMk cId="1132964294" sldId="899"/>
            <ac:spMk id="7" creationId="{012CE880-92DE-507F-FE8B-84CD1CC34E47}"/>
          </ac:spMkLst>
        </pc:spChg>
        <pc:picChg chg="add mod">
          <ac:chgData name="Campbell, Felicia" userId="4a81c6dd-5327-4ba3-89f6-c8d753f98be4" providerId="ADAL" clId="{3CC6DD7B-C729-447C-BF72-0C7299F3CEA1}" dt="2025-07-09T12:56:32.454" v="1730" actId="14861"/>
          <ac:picMkLst>
            <pc:docMk/>
            <pc:sldMk cId="1132964294" sldId="899"/>
            <ac:picMk id="8" creationId="{2AFD65F6-DD8D-C1CA-C90D-A5018F3445F1}"/>
          </ac:picMkLst>
        </pc:picChg>
      </pc:sldChg>
      <pc:sldChg chg="addSp delSp modSp mod">
        <pc:chgData name="Campbell, Felicia" userId="4a81c6dd-5327-4ba3-89f6-c8d753f98be4" providerId="ADAL" clId="{3CC6DD7B-C729-447C-BF72-0C7299F3CEA1}" dt="2025-07-14T19:04:18.443" v="2853"/>
        <pc:sldMkLst>
          <pc:docMk/>
          <pc:sldMk cId="3465993671" sldId="900"/>
        </pc:sldMkLst>
        <pc:spChg chg="add del mod">
          <ac:chgData name="Campbell, Felicia" userId="4a81c6dd-5327-4ba3-89f6-c8d753f98be4" providerId="ADAL" clId="{3CC6DD7B-C729-447C-BF72-0C7299F3CEA1}" dt="2025-07-14T19:04:17.541" v="2852" actId="478"/>
          <ac:spMkLst>
            <pc:docMk/>
            <pc:sldMk cId="3465993671" sldId="900"/>
            <ac:spMk id="4" creationId="{45D7D433-6D5A-8316-B88D-03578041E280}"/>
          </ac:spMkLst>
        </pc:spChg>
        <pc:spChg chg="add mod">
          <ac:chgData name="Campbell, Felicia" userId="4a81c6dd-5327-4ba3-89f6-c8d753f98be4" providerId="ADAL" clId="{3CC6DD7B-C729-447C-BF72-0C7299F3CEA1}" dt="2025-07-14T19:04:18.443" v="2853"/>
          <ac:spMkLst>
            <pc:docMk/>
            <pc:sldMk cId="3465993671" sldId="900"/>
            <ac:spMk id="5" creationId="{C3C3583A-2250-0D4A-FB31-E7E092CE6701}"/>
          </ac:spMkLst>
        </pc:spChg>
        <pc:spChg chg="del">
          <ac:chgData name="Campbell, Felicia" userId="4a81c6dd-5327-4ba3-89f6-c8d753f98be4" providerId="ADAL" clId="{3CC6DD7B-C729-447C-BF72-0C7299F3CEA1}" dt="2025-07-14T14:09:16.031" v="2809" actId="478"/>
          <ac:spMkLst>
            <pc:docMk/>
            <pc:sldMk cId="3465993671" sldId="900"/>
            <ac:spMk id="7" creationId="{DDACFF51-1BB3-A758-BEFA-96F7EE240378}"/>
          </ac:spMkLst>
        </pc:spChg>
        <pc:picChg chg="add mod">
          <ac:chgData name="Campbell, Felicia" userId="4a81c6dd-5327-4ba3-89f6-c8d753f98be4" providerId="ADAL" clId="{3CC6DD7B-C729-447C-BF72-0C7299F3CEA1}" dt="2025-07-09T12:57:43.930" v="1751" actId="14861"/>
          <ac:picMkLst>
            <pc:docMk/>
            <pc:sldMk cId="3465993671" sldId="900"/>
            <ac:picMk id="8" creationId="{AA825618-7C5A-59C4-CDAA-A1828B422D36}"/>
          </ac:picMkLst>
        </pc:picChg>
      </pc:sldChg>
      <pc:sldChg chg="addSp delSp modSp mod">
        <pc:chgData name="Campbell, Felicia" userId="4a81c6dd-5327-4ba3-89f6-c8d753f98be4" providerId="ADAL" clId="{3CC6DD7B-C729-447C-BF72-0C7299F3CEA1}" dt="2025-07-09T12:33:59.656" v="1493" actId="478"/>
        <pc:sldMkLst>
          <pc:docMk/>
          <pc:sldMk cId="3973083950" sldId="902"/>
        </pc:sldMkLst>
        <pc:spChg chg="add mod">
          <ac:chgData name="Campbell, Felicia" userId="4a81c6dd-5327-4ba3-89f6-c8d753f98be4" providerId="ADAL" clId="{3CC6DD7B-C729-447C-BF72-0C7299F3CEA1}" dt="2025-07-09T12:33:56.534" v="1492"/>
          <ac:spMkLst>
            <pc:docMk/>
            <pc:sldMk cId="3973083950" sldId="902"/>
            <ac:spMk id="9" creationId="{BD93E97B-12E5-BAD8-DCFD-4BFAA9962CFE}"/>
          </ac:spMkLst>
        </pc:spChg>
      </pc:sldChg>
      <pc:sldChg chg="addSp delSp modSp mod">
        <pc:chgData name="Campbell, Felicia" userId="4a81c6dd-5327-4ba3-89f6-c8d753f98be4" providerId="ADAL" clId="{3CC6DD7B-C729-447C-BF72-0C7299F3CEA1}" dt="2025-07-09T12:34:05.660" v="1496" actId="478"/>
        <pc:sldMkLst>
          <pc:docMk/>
          <pc:sldMk cId="1404230539" sldId="903"/>
        </pc:sldMkLst>
        <pc:spChg chg="add mod">
          <ac:chgData name="Campbell, Felicia" userId="4a81c6dd-5327-4ba3-89f6-c8d753f98be4" providerId="ADAL" clId="{3CC6DD7B-C729-447C-BF72-0C7299F3CEA1}" dt="2025-07-09T12:34:03.461" v="1495"/>
          <ac:spMkLst>
            <pc:docMk/>
            <pc:sldMk cId="1404230539" sldId="903"/>
            <ac:spMk id="7" creationId="{F1067260-3BE1-DF04-2BAD-0F07736FE6DE}"/>
          </ac:spMkLst>
        </pc:spChg>
      </pc:sldChg>
      <pc:sldChg chg="addSp delSp modSp mod">
        <pc:chgData name="Campbell, Felicia" userId="4a81c6dd-5327-4ba3-89f6-c8d753f98be4" providerId="ADAL" clId="{3CC6DD7B-C729-447C-BF72-0C7299F3CEA1}" dt="2025-07-09T12:34:12.175" v="1499" actId="478"/>
        <pc:sldMkLst>
          <pc:docMk/>
          <pc:sldMk cId="3772366620" sldId="904"/>
        </pc:sldMkLst>
        <pc:spChg chg="add mod">
          <ac:chgData name="Campbell, Felicia" userId="4a81c6dd-5327-4ba3-89f6-c8d753f98be4" providerId="ADAL" clId="{3CC6DD7B-C729-447C-BF72-0C7299F3CEA1}" dt="2025-07-09T12:34:10.348" v="1498"/>
          <ac:spMkLst>
            <pc:docMk/>
            <pc:sldMk cId="3772366620" sldId="904"/>
            <ac:spMk id="8" creationId="{22577EB7-01B1-0677-69F8-9495B49BC60C}"/>
          </ac:spMkLst>
        </pc:spChg>
      </pc:sldChg>
      <pc:sldChg chg="addSp modSp del">
        <pc:chgData name="Campbell, Felicia" userId="4a81c6dd-5327-4ba3-89f6-c8d753f98be4" providerId="ADAL" clId="{3CC6DD7B-C729-447C-BF72-0C7299F3CEA1}" dt="2025-07-09T12:34:33.205" v="1500" actId="2696"/>
        <pc:sldMkLst>
          <pc:docMk/>
          <pc:sldMk cId="3347742183" sldId="919"/>
        </pc:sldMkLst>
      </pc:sldChg>
      <pc:sldChg chg="addSp modSp del">
        <pc:chgData name="Campbell, Felicia" userId="4a81c6dd-5327-4ba3-89f6-c8d753f98be4" providerId="ADAL" clId="{3CC6DD7B-C729-447C-BF72-0C7299F3CEA1}" dt="2025-07-09T12:34:33.205" v="1500" actId="2696"/>
        <pc:sldMkLst>
          <pc:docMk/>
          <pc:sldMk cId="4032177976" sldId="920"/>
        </pc:sldMkLst>
      </pc:sldChg>
      <pc:sldChg chg="addSp modSp del">
        <pc:chgData name="Campbell, Felicia" userId="4a81c6dd-5327-4ba3-89f6-c8d753f98be4" providerId="ADAL" clId="{3CC6DD7B-C729-447C-BF72-0C7299F3CEA1}" dt="2025-07-09T12:34:33.205" v="1500" actId="2696"/>
        <pc:sldMkLst>
          <pc:docMk/>
          <pc:sldMk cId="1859782744" sldId="921"/>
        </pc:sldMkLst>
      </pc:sldChg>
      <pc:sldChg chg="addSp modSp del">
        <pc:chgData name="Campbell, Felicia" userId="4a81c6dd-5327-4ba3-89f6-c8d753f98be4" providerId="ADAL" clId="{3CC6DD7B-C729-447C-BF72-0C7299F3CEA1}" dt="2025-07-09T12:34:33.205" v="1500" actId="2696"/>
        <pc:sldMkLst>
          <pc:docMk/>
          <pc:sldMk cId="3506170083" sldId="922"/>
        </pc:sldMkLst>
      </pc:sldChg>
      <pc:sldChg chg="addSp modSp del">
        <pc:chgData name="Campbell, Felicia" userId="4a81c6dd-5327-4ba3-89f6-c8d753f98be4" providerId="ADAL" clId="{3CC6DD7B-C729-447C-BF72-0C7299F3CEA1}" dt="2025-07-09T12:34:33.205" v="1500" actId="2696"/>
        <pc:sldMkLst>
          <pc:docMk/>
          <pc:sldMk cId="538751670" sldId="923"/>
        </pc:sldMkLst>
      </pc:sldChg>
      <pc:sldChg chg="addSp modSp del">
        <pc:chgData name="Campbell, Felicia" userId="4a81c6dd-5327-4ba3-89f6-c8d753f98be4" providerId="ADAL" clId="{3CC6DD7B-C729-447C-BF72-0C7299F3CEA1}" dt="2025-07-09T12:34:33.205" v="1500" actId="2696"/>
        <pc:sldMkLst>
          <pc:docMk/>
          <pc:sldMk cId="1839684826" sldId="924"/>
        </pc:sldMkLst>
      </pc:sldChg>
      <pc:sldChg chg="addSp modSp del">
        <pc:chgData name="Campbell, Felicia" userId="4a81c6dd-5327-4ba3-89f6-c8d753f98be4" providerId="ADAL" clId="{3CC6DD7B-C729-447C-BF72-0C7299F3CEA1}" dt="2025-07-09T12:34:33.205" v="1500" actId="2696"/>
        <pc:sldMkLst>
          <pc:docMk/>
          <pc:sldMk cId="3765814120" sldId="925"/>
        </pc:sldMkLst>
      </pc:sldChg>
      <pc:sldChg chg="addSp modSp del">
        <pc:chgData name="Campbell, Felicia" userId="4a81c6dd-5327-4ba3-89f6-c8d753f98be4" providerId="ADAL" clId="{3CC6DD7B-C729-447C-BF72-0C7299F3CEA1}" dt="2025-07-09T12:34:33.205" v="1500" actId="2696"/>
        <pc:sldMkLst>
          <pc:docMk/>
          <pc:sldMk cId="3948381313" sldId="926"/>
        </pc:sldMkLst>
      </pc:sldChg>
      <pc:sldChg chg="addSp modSp del">
        <pc:chgData name="Campbell, Felicia" userId="4a81c6dd-5327-4ba3-89f6-c8d753f98be4" providerId="ADAL" clId="{3CC6DD7B-C729-447C-BF72-0C7299F3CEA1}" dt="2025-07-09T12:34:33.205" v="1500" actId="2696"/>
        <pc:sldMkLst>
          <pc:docMk/>
          <pc:sldMk cId="3527706598" sldId="927"/>
        </pc:sldMkLst>
      </pc:sldChg>
      <pc:sldChg chg="addSp modSp del">
        <pc:chgData name="Campbell, Felicia" userId="4a81c6dd-5327-4ba3-89f6-c8d753f98be4" providerId="ADAL" clId="{3CC6DD7B-C729-447C-BF72-0C7299F3CEA1}" dt="2025-07-09T12:34:33.205" v="1500" actId="2696"/>
        <pc:sldMkLst>
          <pc:docMk/>
          <pc:sldMk cId="220370991" sldId="928"/>
        </pc:sldMkLst>
      </pc:sldChg>
      <pc:sldChg chg="addSp modSp del">
        <pc:chgData name="Campbell, Felicia" userId="4a81c6dd-5327-4ba3-89f6-c8d753f98be4" providerId="ADAL" clId="{3CC6DD7B-C729-447C-BF72-0C7299F3CEA1}" dt="2025-07-09T12:34:33.205" v="1500" actId="2696"/>
        <pc:sldMkLst>
          <pc:docMk/>
          <pc:sldMk cId="259212374" sldId="929"/>
        </pc:sldMkLst>
      </pc:sldChg>
      <pc:sldChg chg="addSp modSp del">
        <pc:chgData name="Campbell, Felicia" userId="4a81c6dd-5327-4ba3-89f6-c8d753f98be4" providerId="ADAL" clId="{3CC6DD7B-C729-447C-BF72-0C7299F3CEA1}" dt="2025-07-09T12:34:33.205" v="1500" actId="2696"/>
        <pc:sldMkLst>
          <pc:docMk/>
          <pc:sldMk cId="4176251427" sldId="930"/>
        </pc:sldMkLst>
      </pc:sldChg>
      <pc:sldChg chg="addSp modSp del">
        <pc:chgData name="Campbell, Felicia" userId="4a81c6dd-5327-4ba3-89f6-c8d753f98be4" providerId="ADAL" clId="{3CC6DD7B-C729-447C-BF72-0C7299F3CEA1}" dt="2025-07-09T12:34:33.205" v="1500" actId="2696"/>
        <pc:sldMkLst>
          <pc:docMk/>
          <pc:sldMk cId="4218833964" sldId="931"/>
        </pc:sldMkLst>
      </pc:sldChg>
      <pc:sldChg chg="addSp modSp del">
        <pc:chgData name="Campbell, Felicia" userId="4a81c6dd-5327-4ba3-89f6-c8d753f98be4" providerId="ADAL" clId="{3CC6DD7B-C729-447C-BF72-0C7299F3CEA1}" dt="2025-07-09T12:34:33.205" v="1500" actId="2696"/>
        <pc:sldMkLst>
          <pc:docMk/>
          <pc:sldMk cId="222708243" sldId="932"/>
        </pc:sldMkLst>
      </pc:sldChg>
      <pc:sldChg chg="addSp modSp del">
        <pc:chgData name="Campbell, Felicia" userId="4a81c6dd-5327-4ba3-89f6-c8d753f98be4" providerId="ADAL" clId="{3CC6DD7B-C729-447C-BF72-0C7299F3CEA1}" dt="2025-07-09T12:34:33.205" v="1500" actId="2696"/>
        <pc:sldMkLst>
          <pc:docMk/>
          <pc:sldMk cId="4144767002" sldId="933"/>
        </pc:sldMkLst>
      </pc:sldChg>
      <pc:sldChg chg="addSp modSp del">
        <pc:chgData name="Campbell, Felicia" userId="4a81c6dd-5327-4ba3-89f6-c8d753f98be4" providerId="ADAL" clId="{3CC6DD7B-C729-447C-BF72-0C7299F3CEA1}" dt="2025-07-09T12:34:33.205" v="1500" actId="2696"/>
        <pc:sldMkLst>
          <pc:docMk/>
          <pc:sldMk cId="3577765596" sldId="934"/>
        </pc:sldMkLst>
      </pc:sldChg>
      <pc:sldChg chg="addSp modSp del">
        <pc:chgData name="Campbell, Felicia" userId="4a81c6dd-5327-4ba3-89f6-c8d753f98be4" providerId="ADAL" clId="{3CC6DD7B-C729-447C-BF72-0C7299F3CEA1}" dt="2025-07-09T12:34:33.205" v="1500" actId="2696"/>
        <pc:sldMkLst>
          <pc:docMk/>
          <pc:sldMk cId="663407515" sldId="935"/>
        </pc:sldMkLst>
      </pc:sldChg>
      <pc:sldChg chg="addSp modSp del">
        <pc:chgData name="Campbell, Felicia" userId="4a81c6dd-5327-4ba3-89f6-c8d753f98be4" providerId="ADAL" clId="{3CC6DD7B-C729-447C-BF72-0C7299F3CEA1}" dt="2025-07-09T12:34:33.205" v="1500" actId="2696"/>
        <pc:sldMkLst>
          <pc:docMk/>
          <pc:sldMk cId="943648446" sldId="936"/>
        </pc:sldMkLst>
      </pc:sldChg>
      <pc:sldChg chg="addSp delSp modSp mod">
        <pc:chgData name="Campbell, Felicia" userId="4a81c6dd-5327-4ba3-89f6-c8d753f98be4" providerId="ADAL" clId="{3CC6DD7B-C729-447C-BF72-0C7299F3CEA1}" dt="2025-07-13T13:56:14.698" v="2537" actId="14861"/>
        <pc:sldMkLst>
          <pc:docMk/>
          <pc:sldMk cId="4180769249" sldId="942"/>
        </pc:sldMkLst>
        <pc:spChg chg="mod">
          <ac:chgData name="Campbell, Felicia" userId="4a81c6dd-5327-4ba3-89f6-c8d753f98be4" providerId="ADAL" clId="{3CC6DD7B-C729-447C-BF72-0C7299F3CEA1}" dt="2025-06-30T13:00:45.156" v="170" actId="20577"/>
          <ac:spMkLst>
            <pc:docMk/>
            <pc:sldMk cId="4180769249" sldId="942"/>
            <ac:spMk id="8" creationId="{98AF3E91-19D4-62EE-936A-B6FF93BE918F}"/>
          </ac:spMkLst>
        </pc:spChg>
        <pc:picChg chg="add mod">
          <ac:chgData name="Campbell, Felicia" userId="4a81c6dd-5327-4ba3-89f6-c8d753f98be4" providerId="ADAL" clId="{3CC6DD7B-C729-447C-BF72-0C7299F3CEA1}" dt="2025-07-13T13:56:14.698" v="2537" actId="14861"/>
          <ac:picMkLst>
            <pc:docMk/>
            <pc:sldMk cId="4180769249" sldId="942"/>
            <ac:picMk id="5" creationId="{2A3BD502-F538-FBD9-83C6-CFB9BB4237E4}"/>
          </ac:picMkLst>
        </pc:picChg>
        <pc:picChg chg="add mod">
          <ac:chgData name="Campbell, Felicia" userId="4a81c6dd-5327-4ba3-89f6-c8d753f98be4" providerId="ADAL" clId="{3CC6DD7B-C729-447C-BF72-0C7299F3CEA1}" dt="2025-07-09T13:03:44.988" v="1968" actId="1076"/>
          <ac:picMkLst>
            <pc:docMk/>
            <pc:sldMk cId="4180769249" sldId="942"/>
            <ac:picMk id="11" creationId="{E72756F6-B7D0-4890-3A36-6CAA41F0BB82}"/>
          </ac:picMkLst>
        </pc:picChg>
      </pc:sldChg>
      <pc:sldChg chg="del">
        <pc:chgData name="Campbell, Felicia" userId="4a81c6dd-5327-4ba3-89f6-c8d753f98be4" providerId="ADAL" clId="{3CC6DD7B-C729-447C-BF72-0C7299F3CEA1}" dt="2025-06-30T13:01:57.321" v="230" actId="2696"/>
        <pc:sldMkLst>
          <pc:docMk/>
          <pc:sldMk cId="2122386168" sldId="943"/>
        </pc:sldMkLst>
      </pc:sldChg>
      <pc:sldChg chg="del">
        <pc:chgData name="Campbell, Felicia" userId="4a81c6dd-5327-4ba3-89f6-c8d753f98be4" providerId="ADAL" clId="{3CC6DD7B-C729-447C-BF72-0C7299F3CEA1}" dt="2025-06-30T13:01:57.321" v="230" actId="2696"/>
        <pc:sldMkLst>
          <pc:docMk/>
          <pc:sldMk cId="2041794231" sldId="944"/>
        </pc:sldMkLst>
      </pc:sldChg>
      <pc:sldChg chg="del">
        <pc:chgData name="Campbell, Felicia" userId="4a81c6dd-5327-4ba3-89f6-c8d753f98be4" providerId="ADAL" clId="{3CC6DD7B-C729-447C-BF72-0C7299F3CEA1}" dt="2025-06-30T13:01:57.321" v="230" actId="2696"/>
        <pc:sldMkLst>
          <pc:docMk/>
          <pc:sldMk cId="1305439647" sldId="945"/>
        </pc:sldMkLst>
      </pc:sldChg>
      <pc:sldChg chg="del">
        <pc:chgData name="Campbell, Felicia" userId="4a81c6dd-5327-4ba3-89f6-c8d753f98be4" providerId="ADAL" clId="{3CC6DD7B-C729-447C-BF72-0C7299F3CEA1}" dt="2025-06-30T13:01:57.321" v="230" actId="2696"/>
        <pc:sldMkLst>
          <pc:docMk/>
          <pc:sldMk cId="2836032230" sldId="946"/>
        </pc:sldMkLst>
      </pc:sldChg>
      <pc:sldChg chg="del">
        <pc:chgData name="Campbell, Felicia" userId="4a81c6dd-5327-4ba3-89f6-c8d753f98be4" providerId="ADAL" clId="{3CC6DD7B-C729-447C-BF72-0C7299F3CEA1}" dt="2025-06-30T13:01:57.321" v="230" actId="2696"/>
        <pc:sldMkLst>
          <pc:docMk/>
          <pc:sldMk cId="1096866822" sldId="947"/>
        </pc:sldMkLst>
      </pc:sldChg>
      <pc:sldChg chg="del">
        <pc:chgData name="Campbell, Felicia" userId="4a81c6dd-5327-4ba3-89f6-c8d753f98be4" providerId="ADAL" clId="{3CC6DD7B-C729-447C-BF72-0C7299F3CEA1}" dt="2025-06-30T13:01:57.321" v="230" actId="2696"/>
        <pc:sldMkLst>
          <pc:docMk/>
          <pc:sldMk cId="3749038719" sldId="948"/>
        </pc:sldMkLst>
      </pc:sldChg>
      <pc:sldChg chg="del">
        <pc:chgData name="Campbell, Felicia" userId="4a81c6dd-5327-4ba3-89f6-c8d753f98be4" providerId="ADAL" clId="{3CC6DD7B-C729-447C-BF72-0C7299F3CEA1}" dt="2025-06-30T13:01:57.321" v="230" actId="2696"/>
        <pc:sldMkLst>
          <pc:docMk/>
          <pc:sldMk cId="1016091028" sldId="949"/>
        </pc:sldMkLst>
      </pc:sldChg>
      <pc:sldChg chg="del">
        <pc:chgData name="Campbell, Felicia" userId="4a81c6dd-5327-4ba3-89f6-c8d753f98be4" providerId="ADAL" clId="{3CC6DD7B-C729-447C-BF72-0C7299F3CEA1}" dt="2025-06-30T13:01:57.321" v="230" actId="2696"/>
        <pc:sldMkLst>
          <pc:docMk/>
          <pc:sldMk cId="2633417583" sldId="950"/>
        </pc:sldMkLst>
      </pc:sldChg>
      <pc:sldChg chg="del">
        <pc:chgData name="Campbell, Felicia" userId="4a81c6dd-5327-4ba3-89f6-c8d753f98be4" providerId="ADAL" clId="{3CC6DD7B-C729-447C-BF72-0C7299F3CEA1}" dt="2025-06-30T13:01:57.321" v="230" actId="2696"/>
        <pc:sldMkLst>
          <pc:docMk/>
          <pc:sldMk cId="2309370038" sldId="951"/>
        </pc:sldMkLst>
      </pc:sldChg>
      <pc:sldChg chg="del">
        <pc:chgData name="Campbell, Felicia" userId="4a81c6dd-5327-4ba3-89f6-c8d753f98be4" providerId="ADAL" clId="{3CC6DD7B-C729-447C-BF72-0C7299F3CEA1}" dt="2025-06-30T13:01:57.321" v="230" actId="2696"/>
        <pc:sldMkLst>
          <pc:docMk/>
          <pc:sldMk cId="3936357757" sldId="952"/>
        </pc:sldMkLst>
      </pc:sldChg>
      <pc:sldChg chg="del">
        <pc:chgData name="Campbell, Felicia" userId="4a81c6dd-5327-4ba3-89f6-c8d753f98be4" providerId="ADAL" clId="{3CC6DD7B-C729-447C-BF72-0C7299F3CEA1}" dt="2025-06-30T13:01:57.321" v="230" actId="2696"/>
        <pc:sldMkLst>
          <pc:docMk/>
          <pc:sldMk cId="1129818847" sldId="953"/>
        </pc:sldMkLst>
      </pc:sldChg>
      <pc:sldChg chg="del">
        <pc:chgData name="Campbell, Felicia" userId="4a81c6dd-5327-4ba3-89f6-c8d753f98be4" providerId="ADAL" clId="{3CC6DD7B-C729-447C-BF72-0C7299F3CEA1}" dt="2025-06-30T13:01:57.321" v="230" actId="2696"/>
        <pc:sldMkLst>
          <pc:docMk/>
          <pc:sldMk cId="2901288312" sldId="954"/>
        </pc:sldMkLst>
      </pc:sldChg>
      <pc:sldChg chg="del">
        <pc:chgData name="Campbell, Felicia" userId="4a81c6dd-5327-4ba3-89f6-c8d753f98be4" providerId="ADAL" clId="{3CC6DD7B-C729-447C-BF72-0C7299F3CEA1}" dt="2025-06-30T13:01:57.321" v="230" actId="2696"/>
        <pc:sldMkLst>
          <pc:docMk/>
          <pc:sldMk cId="2768698590" sldId="955"/>
        </pc:sldMkLst>
      </pc:sldChg>
      <pc:sldChg chg="del">
        <pc:chgData name="Campbell, Felicia" userId="4a81c6dd-5327-4ba3-89f6-c8d753f98be4" providerId="ADAL" clId="{3CC6DD7B-C729-447C-BF72-0C7299F3CEA1}" dt="2025-06-30T13:01:57.321" v="230" actId="2696"/>
        <pc:sldMkLst>
          <pc:docMk/>
          <pc:sldMk cId="596205469" sldId="956"/>
        </pc:sldMkLst>
      </pc:sldChg>
      <pc:sldChg chg="del">
        <pc:chgData name="Campbell, Felicia" userId="4a81c6dd-5327-4ba3-89f6-c8d753f98be4" providerId="ADAL" clId="{3CC6DD7B-C729-447C-BF72-0C7299F3CEA1}" dt="2025-06-30T13:01:57.321" v="230" actId="2696"/>
        <pc:sldMkLst>
          <pc:docMk/>
          <pc:sldMk cId="1434077430" sldId="957"/>
        </pc:sldMkLst>
      </pc:sldChg>
      <pc:sldChg chg="del">
        <pc:chgData name="Campbell, Felicia" userId="4a81c6dd-5327-4ba3-89f6-c8d753f98be4" providerId="ADAL" clId="{3CC6DD7B-C729-447C-BF72-0C7299F3CEA1}" dt="2025-06-30T13:01:57.321" v="230" actId="2696"/>
        <pc:sldMkLst>
          <pc:docMk/>
          <pc:sldMk cId="3376173293" sldId="958"/>
        </pc:sldMkLst>
      </pc:sldChg>
      <pc:sldChg chg="del">
        <pc:chgData name="Campbell, Felicia" userId="4a81c6dd-5327-4ba3-89f6-c8d753f98be4" providerId="ADAL" clId="{3CC6DD7B-C729-447C-BF72-0C7299F3CEA1}" dt="2025-06-30T13:01:57.321" v="230" actId="2696"/>
        <pc:sldMkLst>
          <pc:docMk/>
          <pc:sldMk cId="1452297441" sldId="959"/>
        </pc:sldMkLst>
      </pc:sldChg>
      <pc:sldChg chg="del">
        <pc:chgData name="Campbell, Felicia" userId="4a81c6dd-5327-4ba3-89f6-c8d753f98be4" providerId="ADAL" clId="{3CC6DD7B-C729-447C-BF72-0C7299F3CEA1}" dt="2025-06-30T13:01:57.321" v="230" actId="2696"/>
        <pc:sldMkLst>
          <pc:docMk/>
          <pc:sldMk cId="3354125470" sldId="960"/>
        </pc:sldMkLst>
      </pc:sldChg>
      <pc:sldChg chg="del">
        <pc:chgData name="Campbell, Felicia" userId="4a81c6dd-5327-4ba3-89f6-c8d753f98be4" providerId="ADAL" clId="{3CC6DD7B-C729-447C-BF72-0C7299F3CEA1}" dt="2025-06-30T13:01:57.321" v="230" actId="2696"/>
        <pc:sldMkLst>
          <pc:docMk/>
          <pc:sldMk cId="918843522" sldId="961"/>
        </pc:sldMkLst>
      </pc:sldChg>
      <pc:sldChg chg="add del">
        <pc:chgData name="Campbell, Felicia" userId="4a81c6dd-5327-4ba3-89f6-c8d753f98be4" providerId="ADAL" clId="{3CC6DD7B-C729-447C-BF72-0C7299F3CEA1}" dt="2025-06-30T13:01:57.321" v="230" actId="2696"/>
        <pc:sldMkLst>
          <pc:docMk/>
          <pc:sldMk cId="3876111801" sldId="962"/>
        </pc:sldMkLst>
      </pc:sldChg>
      <pc:sldChg chg="addSp delSp modSp mod ord">
        <pc:chgData name="Campbell, Felicia" userId="4a81c6dd-5327-4ba3-89f6-c8d753f98be4" providerId="ADAL" clId="{3CC6DD7B-C729-447C-BF72-0C7299F3CEA1}" dt="2025-07-13T14:00:25.259" v="2707" actId="14861"/>
        <pc:sldMkLst>
          <pc:docMk/>
          <pc:sldMk cId="2230406330" sldId="963"/>
        </pc:sldMkLst>
        <pc:spChg chg="mod">
          <ac:chgData name="Campbell, Felicia" userId="4a81c6dd-5327-4ba3-89f6-c8d753f98be4" providerId="ADAL" clId="{3CC6DD7B-C729-447C-BF72-0C7299F3CEA1}" dt="2025-06-30T13:44:41.388" v="809" actId="20577"/>
          <ac:spMkLst>
            <pc:docMk/>
            <pc:sldMk cId="2230406330" sldId="963"/>
            <ac:spMk id="8" creationId="{D9B0484C-15DD-BEE9-7C4C-F8FFB1B13D7F}"/>
          </ac:spMkLst>
        </pc:spChg>
        <pc:picChg chg="add mod">
          <ac:chgData name="Campbell, Felicia" userId="4a81c6dd-5327-4ba3-89f6-c8d753f98be4" providerId="ADAL" clId="{3CC6DD7B-C729-447C-BF72-0C7299F3CEA1}" dt="2025-07-13T14:00:25.259" v="2707" actId="14861"/>
          <ac:picMkLst>
            <pc:docMk/>
            <pc:sldMk cId="2230406330" sldId="963"/>
            <ac:picMk id="5" creationId="{E964591D-28B1-1935-39DE-9006B2C4ED21}"/>
          </ac:picMkLst>
        </pc:picChg>
        <pc:picChg chg="add mod">
          <ac:chgData name="Campbell, Felicia" userId="4a81c6dd-5327-4ba3-89f6-c8d753f98be4" providerId="ADAL" clId="{3CC6DD7B-C729-447C-BF72-0C7299F3CEA1}" dt="2025-07-09T13:20:12.058" v="2171" actId="1037"/>
          <ac:picMkLst>
            <pc:docMk/>
            <pc:sldMk cId="2230406330" sldId="963"/>
            <ac:picMk id="11" creationId="{480576A9-E2C8-4832-ADB1-D8C2FA314B52}"/>
          </ac:picMkLst>
        </pc:picChg>
      </pc:sldChg>
      <pc:sldChg chg="del">
        <pc:chgData name="Campbell, Felicia" userId="4a81c6dd-5327-4ba3-89f6-c8d753f98be4" providerId="ADAL" clId="{3CC6DD7B-C729-447C-BF72-0C7299F3CEA1}" dt="2025-06-30T13:42:54.881" v="707" actId="2696"/>
        <pc:sldMkLst>
          <pc:docMk/>
          <pc:sldMk cId="576071551" sldId="964"/>
        </pc:sldMkLst>
      </pc:sldChg>
      <pc:sldChg chg="del">
        <pc:chgData name="Campbell, Felicia" userId="4a81c6dd-5327-4ba3-89f6-c8d753f98be4" providerId="ADAL" clId="{3CC6DD7B-C729-447C-BF72-0C7299F3CEA1}" dt="2025-06-30T13:42:54.881" v="707" actId="2696"/>
        <pc:sldMkLst>
          <pc:docMk/>
          <pc:sldMk cId="3457193219" sldId="965"/>
        </pc:sldMkLst>
      </pc:sldChg>
      <pc:sldChg chg="del">
        <pc:chgData name="Campbell, Felicia" userId="4a81c6dd-5327-4ba3-89f6-c8d753f98be4" providerId="ADAL" clId="{3CC6DD7B-C729-447C-BF72-0C7299F3CEA1}" dt="2025-06-30T13:42:54.881" v="707" actId="2696"/>
        <pc:sldMkLst>
          <pc:docMk/>
          <pc:sldMk cId="3617158526" sldId="966"/>
        </pc:sldMkLst>
      </pc:sldChg>
      <pc:sldChg chg="del">
        <pc:chgData name="Campbell, Felicia" userId="4a81c6dd-5327-4ba3-89f6-c8d753f98be4" providerId="ADAL" clId="{3CC6DD7B-C729-447C-BF72-0C7299F3CEA1}" dt="2025-06-30T13:42:54.881" v="707" actId="2696"/>
        <pc:sldMkLst>
          <pc:docMk/>
          <pc:sldMk cId="1306468328" sldId="967"/>
        </pc:sldMkLst>
      </pc:sldChg>
      <pc:sldChg chg="del">
        <pc:chgData name="Campbell, Felicia" userId="4a81c6dd-5327-4ba3-89f6-c8d753f98be4" providerId="ADAL" clId="{3CC6DD7B-C729-447C-BF72-0C7299F3CEA1}" dt="2025-06-30T13:42:54.881" v="707" actId="2696"/>
        <pc:sldMkLst>
          <pc:docMk/>
          <pc:sldMk cId="724866529" sldId="968"/>
        </pc:sldMkLst>
      </pc:sldChg>
      <pc:sldChg chg="del">
        <pc:chgData name="Campbell, Felicia" userId="4a81c6dd-5327-4ba3-89f6-c8d753f98be4" providerId="ADAL" clId="{3CC6DD7B-C729-447C-BF72-0C7299F3CEA1}" dt="2025-06-30T13:42:54.881" v="707" actId="2696"/>
        <pc:sldMkLst>
          <pc:docMk/>
          <pc:sldMk cId="1143504646" sldId="969"/>
        </pc:sldMkLst>
      </pc:sldChg>
      <pc:sldChg chg="del">
        <pc:chgData name="Campbell, Felicia" userId="4a81c6dd-5327-4ba3-89f6-c8d753f98be4" providerId="ADAL" clId="{3CC6DD7B-C729-447C-BF72-0C7299F3CEA1}" dt="2025-06-30T13:42:54.881" v="707" actId="2696"/>
        <pc:sldMkLst>
          <pc:docMk/>
          <pc:sldMk cId="4135998997" sldId="970"/>
        </pc:sldMkLst>
      </pc:sldChg>
      <pc:sldChg chg="del">
        <pc:chgData name="Campbell, Felicia" userId="4a81c6dd-5327-4ba3-89f6-c8d753f98be4" providerId="ADAL" clId="{3CC6DD7B-C729-447C-BF72-0C7299F3CEA1}" dt="2025-06-30T13:42:54.881" v="707" actId="2696"/>
        <pc:sldMkLst>
          <pc:docMk/>
          <pc:sldMk cId="323790897" sldId="971"/>
        </pc:sldMkLst>
      </pc:sldChg>
      <pc:sldChg chg="del">
        <pc:chgData name="Campbell, Felicia" userId="4a81c6dd-5327-4ba3-89f6-c8d753f98be4" providerId="ADAL" clId="{3CC6DD7B-C729-447C-BF72-0C7299F3CEA1}" dt="2025-06-30T13:56:32.564" v="1105" actId="2696"/>
        <pc:sldMkLst>
          <pc:docMk/>
          <pc:sldMk cId="727152917" sldId="972"/>
        </pc:sldMkLst>
      </pc:sldChg>
      <pc:sldChg chg="add del">
        <pc:chgData name="Campbell, Felicia" userId="4a81c6dd-5327-4ba3-89f6-c8d753f98be4" providerId="ADAL" clId="{3CC6DD7B-C729-447C-BF72-0C7299F3CEA1}" dt="2025-06-30T13:42:32.567" v="705" actId="2696"/>
        <pc:sldMkLst>
          <pc:docMk/>
          <pc:sldMk cId="2057457770" sldId="976"/>
        </pc:sldMkLst>
      </pc:sldChg>
      <pc:sldChg chg="del">
        <pc:chgData name="Campbell, Felicia" userId="4a81c6dd-5327-4ba3-89f6-c8d753f98be4" providerId="ADAL" clId="{3CC6DD7B-C729-447C-BF72-0C7299F3CEA1}" dt="2025-06-30T13:52:54.572" v="1060" actId="2696"/>
        <pc:sldMkLst>
          <pc:docMk/>
          <pc:sldMk cId="1863814309" sldId="978"/>
        </pc:sldMkLst>
      </pc:sldChg>
      <pc:sldChg chg="del">
        <pc:chgData name="Campbell, Felicia" userId="4a81c6dd-5327-4ba3-89f6-c8d753f98be4" providerId="ADAL" clId="{3CC6DD7B-C729-447C-BF72-0C7299F3CEA1}" dt="2025-06-30T13:53:11.106" v="1062" actId="2696"/>
        <pc:sldMkLst>
          <pc:docMk/>
          <pc:sldMk cId="1524773537" sldId="979"/>
        </pc:sldMkLst>
      </pc:sldChg>
      <pc:sldChg chg="del">
        <pc:chgData name="Campbell, Felicia" userId="4a81c6dd-5327-4ba3-89f6-c8d753f98be4" providerId="ADAL" clId="{3CC6DD7B-C729-447C-BF72-0C7299F3CEA1}" dt="2025-06-30T13:56:39.416" v="1107" actId="47"/>
        <pc:sldMkLst>
          <pc:docMk/>
          <pc:sldMk cId="286362570" sldId="980"/>
        </pc:sldMkLst>
      </pc:sldChg>
      <pc:sldChg chg="add del">
        <pc:chgData name="Campbell, Felicia" userId="4a81c6dd-5327-4ba3-89f6-c8d753f98be4" providerId="ADAL" clId="{3CC6DD7B-C729-447C-BF72-0C7299F3CEA1}" dt="2025-06-30T13:42:32.567" v="705" actId="2696"/>
        <pc:sldMkLst>
          <pc:docMk/>
          <pc:sldMk cId="4158906872" sldId="981"/>
        </pc:sldMkLst>
      </pc:sldChg>
      <pc:sldChg chg="addSp delSp modSp add mod">
        <pc:chgData name="Campbell, Felicia" userId="4a81c6dd-5327-4ba3-89f6-c8d753f98be4" providerId="ADAL" clId="{3CC6DD7B-C729-447C-BF72-0C7299F3CEA1}" dt="2025-07-13T13:59:49.184" v="2683" actId="14861"/>
        <pc:sldMkLst>
          <pc:docMk/>
          <pc:sldMk cId="1549553382" sldId="982"/>
        </pc:sldMkLst>
        <pc:picChg chg="add mod">
          <ac:chgData name="Campbell, Felicia" userId="4a81c6dd-5327-4ba3-89f6-c8d753f98be4" providerId="ADAL" clId="{3CC6DD7B-C729-447C-BF72-0C7299F3CEA1}" dt="2025-07-13T13:59:49.184" v="2683" actId="14861"/>
          <ac:picMkLst>
            <pc:docMk/>
            <pc:sldMk cId="1549553382" sldId="982"/>
            <ac:picMk id="5" creationId="{C476F82D-2607-01F4-018C-3617158B8739}"/>
          </ac:picMkLst>
        </pc:picChg>
        <pc:picChg chg="add del">
          <ac:chgData name="Campbell, Felicia" userId="4a81c6dd-5327-4ba3-89f6-c8d753f98be4" providerId="ADAL" clId="{3CC6DD7B-C729-447C-BF72-0C7299F3CEA1}" dt="2025-07-11T19:35:05.848" v="2374" actId="478"/>
          <ac:picMkLst>
            <pc:docMk/>
            <pc:sldMk cId="1549553382" sldId="982"/>
            <ac:picMk id="6" creationId="{74E22D1E-D6D9-1385-58C3-4BB067B9947D}"/>
          </ac:picMkLst>
        </pc:picChg>
        <pc:picChg chg="add mod">
          <ac:chgData name="Campbell, Felicia" userId="4a81c6dd-5327-4ba3-89f6-c8d753f98be4" providerId="ADAL" clId="{3CC6DD7B-C729-447C-BF72-0C7299F3CEA1}" dt="2025-07-09T13:18:18.137" v="2141" actId="1035"/>
          <ac:picMkLst>
            <pc:docMk/>
            <pc:sldMk cId="1549553382" sldId="982"/>
            <ac:picMk id="11" creationId="{0A1E5881-3F08-42D3-943D-A02059FA00D3}"/>
          </ac:picMkLst>
        </pc:picChg>
      </pc:sldChg>
      <pc:sldChg chg="modSp add del mod">
        <pc:chgData name="Campbell, Felicia" userId="4a81c6dd-5327-4ba3-89f6-c8d753f98be4" providerId="ADAL" clId="{3CC6DD7B-C729-447C-BF72-0C7299F3CEA1}" dt="2025-06-30T17:39:51.086" v="1138" actId="2696"/>
        <pc:sldMkLst>
          <pc:docMk/>
          <pc:sldMk cId="2938746116" sldId="982"/>
        </pc:sldMkLst>
      </pc:sldChg>
      <pc:sldChg chg="addSp delSp modSp add mod ord">
        <pc:chgData name="Campbell, Felicia" userId="4a81c6dd-5327-4ba3-89f6-c8d753f98be4" providerId="ADAL" clId="{3CC6DD7B-C729-447C-BF72-0C7299F3CEA1}" dt="2025-07-13T13:59:01.047" v="2649" actId="14861"/>
        <pc:sldMkLst>
          <pc:docMk/>
          <pc:sldMk cId="3475974497" sldId="983"/>
        </pc:sldMkLst>
        <pc:picChg chg="add mod">
          <ac:chgData name="Campbell, Felicia" userId="4a81c6dd-5327-4ba3-89f6-c8d753f98be4" providerId="ADAL" clId="{3CC6DD7B-C729-447C-BF72-0C7299F3CEA1}" dt="2025-07-13T13:59:01.047" v="2649" actId="14861"/>
          <ac:picMkLst>
            <pc:docMk/>
            <pc:sldMk cId="3475974497" sldId="983"/>
            <ac:picMk id="5" creationId="{B00220A8-CE84-15EB-7306-60B24DC32F38}"/>
          </ac:picMkLst>
        </pc:picChg>
        <pc:picChg chg="add mod">
          <ac:chgData name="Campbell, Felicia" userId="4a81c6dd-5327-4ba3-89f6-c8d753f98be4" providerId="ADAL" clId="{3CC6DD7B-C729-447C-BF72-0C7299F3CEA1}" dt="2025-07-09T13:15:17.081" v="2086" actId="1038"/>
          <ac:picMkLst>
            <pc:docMk/>
            <pc:sldMk cId="3475974497" sldId="983"/>
            <ac:picMk id="11" creationId="{57079060-65EF-E010-C349-B7F1FD44AD33}"/>
          </ac:picMkLst>
        </pc:picChg>
      </pc:sldChg>
      <pc:sldChg chg="modSp add del mod">
        <pc:chgData name="Campbell, Felicia" userId="4a81c6dd-5327-4ba3-89f6-c8d753f98be4" providerId="ADAL" clId="{3CC6DD7B-C729-447C-BF72-0C7299F3CEA1}" dt="2025-06-30T17:40:31.474" v="1144" actId="2696"/>
        <pc:sldMkLst>
          <pc:docMk/>
          <pc:sldMk cId="3603603850" sldId="983"/>
        </pc:sldMkLst>
      </pc:sldChg>
      <pc:sldChg chg="addSp delSp modSp add mod">
        <pc:chgData name="Campbell, Felicia" userId="4a81c6dd-5327-4ba3-89f6-c8d753f98be4" providerId="ADAL" clId="{3CC6DD7B-C729-447C-BF72-0C7299F3CEA1}" dt="2025-07-13T13:59:37.909" v="2675" actId="14861"/>
        <pc:sldMkLst>
          <pc:docMk/>
          <pc:sldMk cId="1353976271" sldId="984"/>
        </pc:sldMkLst>
        <pc:picChg chg="add mod">
          <ac:chgData name="Campbell, Felicia" userId="4a81c6dd-5327-4ba3-89f6-c8d753f98be4" providerId="ADAL" clId="{3CC6DD7B-C729-447C-BF72-0C7299F3CEA1}" dt="2025-07-13T13:59:37.909" v="2675" actId="14861"/>
          <ac:picMkLst>
            <pc:docMk/>
            <pc:sldMk cId="1353976271" sldId="984"/>
            <ac:picMk id="5" creationId="{5CD62B16-E72B-30F3-77CC-487081AA0AC9}"/>
          </ac:picMkLst>
        </pc:picChg>
        <pc:picChg chg="add mod">
          <ac:chgData name="Campbell, Felicia" userId="4a81c6dd-5327-4ba3-89f6-c8d753f98be4" providerId="ADAL" clId="{3CC6DD7B-C729-447C-BF72-0C7299F3CEA1}" dt="2025-07-09T13:17:21.365" v="2118" actId="1038"/>
          <ac:picMkLst>
            <pc:docMk/>
            <pc:sldMk cId="1353976271" sldId="984"/>
            <ac:picMk id="11" creationId="{E7DE5252-FC28-FD41-56D4-0FB007FB1484}"/>
          </ac:picMkLst>
        </pc:picChg>
      </pc:sldChg>
      <pc:sldChg chg="modSp add del mod">
        <pc:chgData name="Campbell, Felicia" userId="4a81c6dd-5327-4ba3-89f6-c8d753f98be4" providerId="ADAL" clId="{3CC6DD7B-C729-447C-BF72-0C7299F3CEA1}" dt="2025-06-30T17:40:20.259" v="1142" actId="2696"/>
        <pc:sldMkLst>
          <pc:docMk/>
          <pc:sldMk cId="2732223092" sldId="984"/>
        </pc:sldMkLst>
      </pc:sldChg>
      <pc:sldChg chg="addSp delSp modSp add mod">
        <pc:chgData name="Campbell, Felicia" userId="4a81c6dd-5327-4ba3-89f6-c8d753f98be4" providerId="ADAL" clId="{3CC6DD7B-C729-447C-BF72-0C7299F3CEA1}" dt="2025-07-13T13:57:20.962" v="2577" actId="14861"/>
        <pc:sldMkLst>
          <pc:docMk/>
          <pc:sldMk cId="3534947645" sldId="985"/>
        </pc:sldMkLst>
        <pc:spChg chg="mod">
          <ac:chgData name="Campbell, Felicia" userId="4a81c6dd-5327-4ba3-89f6-c8d753f98be4" providerId="ADAL" clId="{3CC6DD7B-C729-447C-BF72-0C7299F3CEA1}" dt="2025-06-30T17:41:34.179" v="1169" actId="20577"/>
          <ac:spMkLst>
            <pc:docMk/>
            <pc:sldMk cId="3534947645" sldId="985"/>
            <ac:spMk id="8" creationId="{66C2CBDE-04F8-0068-098B-D59EF54A2AFC}"/>
          </ac:spMkLst>
        </pc:spChg>
        <pc:picChg chg="add mod">
          <ac:chgData name="Campbell, Felicia" userId="4a81c6dd-5327-4ba3-89f6-c8d753f98be4" providerId="ADAL" clId="{3CC6DD7B-C729-447C-BF72-0C7299F3CEA1}" dt="2025-07-13T13:57:20.962" v="2577" actId="14861"/>
          <ac:picMkLst>
            <pc:docMk/>
            <pc:sldMk cId="3534947645" sldId="985"/>
            <ac:picMk id="5" creationId="{F0301833-A5CC-D8F7-8C7B-3A906FF0299A}"/>
          </ac:picMkLst>
        </pc:picChg>
        <pc:picChg chg="add mod">
          <ac:chgData name="Campbell, Felicia" userId="4a81c6dd-5327-4ba3-89f6-c8d753f98be4" providerId="ADAL" clId="{3CC6DD7B-C729-447C-BF72-0C7299F3CEA1}" dt="2025-07-09T13:07:42.220" v="2008" actId="14100"/>
          <ac:picMkLst>
            <pc:docMk/>
            <pc:sldMk cId="3534947645" sldId="985"/>
            <ac:picMk id="14" creationId="{55FE9E8B-782A-E67D-D7C6-B2FE2337F77B}"/>
          </ac:picMkLst>
        </pc:picChg>
      </pc:sldChg>
      <pc:sldChg chg="addSp delSp modSp add mod">
        <pc:chgData name="Campbell, Felicia" userId="4a81c6dd-5327-4ba3-89f6-c8d753f98be4" providerId="ADAL" clId="{3CC6DD7B-C729-447C-BF72-0C7299F3CEA1}" dt="2025-07-13T13:58:07.616" v="2609" actId="14861"/>
        <pc:sldMkLst>
          <pc:docMk/>
          <pc:sldMk cId="2349891571" sldId="986"/>
        </pc:sldMkLst>
        <pc:spChg chg="mod">
          <ac:chgData name="Campbell, Felicia" userId="4a81c6dd-5327-4ba3-89f6-c8d753f98be4" providerId="ADAL" clId="{3CC6DD7B-C729-447C-BF72-0C7299F3CEA1}" dt="2025-06-30T17:44:36.583" v="1217" actId="6549"/>
          <ac:spMkLst>
            <pc:docMk/>
            <pc:sldMk cId="2349891571" sldId="986"/>
            <ac:spMk id="8" creationId="{C96AE1CA-F2DE-903C-A234-5991BDB52328}"/>
          </ac:spMkLst>
        </pc:spChg>
        <pc:picChg chg="add mod">
          <ac:chgData name="Campbell, Felicia" userId="4a81c6dd-5327-4ba3-89f6-c8d753f98be4" providerId="ADAL" clId="{3CC6DD7B-C729-447C-BF72-0C7299F3CEA1}" dt="2025-07-13T13:58:07.616" v="2609" actId="14861"/>
          <ac:picMkLst>
            <pc:docMk/>
            <pc:sldMk cId="2349891571" sldId="986"/>
            <ac:picMk id="5" creationId="{B0EC7558-8787-2852-78CF-14737D062C23}"/>
          </ac:picMkLst>
        </pc:picChg>
        <pc:picChg chg="add mod">
          <ac:chgData name="Campbell, Felicia" userId="4a81c6dd-5327-4ba3-89f6-c8d753f98be4" providerId="ADAL" clId="{3CC6DD7B-C729-447C-BF72-0C7299F3CEA1}" dt="2025-07-09T13:12:26.147" v="2047" actId="1035"/>
          <ac:picMkLst>
            <pc:docMk/>
            <pc:sldMk cId="2349891571" sldId="986"/>
            <ac:picMk id="11" creationId="{7A3B4FEB-602C-4CB0-7FF9-2409DBC61322}"/>
          </ac:picMkLst>
        </pc:picChg>
      </pc:sldChg>
      <pc:sldChg chg="addSp delSp modSp add mod">
        <pc:chgData name="Campbell, Felicia" userId="4a81c6dd-5327-4ba3-89f6-c8d753f98be4" providerId="ADAL" clId="{3CC6DD7B-C729-447C-BF72-0C7299F3CEA1}" dt="2025-07-13T13:58:18.507" v="2617" actId="14861"/>
        <pc:sldMkLst>
          <pc:docMk/>
          <pc:sldMk cId="2786121104" sldId="987"/>
        </pc:sldMkLst>
        <pc:spChg chg="mod">
          <ac:chgData name="Campbell, Felicia" userId="4a81c6dd-5327-4ba3-89f6-c8d753f98be4" providerId="ADAL" clId="{3CC6DD7B-C729-447C-BF72-0C7299F3CEA1}" dt="2025-06-30T17:44:41.429" v="1218" actId="6549"/>
          <ac:spMkLst>
            <pc:docMk/>
            <pc:sldMk cId="2786121104" sldId="987"/>
            <ac:spMk id="8" creationId="{50BC8CD9-A168-9F12-35D5-A6A619BF50EB}"/>
          </ac:spMkLst>
        </pc:spChg>
        <pc:picChg chg="add mod">
          <ac:chgData name="Campbell, Felicia" userId="4a81c6dd-5327-4ba3-89f6-c8d753f98be4" providerId="ADAL" clId="{3CC6DD7B-C729-447C-BF72-0C7299F3CEA1}" dt="2025-07-13T13:58:18.507" v="2617" actId="14861"/>
          <ac:picMkLst>
            <pc:docMk/>
            <pc:sldMk cId="2786121104" sldId="987"/>
            <ac:picMk id="5" creationId="{360E7997-983B-A7D8-451E-65C8119D7D17}"/>
          </ac:picMkLst>
        </pc:picChg>
        <pc:picChg chg="add mod">
          <ac:chgData name="Campbell, Felicia" userId="4a81c6dd-5327-4ba3-89f6-c8d753f98be4" providerId="ADAL" clId="{3CC6DD7B-C729-447C-BF72-0C7299F3CEA1}" dt="2025-07-09T13:13:02.347" v="2054" actId="1076"/>
          <ac:picMkLst>
            <pc:docMk/>
            <pc:sldMk cId="2786121104" sldId="987"/>
            <ac:picMk id="11" creationId="{49F27A81-475F-A42B-E4E4-B2047AC3ED7D}"/>
          </ac:picMkLst>
        </pc:picChg>
      </pc:sldChg>
      <pc:sldChg chg="addSp delSp modSp add mod">
        <pc:chgData name="Campbell, Felicia" userId="4a81c6dd-5327-4ba3-89f6-c8d753f98be4" providerId="ADAL" clId="{3CC6DD7B-C729-447C-BF72-0C7299F3CEA1}" dt="2025-07-13T13:59:11.089" v="2657" actId="14861"/>
        <pc:sldMkLst>
          <pc:docMk/>
          <pc:sldMk cId="1764541218" sldId="988"/>
        </pc:sldMkLst>
        <pc:spChg chg="mod">
          <ac:chgData name="Campbell, Felicia" userId="4a81c6dd-5327-4ba3-89f6-c8d753f98be4" providerId="ADAL" clId="{3CC6DD7B-C729-447C-BF72-0C7299F3CEA1}" dt="2025-06-30T13:04:18.731" v="372" actId="20577"/>
          <ac:spMkLst>
            <pc:docMk/>
            <pc:sldMk cId="1764541218" sldId="988"/>
            <ac:spMk id="8" creationId="{A41C4A2C-B010-751E-DBFC-2864C9090F07}"/>
          </ac:spMkLst>
        </pc:spChg>
        <pc:picChg chg="add mod">
          <ac:chgData name="Campbell, Felicia" userId="4a81c6dd-5327-4ba3-89f6-c8d753f98be4" providerId="ADAL" clId="{3CC6DD7B-C729-447C-BF72-0C7299F3CEA1}" dt="2025-07-13T13:59:11.089" v="2657" actId="14861"/>
          <ac:picMkLst>
            <pc:docMk/>
            <pc:sldMk cId="1764541218" sldId="988"/>
            <ac:picMk id="5" creationId="{9B9B54B3-0D3A-2B27-62A0-DA0396B6D05C}"/>
          </ac:picMkLst>
        </pc:picChg>
        <pc:picChg chg="add mod">
          <ac:chgData name="Campbell, Felicia" userId="4a81c6dd-5327-4ba3-89f6-c8d753f98be4" providerId="ADAL" clId="{3CC6DD7B-C729-447C-BF72-0C7299F3CEA1}" dt="2025-07-09T13:16:02.023" v="2094" actId="1038"/>
          <ac:picMkLst>
            <pc:docMk/>
            <pc:sldMk cId="1764541218" sldId="988"/>
            <ac:picMk id="11" creationId="{FB05CAE4-4197-AFC0-FA5F-E65D73653FC5}"/>
          </ac:picMkLst>
        </pc:picChg>
      </pc:sldChg>
      <pc:sldChg chg="addSp delSp modSp add mod ord">
        <pc:chgData name="Campbell, Felicia" userId="4a81c6dd-5327-4ba3-89f6-c8d753f98be4" providerId="ADAL" clId="{3CC6DD7B-C729-447C-BF72-0C7299F3CEA1}" dt="2025-07-13T13:58:51.044" v="2641" actId="14861"/>
        <pc:sldMkLst>
          <pc:docMk/>
          <pc:sldMk cId="1684430200" sldId="989"/>
        </pc:sldMkLst>
        <pc:spChg chg="mod">
          <ac:chgData name="Campbell, Felicia" userId="4a81c6dd-5327-4ba3-89f6-c8d753f98be4" providerId="ADAL" clId="{3CC6DD7B-C729-447C-BF72-0C7299F3CEA1}" dt="2025-06-30T13:04:52.978" v="424" actId="20577"/>
          <ac:spMkLst>
            <pc:docMk/>
            <pc:sldMk cId="1684430200" sldId="989"/>
            <ac:spMk id="8" creationId="{F3A2E297-6965-C62D-A61D-EB6B57B62891}"/>
          </ac:spMkLst>
        </pc:spChg>
        <pc:picChg chg="add mod">
          <ac:chgData name="Campbell, Felicia" userId="4a81c6dd-5327-4ba3-89f6-c8d753f98be4" providerId="ADAL" clId="{3CC6DD7B-C729-447C-BF72-0C7299F3CEA1}" dt="2025-07-13T13:58:51.044" v="2641" actId="14861"/>
          <ac:picMkLst>
            <pc:docMk/>
            <pc:sldMk cId="1684430200" sldId="989"/>
            <ac:picMk id="5" creationId="{04E145FA-C860-C5C5-05A0-853E74E314F5}"/>
          </ac:picMkLst>
        </pc:picChg>
        <pc:picChg chg="add mod">
          <ac:chgData name="Campbell, Felicia" userId="4a81c6dd-5327-4ba3-89f6-c8d753f98be4" providerId="ADAL" clId="{3CC6DD7B-C729-447C-BF72-0C7299F3CEA1}" dt="2025-07-09T13:14:42.427" v="2078" actId="1076"/>
          <ac:picMkLst>
            <pc:docMk/>
            <pc:sldMk cId="1684430200" sldId="989"/>
            <ac:picMk id="11" creationId="{7C2713A4-3DE0-756F-3BD2-88B0C6C50A93}"/>
          </ac:picMkLst>
        </pc:picChg>
      </pc:sldChg>
      <pc:sldChg chg="modSp add del mod">
        <pc:chgData name="Campbell, Felicia" userId="4a81c6dd-5327-4ba3-89f6-c8d753f98be4" providerId="ADAL" clId="{3CC6DD7B-C729-447C-BF72-0C7299F3CEA1}" dt="2025-06-30T17:42:10.898" v="1172" actId="2696"/>
        <pc:sldMkLst>
          <pc:docMk/>
          <pc:sldMk cId="3972093097" sldId="990"/>
        </pc:sldMkLst>
      </pc:sldChg>
      <pc:sldChg chg="addSp delSp modSp add mod">
        <pc:chgData name="Campbell, Felicia" userId="4a81c6dd-5327-4ba3-89f6-c8d753f98be4" providerId="ADAL" clId="{3CC6DD7B-C729-447C-BF72-0C7299F3CEA1}" dt="2025-07-14T19:01:45.171" v="2827" actId="1036"/>
        <pc:sldMkLst>
          <pc:docMk/>
          <pc:sldMk cId="4061705189" sldId="990"/>
        </pc:sldMkLst>
        <pc:picChg chg="add mod">
          <ac:chgData name="Campbell, Felicia" userId="4a81c6dd-5327-4ba3-89f6-c8d753f98be4" providerId="ADAL" clId="{3CC6DD7B-C729-447C-BF72-0C7299F3CEA1}" dt="2025-07-13T13:57:44.128" v="2593" actId="14861"/>
          <ac:picMkLst>
            <pc:docMk/>
            <pc:sldMk cId="4061705189" sldId="990"/>
            <ac:picMk id="5" creationId="{417BFE61-B176-B243-78DD-7B2842260207}"/>
          </ac:picMkLst>
        </pc:picChg>
        <pc:picChg chg="add mod">
          <ac:chgData name="Campbell, Felicia" userId="4a81c6dd-5327-4ba3-89f6-c8d753f98be4" providerId="ADAL" clId="{3CC6DD7B-C729-447C-BF72-0C7299F3CEA1}" dt="2025-07-14T19:01:45.171" v="2827" actId="1036"/>
          <ac:picMkLst>
            <pc:docMk/>
            <pc:sldMk cId="4061705189" sldId="990"/>
            <ac:picMk id="7" creationId="{795BEB98-FE2F-5F9E-82F0-F46069DD53A8}"/>
          </ac:picMkLst>
        </pc:picChg>
        <pc:picChg chg="add del mod">
          <ac:chgData name="Campbell, Felicia" userId="4a81c6dd-5327-4ba3-89f6-c8d753f98be4" providerId="ADAL" clId="{3CC6DD7B-C729-447C-BF72-0C7299F3CEA1}" dt="2025-07-14T19:01:24.605" v="2813" actId="478"/>
          <ac:picMkLst>
            <pc:docMk/>
            <pc:sldMk cId="4061705189" sldId="990"/>
            <ac:picMk id="11" creationId="{C6C33736-DEFC-46C1-592E-7614B14DC797}"/>
          </ac:picMkLst>
        </pc:picChg>
      </pc:sldChg>
      <pc:sldChg chg="modSp add del mod">
        <pc:chgData name="Campbell, Felicia" userId="4a81c6dd-5327-4ba3-89f6-c8d753f98be4" providerId="ADAL" clId="{3CC6DD7B-C729-447C-BF72-0C7299F3CEA1}" dt="2025-06-30T17:40:44.326" v="1146" actId="2696"/>
        <pc:sldMkLst>
          <pc:docMk/>
          <pc:sldMk cId="963386559" sldId="991"/>
        </pc:sldMkLst>
      </pc:sldChg>
      <pc:sldChg chg="addSp delSp modSp add mod">
        <pc:chgData name="Campbell, Felicia" userId="4a81c6dd-5327-4ba3-89f6-c8d753f98be4" providerId="ADAL" clId="{3CC6DD7B-C729-447C-BF72-0C7299F3CEA1}" dt="2025-07-13T13:56:58.736" v="2561" actId="14861"/>
        <pc:sldMkLst>
          <pc:docMk/>
          <pc:sldMk cId="1807264788" sldId="991"/>
        </pc:sldMkLst>
        <pc:picChg chg="add mod">
          <ac:chgData name="Campbell, Felicia" userId="4a81c6dd-5327-4ba3-89f6-c8d753f98be4" providerId="ADAL" clId="{3CC6DD7B-C729-447C-BF72-0C7299F3CEA1}" dt="2025-07-13T13:56:58.736" v="2561" actId="14861"/>
          <ac:picMkLst>
            <pc:docMk/>
            <pc:sldMk cId="1807264788" sldId="991"/>
            <ac:picMk id="5" creationId="{7EA9F5AD-3D24-EA5E-0411-A1508E2D9DB9}"/>
          </ac:picMkLst>
        </pc:picChg>
        <pc:picChg chg="add mod">
          <ac:chgData name="Campbell, Felicia" userId="4a81c6dd-5327-4ba3-89f6-c8d753f98be4" providerId="ADAL" clId="{3CC6DD7B-C729-447C-BF72-0C7299F3CEA1}" dt="2025-07-09T13:06:03.007" v="1993" actId="1036"/>
          <ac:picMkLst>
            <pc:docMk/>
            <pc:sldMk cId="1807264788" sldId="991"/>
            <ac:picMk id="11" creationId="{9E14EAF3-7859-B2A1-D5C8-D0CECD94DF84}"/>
          </ac:picMkLst>
        </pc:picChg>
      </pc:sldChg>
      <pc:sldChg chg="addSp delSp modSp add mod">
        <pc:chgData name="Campbell, Felicia" userId="4a81c6dd-5327-4ba3-89f6-c8d753f98be4" providerId="ADAL" clId="{3CC6DD7B-C729-447C-BF72-0C7299F3CEA1}" dt="2025-07-13T13:59:22.050" v="2665" actId="14861"/>
        <pc:sldMkLst>
          <pc:docMk/>
          <pc:sldMk cId="2187721836" sldId="992"/>
        </pc:sldMkLst>
        <pc:spChg chg="mod">
          <ac:chgData name="Campbell, Felicia" userId="4a81c6dd-5327-4ba3-89f6-c8d753f98be4" providerId="ADAL" clId="{3CC6DD7B-C729-447C-BF72-0C7299F3CEA1}" dt="2025-07-01T13:17:00.718" v="1285"/>
          <ac:spMkLst>
            <pc:docMk/>
            <pc:sldMk cId="2187721836" sldId="992"/>
            <ac:spMk id="8" creationId="{D49084BF-B386-CCB2-B4C9-B67127B9234E}"/>
          </ac:spMkLst>
        </pc:spChg>
        <pc:picChg chg="add mod">
          <ac:chgData name="Campbell, Felicia" userId="4a81c6dd-5327-4ba3-89f6-c8d753f98be4" providerId="ADAL" clId="{3CC6DD7B-C729-447C-BF72-0C7299F3CEA1}" dt="2025-07-13T13:59:22.050" v="2665" actId="14861"/>
          <ac:picMkLst>
            <pc:docMk/>
            <pc:sldMk cId="2187721836" sldId="992"/>
            <ac:picMk id="5" creationId="{22FF4140-FFEC-DE29-003F-C8C70BD1DBC0}"/>
          </ac:picMkLst>
        </pc:picChg>
        <pc:picChg chg="add mod">
          <ac:chgData name="Campbell, Felicia" userId="4a81c6dd-5327-4ba3-89f6-c8d753f98be4" providerId="ADAL" clId="{3CC6DD7B-C729-447C-BF72-0C7299F3CEA1}" dt="2025-07-09T13:16:40.796" v="2104" actId="1038"/>
          <ac:picMkLst>
            <pc:docMk/>
            <pc:sldMk cId="2187721836" sldId="992"/>
            <ac:picMk id="11" creationId="{9EDEF783-A72C-3BB3-B361-AD325A8F2DB4}"/>
          </ac:picMkLst>
        </pc:picChg>
      </pc:sldChg>
      <pc:sldChg chg="modSp add del mod">
        <pc:chgData name="Campbell, Felicia" userId="4a81c6dd-5327-4ba3-89f6-c8d753f98be4" providerId="ADAL" clId="{3CC6DD7B-C729-447C-BF72-0C7299F3CEA1}" dt="2025-06-30T17:41:47.084" v="1170" actId="2696"/>
        <pc:sldMkLst>
          <pc:docMk/>
          <pc:sldMk cId="688686563" sldId="993"/>
        </pc:sldMkLst>
      </pc:sldChg>
      <pc:sldChg chg="addSp delSp modSp add mod">
        <pc:chgData name="Campbell, Felicia" userId="4a81c6dd-5327-4ba3-89f6-c8d753f98be4" providerId="ADAL" clId="{3CC6DD7B-C729-447C-BF72-0C7299F3CEA1}" dt="2025-07-13T13:57:33.541" v="2585" actId="14861"/>
        <pc:sldMkLst>
          <pc:docMk/>
          <pc:sldMk cId="1732331216" sldId="993"/>
        </pc:sldMkLst>
        <pc:picChg chg="add mod">
          <ac:chgData name="Campbell, Felicia" userId="4a81c6dd-5327-4ba3-89f6-c8d753f98be4" providerId="ADAL" clId="{3CC6DD7B-C729-447C-BF72-0C7299F3CEA1}" dt="2025-07-13T13:57:33.541" v="2585" actId="14861"/>
          <ac:picMkLst>
            <pc:docMk/>
            <pc:sldMk cId="1732331216" sldId="993"/>
            <ac:picMk id="5" creationId="{1A40560E-96A4-ED5A-5FB1-839481C05712}"/>
          </ac:picMkLst>
        </pc:picChg>
        <pc:picChg chg="add mod">
          <ac:chgData name="Campbell, Felicia" userId="4a81c6dd-5327-4ba3-89f6-c8d753f98be4" providerId="ADAL" clId="{3CC6DD7B-C729-447C-BF72-0C7299F3CEA1}" dt="2025-07-09T13:10:32.004" v="2015" actId="1076"/>
          <ac:picMkLst>
            <pc:docMk/>
            <pc:sldMk cId="1732331216" sldId="993"/>
            <ac:picMk id="11" creationId="{DB99D1DF-261F-2F91-2E4B-51821C1A0D47}"/>
          </ac:picMkLst>
        </pc:picChg>
      </pc:sldChg>
      <pc:sldChg chg="modSp add del mod">
        <pc:chgData name="Campbell, Felicia" userId="4a81c6dd-5327-4ba3-89f6-c8d753f98be4" providerId="ADAL" clId="{3CC6DD7B-C729-447C-BF72-0C7299F3CEA1}" dt="2025-06-30T17:41:05.374" v="1148" actId="2696"/>
        <pc:sldMkLst>
          <pc:docMk/>
          <pc:sldMk cId="131097037" sldId="994"/>
        </pc:sldMkLst>
      </pc:sldChg>
      <pc:sldChg chg="addSp delSp modSp add mod">
        <pc:chgData name="Campbell, Felicia" userId="4a81c6dd-5327-4ba3-89f6-c8d753f98be4" providerId="ADAL" clId="{3CC6DD7B-C729-447C-BF72-0C7299F3CEA1}" dt="2025-07-13T13:57:08.226" v="2569" actId="14861"/>
        <pc:sldMkLst>
          <pc:docMk/>
          <pc:sldMk cId="2552751387" sldId="994"/>
        </pc:sldMkLst>
        <pc:spChg chg="mod">
          <ac:chgData name="Campbell, Felicia" userId="4a81c6dd-5327-4ba3-89f6-c8d753f98be4" providerId="ADAL" clId="{3CC6DD7B-C729-447C-BF72-0C7299F3CEA1}" dt="2025-06-30T17:41:17.802" v="1157" actId="20577"/>
          <ac:spMkLst>
            <pc:docMk/>
            <pc:sldMk cId="2552751387" sldId="994"/>
            <ac:spMk id="8" creationId="{61BF517C-5201-701C-1607-2B0BC8B858BA}"/>
          </ac:spMkLst>
        </pc:spChg>
        <pc:picChg chg="add mod">
          <ac:chgData name="Campbell, Felicia" userId="4a81c6dd-5327-4ba3-89f6-c8d753f98be4" providerId="ADAL" clId="{3CC6DD7B-C729-447C-BF72-0C7299F3CEA1}" dt="2025-07-13T13:57:08.226" v="2569" actId="14861"/>
          <ac:picMkLst>
            <pc:docMk/>
            <pc:sldMk cId="2552751387" sldId="994"/>
            <ac:picMk id="5" creationId="{FBD90DA7-9F27-7993-25BE-E6D7E1B1EEBB}"/>
          </ac:picMkLst>
        </pc:picChg>
        <pc:picChg chg="add del">
          <ac:chgData name="Campbell, Felicia" userId="4a81c6dd-5327-4ba3-89f6-c8d753f98be4" providerId="ADAL" clId="{3CC6DD7B-C729-447C-BF72-0C7299F3CEA1}" dt="2025-07-11T19:34:17.043" v="2344" actId="478"/>
          <ac:picMkLst>
            <pc:docMk/>
            <pc:sldMk cId="2552751387" sldId="994"/>
            <ac:picMk id="6" creationId="{395C9AFA-FC33-C0F1-F6C5-875B1D679535}"/>
          </ac:picMkLst>
        </pc:picChg>
        <pc:picChg chg="add mod">
          <ac:chgData name="Campbell, Felicia" userId="4a81c6dd-5327-4ba3-89f6-c8d753f98be4" providerId="ADAL" clId="{3CC6DD7B-C729-447C-BF72-0C7299F3CEA1}" dt="2025-07-09T13:07:02.748" v="2004"/>
          <ac:picMkLst>
            <pc:docMk/>
            <pc:sldMk cId="2552751387" sldId="994"/>
            <ac:picMk id="11" creationId="{BB998EE9-C32C-4B8F-D4BE-F177FD8E2364}"/>
          </ac:picMkLst>
        </pc:picChg>
      </pc:sldChg>
      <pc:sldChg chg="modSp add del mod">
        <pc:chgData name="Campbell, Felicia" userId="4a81c6dd-5327-4ba3-89f6-c8d753f98be4" providerId="ADAL" clId="{3CC6DD7B-C729-447C-BF72-0C7299F3CEA1}" dt="2025-06-30T17:42:32.170" v="1174" actId="2696"/>
        <pc:sldMkLst>
          <pc:docMk/>
          <pc:sldMk cId="2438665941" sldId="995"/>
        </pc:sldMkLst>
      </pc:sldChg>
      <pc:sldChg chg="addSp delSp modSp add mod ord">
        <pc:chgData name="Campbell, Felicia" userId="4a81c6dd-5327-4ba3-89f6-c8d753f98be4" providerId="ADAL" clId="{3CC6DD7B-C729-447C-BF72-0C7299F3CEA1}" dt="2025-07-13T13:57:55.834" v="2601" actId="14861"/>
        <pc:sldMkLst>
          <pc:docMk/>
          <pc:sldMk cId="3185750679" sldId="995"/>
        </pc:sldMkLst>
        <pc:spChg chg="mod">
          <ac:chgData name="Campbell, Felicia" userId="4a81c6dd-5327-4ba3-89f6-c8d753f98be4" providerId="ADAL" clId="{3CC6DD7B-C729-447C-BF72-0C7299F3CEA1}" dt="2025-06-30T17:43:07.748" v="1188" actId="20577"/>
          <ac:spMkLst>
            <pc:docMk/>
            <pc:sldMk cId="3185750679" sldId="995"/>
            <ac:spMk id="8" creationId="{CF7AB5B4-425D-E676-696A-36556042663F}"/>
          </ac:spMkLst>
        </pc:spChg>
        <pc:picChg chg="add mod">
          <ac:chgData name="Campbell, Felicia" userId="4a81c6dd-5327-4ba3-89f6-c8d753f98be4" providerId="ADAL" clId="{3CC6DD7B-C729-447C-BF72-0C7299F3CEA1}" dt="2025-07-13T13:57:55.834" v="2601" actId="14861"/>
          <ac:picMkLst>
            <pc:docMk/>
            <pc:sldMk cId="3185750679" sldId="995"/>
            <ac:picMk id="5" creationId="{3F826C13-81B4-AE73-B5E2-FE6EC4776353}"/>
          </ac:picMkLst>
        </pc:picChg>
        <pc:picChg chg="add mod">
          <ac:chgData name="Campbell, Felicia" userId="4a81c6dd-5327-4ba3-89f6-c8d753f98be4" providerId="ADAL" clId="{3CC6DD7B-C729-447C-BF72-0C7299F3CEA1}" dt="2025-07-09T13:11:49.289" v="2039" actId="1035"/>
          <ac:picMkLst>
            <pc:docMk/>
            <pc:sldMk cId="3185750679" sldId="995"/>
            <ac:picMk id="11" creationId="{4F935F63-B09C-C184-4D3A-4A65CB6E4136}"/>
          </ac:picMkLst>
        </pc:picChg>
      </pc:sldChg>
      <pc:sldChg chg="addSp delSp modSp add mod ord">
        <pc:chgData name="Campbell, Felicia" userId="4a81c6dd-5327-4ba3-89f6-c8d753f98be4" providerId="ADAL" clId="{3CC6DD7B-C729-447C-BF72-0C7299F3CEA1}" dt="2025-07-13T13:58:41.140" v="2633" actId="14861"/>
        <pc:sldMkLst>
          <pc:docMk/>
          <pc:sldMk cId="2875495972" sldId="996"/>
        </pc:sldMkLst>
        <pc:spChg chg="mod">
          <ac:chgData name="Campbell, Felicia" userId="4a81c6dd-5327-4ba3-89f6-c8d753f98be4" providerId="ADAL" clId="{3CC6DD7B-C729-447C-BF72-0C7299F3CEA1}" dt="2025-06-30T13:40:36.138" v="648" actId="20577"/>
          <ac:spMkLst>
            <pc:docMk/>
            <pc:sldMk cId="2875495972" sldId="996"/>
            <ac:spMk id="8" creationId="{F37B1EDC-6C9B-0803-1007-15DEA81BB90F}"/>
          </ac:spMkLst>
        </pc:spChg>
        <pc:picChg chg="add mod">
          <ac:chgData name="Campbell, Felicia" userId="4a81c6dd-5327-4ba3-89f6-c8d753f98be4" providerId="ADAL" clId="{3CC6DD7B-C729-447C-BF72-0C7299F3CEA1}" dt="2025-07-13T13:58:41.140" v="2633" actId="14861"/>
          <ac:picMkLst>
            <pc:docMk/>
            <pc:sldMk cId="2875495972" sldId="996"/>
            <ac:picMk id="5" creationId="{45BFA1F2-C08C-2C95-CEA8-9E62743DCD6E}"/>
          </ac:picMkLst>
        </pc:picChg>
        <pc:picChg chg="add mod">
          <ac:chgData name="Campbell, Felicia" userId="4a81c6dd-5327-4ba3-89f6-c8d753f98be4" providerId="ADAL" clId="{3CC6DD7B-C729-447C-BF72-0C7299F3CEA1}" dt="2025-07-09T13:14:09.153" v="2071" actId="1038"/>
          <ac:picMkLst>
            <pc:docMk/>
            <pc:sldMk cId="2875495972" sldId="996"/>
            <ac:picMk id="11" creationId="{877D39C3-A676-8062-0107-D0DBF32A8EB9}"/>
          </ac:picMkLst>
        </pc:picChg>
      </pc:sldChg>
      <pc:sldChg chg="addSp delSp modSp add mod">
        <pc:chgData name="Campbell, Felicia" userId="4a81c6dd-5327-4ba3-89f6-c8d753f98be4" providerId="ADAL" clId="{3CC6DD7B-C729-447C-BF72-0C7299F3CEA1}" dt="2025-07-13T13:56:45.485" v="2553" actId="14861"/>
        <pc:sldMkLst>
          <pc:docMk/>
          <pc:sldMk cId="583403972" sldId="997"/>
        </pc:sldMkLst>
        <pc:picChg chg="add mod">
          <ac:chgData name="Campbell, Felicia" userId="4a81c6dd-5327-4ba3-89f6-c8d753f98be4" providerId="ADAL" clId="{3CC6DD7B-C729-447C-BF72-0C7299F3CEA1}" dt="2025-07-13T13:56:45.485" v="2553" actId="14861"/>
          <ac:picMkLst>
            <pc:docMk/>
            <pc:sldMk cId="583403972" sldId="997"/>
            <ac:picMk id="5" creationId="{68B20099-DBCB-34EB-22B6-CC671C5B721F}"/>
          </ac:picMkLst>
        </pc:picChg>
        <pc:picChg chg="add mod">
          <ac:chgData name="Campbell, Felicia" userId="4a81c6dd-5327-4ba3-89f6-c8d753f98be4" providerId="ADAL" clId="{3CC6DD7B-C729-447C-BF72-0C7299F3CEA1}" dt="2025-07-09T13:05:22.311" v="1984" actId="1076"/>
          <ac:picMkLst>
            <pc:docMk/>
            <pc:sldMk cId="583403972" sldId="997"/>
            <ac:picMk id="11" creationId="{D3AB8670-D0F7-1083-AA14-972E49B58606}"/>
          </ac:picMkLst>
        </pc:picChg>
      </pc:sldChg>
      <pc:sldChg chg="modSp add del mod">
        <pc:chgData name="Campbell, Felicia" userId="4a81c6dd-5327-4ba3-89f6-c8d753f98be4" providerId="ADAL" clId="{3CC6DD7B-C729-447C-BF72-0C7299F3CEA1}" dt="2025-06-30T17:40:02.856" v="1140" actId="2696"/>
        <pc:sldMkLst>
          <pc:docMk/>
          <pc:sldMk cId="2158848085" sldId="997"/>
        </pc:sldMkLst>
      </pc:sldChg>
      <pc:sldChg chg="modSp add del mod">
        <pc:chgData name="Campbell, Felicia" userId="4a81c6dd-5327-4ba3-89f6-c8d753f98be4" providerId="ADAL" clId="{3CC6DD7B-C729-447C-BF72-0C7299F3CEA1}" dt="2025-06-30T17:39:35.209" v="1136" actId="2696"/>
        <pc:sldMkLst>
          <pc:docMk/>
          <pc:sldMk cId="947099151" sldId="998"/>
        </pc:sldMkLst>
      </pc:sldChg>
      <pc:sldChg chg="addSp delSp modSp add mod">
        <pc:chgData name="Campbell, Felicia" userId="4a81c6dd-5327-4ba3-89f6-c8d753f98be4" providerId="ADAL" clId="{3CC6DD7B-C729-447C-BF72-0C7299F3CEA1}" dt="2025-07-13T13:56:28.535" v="2545" actId="14861"/>
        <pc:sldMkLst>
          <pc:docMk/>
          <pc:sldMk cId="1990299704" sldId="998"/>
        </pc:sldMkLst>
        <pc:picChg chg="add mod">
          <ac:chgData name="Campbell, Felicia" userId="4a81c6dd-5327-4ba3-89f6-c8d753f98be4" providerId="ADAL" clId="{3CC6DD7B-C729-447C-BF72-0C7299F3CEA1}" dt="2025-07-13T13:56:28.535" v="2545" actId="14861"/>
          <ac:picMkLst>
            <pc:docMk/>
            <pc:sldMk cId="1990299704" sldId="998"/>
            <ac:picMk id="5" creationId="{E7F53EC5-5D4D-E3C2-DF65-0679D674689C}"/>
          </ac:picMkLst>
        </pc:picChg>
        <pc:picChg chg="add mod">
          <ac:chgData name="Campbell, Felicia" userId="4a81c6dd-5327-4ba3-89f6-c8d753f98be4" providerId="ADAL" clId="{3CC6DD7B-C729-447C-BF72-0C7299F3CEA1}" dt="2025-07-09T13:04:38.477" v="1977" actId="1076"/>
          <ac:picMkLst>
            <pc:docMk/>
            <pc:sldMk cId="1990299704" sldId="998"/>
            <ac:picMk id="11" creationId="{9D2CB2C3-9049-E8DB-7D16-8C079B18C81D}"/>
          </ac:picMkLst>
        </pc:picChg>
      </pc:sldChg>
      <pc:sldChg chg="modSp add del mod">
        <pc:chgData name="Campbell, Felicia" userId="4a81c6dd-5327-4ba3-89f6-c8d753f98be4" providerId="ADAL" clId="{3CC6DD7B-C729-447C-BF72-0C7299F3CEA1}" dt="2025-06-30T17:42:47.546" v="1176" actId="2696"/>
        <pc:sldMkLst>
          <pc:docMk/>
          <pc:sldMk cId="674945728" sldId="999"/>
        </pc:sldMkLst>
      </pc:sldChg>
      <pc:sldChg chg="addSp delSp modSp add mod">
        <pc:chgData name="Campbell, Felicia" userId="4a81c6dd-5327-4ba3-89f6-c8d753f98be4" providerId="ADAL" clId="{3CC6DD7B-C729-447C-BF72-0C7299F3CEA1}" dt="2025-07-13T13:58:30.208" v="2625" actId="14861"/>
        <pc:sldMkLst>
          <pc:docMk/>
          <pc:sldMk cId="2473901852" sldId="999"/>
        </pc:sldMkLst>
        <pc:spChg chg="mod">
          <ac:chgData name="Campbell, Felicia" userId="4a81c6dd-5327-4ba3-89f6-c8d753f98be4" providerId="ADAL" clId="{3CC6DD7B-C729-447C-BF72-0C7299F3CEA1}" dt="2025-06-30T17:43:20.087" v="1204" actId="20577"/>
          <ac:spMkLst>
            <pc:docMk/>
            <pc:sldMk cId="2473901852" sldId="999"/>
            <ac:spMk id="8" creationId="{3FD904CF-974A-8282-0044-82F78AC12AD2}"/>
          </ac:spMkLst>
        </pc:spChg>
        <pc:picChg chg="add mod">
          <ac:chgData name="Campbell, Felicia" userId="4a81c6dd-5327-4ba3-89f6-c8d753f98be4" providerId="ADAL" clId="{3CC6DD7B-C729-447C-BF72-0C7299F3CEA1}" dt="2025-07-13T13:58:30.208" v="2625" actId="14861"/>
          <ac:picMkLst>
            <pc:docMk/>
            <pc:sldMk cId="2473901852" sldId="999"/>
            <ac:picMk id="5" creationId="{135B9966-247D-5B67-B2EB-AC91D09BF953}"/>
          </ac:picMkLst>
        </pc:picChg>
        <pc:picChg chg="add mod">
          <ac:chgData name="Campbell, Felicia" userId="4a81c6dd-5327-4ba3-89f6-c8d753f98be4" providerId="ADAL" clId="{3CC6DD7B-C729-447C-BF72-0C7299F3CEA1}" dt="2025-07-09T13:13:35.915" v="2061" actId="1035"/>
          <ac:picMkLst>
            <pc:docMk/>
            <pc:sldMk cId="2473901852" sldId="999"/>
            <ac:picMk id="11" creationId="{F345E4D9-7F23-83E6-7CCB-576F197F453F}"/>
          </ac:picMkLst>
        </pc:picChg>
      </pc:sldChg>
      <pc:sldChg chg="add del">
        <pc:chgData name="Campbell, Felicia" userId="4a81c6dd-5327-4ba3-89f6-c8d753f98be4" providerId="ADAL" clId="{3CC6DD7B-C729-447C-BF72-0C7299F3CEA1}" dt="2025-07-10T12:00:20.672" v="2325" actId="2696"/>
        <pc:sldMkLst>
          <pc:docMk/>
          <pc:sldMk cId="1704026216" sldId="1000"/>
        </pc:sldMkLst>
      </pc:sldChg>
      <pc:sldChg chg="addSp delSp modSp add mod">
        <pc:chgData name="Campbell, Felicia" userId="4a81c6dd-5327-4ba3-89f6-c8d753f98be4" providerId="ADAL" clId="{3CC6DD7B-C729-447C-BF72-0C7299F3CEA1}" dt="2025-07-13T14:00:02.952" v="2691" actId="14861"/>
        <pc:sldMkLst>
          <pc:docMk/>
          <pc:sldMk cId="176695645" sldId="1001"/>
        </pc:sldMkLst>
        <pc:spChg chg="mod">
          <ac:chgData name="Campbell, Felicia" userId="4a81c6dd-5327-4ba3-89f6-c8d753f98be4" providerId="ADAL" clId="{3CC6DD7B-C729-447C-BF72-0C7299F3CEA1}" dt="2025-06-30T13:44:56.336" v="847" actId="20577"/>
          <ac:spMkLst>
            <pc:docMk/>
            <pc:sldMk cId="176695645" sldId="1001"/>
            <ac:spMk id="8" creationId="{7894A149-558C-4A29-3A16-6DBC37598ABC}"/>
          </ac:spMkLst>
        </pc:spChg>
        <pc:picChg chg="add mod">
          <ac:chgData name="Campbell, Felicia" userId="4a81c6dd-5327-4ba3-89f6-c8d753f98be4" providerId="ADAL" clId="{3CC6DD7B-C729-447C-BF72-0C7299F3CEA1}" dt="2025-07-13T14:00:02.952" v="2691" actId="14861"/>
          <ac:picMkLst>
            <pc:docMk/>
            <pc:sldMk cId="176695645" sldId="1001"/>
            <ac:picMk id="5" creationId="{E5C964AC-B29E-F6F4-4BEC-347A38B63C58}"/>
          </ac:picMkLst>
        </pc:picChg>
        <pc:picChg chg="add mod">
          <ac:chgData name="Campbell, Felicia" userId="4a81c6dd-5327-4ba3-89f6-c8d753f98be4" providerId="ADAL" clId="{3CC6DD7B-C729-447C-BF72-0C7299F3CEA1}" dt="2025-07-09T13:19:02.284" v="2152" actId="1038"/>
          <ac:picMkLst>
            <pc:docMk/>
            <pc:sldMk cId="176695645" sldId="1001"/>
            <ac:picMk id="11" creationId="{5476453B-FBDA-77B5-0B41-9ACA8A5E1DC0}"/>
          </ac:picMkLst>
        </pc:picChg>
      </pc:sldChg>
      <pc:sldChg chg="modSp add mod">
        <pc:chgData name="Campbell, Felicia" userId="4a81c6dd-5327-4ba3-89f6-c8d753f98be4" providerId="ADAL" clId="{3CC6DD7B-C729-447C-BF72-0C7299F3CEA1}" dt="2025-07-09T12:35:24.694" v="1501" actId="20577"/>
        <pc:sldMkLst>
          <pc:docMk/>
          <pc:sldMk cId="251673714" sldId="1002"/>
        </pc:sldMkLst>
        <pc:spChg chg="mod">
          <ac:chgData name="Campbell, Felicia" userId="4a81c6dd-5327-4ba3-89f6-c8d753f98be4" providerId="ADAL" clId="{3CC6DD7B-C729-447C-BF72-0C7299F3CEA1}" dt="2025-07-09T12:35:24.694" v="1501" actId="20577"/>
          <ac:spMkLst>
            <pc:docMk/>
            <pc:sldMk cId="251673714" sldId="1002"/>
            <ac:spMk id="5" creationId="{0FEEC497-0C76-4C69-DB6C-DAEC61D02822}"/>
          </ac:spMkLst>
        </pc:spChg>
        <pc:spChg chg="mod">
          <ac:chgData name="Campbell, Felicia" userId="4a81c6dd-5327-4ba3-89f6-c8d753f98be4" providerId="ADAL" clId="{3CC6DD7B-C729-447C-BF72-0C7299F3CEA1}" dt="2025-06-30T13:43:54.704" v="775" actId="20577"/>
          <ac:spMkLst>
            <pc:docMk/>
            <pc:sldMk cId="251673714" sldId="1002"/>
            <ac:spMk id="8" creationId="{0413B645-A1DE-66E4-B000-A3DEBE02C605}"/>
          </ac:spMkLst>
        </pc:spChg>
      </pc:sldChg>
      <pc:sldChg chg="addSp delSp modSp add mod">
        <pc:chgData name="Campbell, Felicia" userId="4a81c6dd-5327-4ba3-89f6-c8d753f98be4" providerId="ADAL" clId="{3CC6DD7B-C729-447C-BF72-0C7299F3CEA1}" dt="2025-07-13T14:01:49.708" v="2765" actId="14861"/>
        <pc:sldMkLst>
          <pc:docMk/>
          <pc:sldMk cId="4184521238" sldId="1003"/>
        </pc:sldMkLst>
        <pc:spChg chg="mod">
          <ac:chgData name="Campbell, Felicia" userId="4a81c6dd-5327-4ba3-89f6-c8d753f98be4" providerId="ADAL" clId="{3CC6DD7B-C729-447C-BF72-0C7299F3CEA1}" dt="2025-07-01T13:53:49.412" v="1291" actId="20577"/>
          <ac:spMkLst>
            <pc:docMk/>
            <pc:sldMk cId="4184521238" sldId="1003"/>
            <ac:spMk id="8" creationId="{880C82DD-2B98-9E0A-95F0-BDA8D76507AE}"/>
          </ac:spMkLst>
        </pc:spChg>
        <pc:picChg chg="add mod">
          <ac:chgData name="Campbell, Felicia" userId="4a81c6dd-5327-4ba3-89f6-c8d753f98be4" providerId="ADAL" clId="{3CC6DD7B-C729-447C-BF72-0C7299F3CEA1}" dt="2025-07-13T14:01:49.708" v="2765" actId="14861"/>
          <ac:picMkLst>
            <pc:docMk/>
            <pc:sldMk cId="4184521238" sldId="1003"/>
            <ac:picMk id="5" creationId="{D697D11B-0564-C84D-9EFF-7E514E5C937F}"/>
          </ac:picMkLst>
        </pc:picChg>
        <pc:picChg chg="add mod">
          <ac:chgData name="Campbell, Felicia" userId="4a81c6dd-5327-4ba3-89f6-c8d753f98be4" providerId="ADAL" clId="{3CC6DD7B-C729-447C-BF72-0C7299F3CEA1}" dt="2025-07-09T13:25:40.261" v="2286" actId="1036"/>
          <ac:picMkLst>
            <pc:docMk/>
            <pc:sldMk cId="4184521238" sldId="1003"/>
            <ac:picMk id="11" creationId="{C92416E2-3475-698D-F47C-AD7501192417}"/>
          </ac:picMkLst>
        </pc:picChg>
      </pc:sldChg>
      <pc:sldChg chg="addSp delSp modSp add mod">
        <pc:chgData name="Campbell, Felicia" userId="4a81c6dd-5327-4ba3-89f6-c8d753f98be4" providerId="ADAL" clId="{3CC6DD7B-C729-447C-BF72-0C7299F3CEA1}" dt="2025-07-13T14:02:00.091" v="2773" actId="14861"/>
        <pc:sldMkLst>
          <pc:docMk/>
          <pc:sldMk cId="1029857811" sldId="1004"/>
        </pc:sldMkLst>
        <pc:picChg chg="add mod">
          <ac:chgData name="Campbell, Felicia" userId="4a81c6dd-5327-4ba3-89f6-c8d753f98be4" providerId="ADAL" clId="{3CC6DD7B-C729-447C-BF72-0C7299F3CEA1}" dt="2025-07-13T14:02:00.091" v="2773" actId="14861"/>
          <ac:picMkLst>
            <pc:docMk/>
            <pc:sldMk cId="1029857811" sldId="1004"/>
            <ac:picMk id="5" creationId="{D54C06FD-620F-3768-B784-B756156EE375}"/>
          </ac:picMkLst>
        </pc:picChg>
        <pc:picChg chg="add mod">
          <ac:chgData name="Campbell, Felicia" userId="4a81c6dd-5327-4ba3-89f6-c8d753f98be4" providerId="ADAL" clId="{3CC6DD7B-C729-447C-BF72-0C7299F3CEA1}" dt="2025-07-09T13:26:08.747" v="2297" actId="1036"/>
          <ac:picMkLst>
            <pc:docMk/>
            <pc:sldMk cId="1029857811" sldId="1004"/>
            <ac:picMk id="11" creationId="{A304E849-E802-AACB-F979-109685331778}"/>
          </ac:picMkLst>
        </pc:picChg>
      </pc:sldChg>
      <pc:sldChg chg="addSp delSp modSp add mod">
        <pc:chgData name="Campbell, Felicia" userId="4a81c6dd-5327-4ba3-89f6-c8d753f98be4" providerId="ADAL" clId="{3CC6DD7B-C729-447C-BF72-0C7299F3CEA1}" dt="2025-07-13T14:00:49.610" v="2723" actId="14861"/>
        <pc:sldMkLst>
          <pc:docMk/>
          <pc:sldMk cId="1788826112" sldId="1005"/>
        </pc:sldMkLst>
        <pc:spChg chg="mod">
          <ac:chgData name="Campbell, Felicia" userId="4a81c6dd-5327-4ba3-89f6-c8d753f98be4" providerId="ADAL" clId="{3CC6DD7B-C729-447C-BF72-0C7299F3CEA1}" dt="2025-06-30T13:45:20.007" v="908" actId="20577"/>
          <ac:spMkLst>
            <pc:docMk/>
            <pc:sldMk cId="1788826112" sldId="1005"/>
            <ac:spMk id="8" creationId="{194EA034-B48D-71A8-2893-F6551868ABFE}"/>
          </ac:spMkLst>
        </pc:spChg>
        <pc:picChg chg="add mod">
          <ac:chgData name="Campbell, Felicia" userId="4a81c6dd-5327-4ba3-89f6-c8d753f98be4" providerId="ADAL" clId="{3CC6DD7B-C729-447C-BF72-0C7299F3CEA1}" dt="2025-07-13T14:00:49.610" v="2723" actId="14861"/>
          <ac:picMkLst>
            <pc:docMk/>
            <pc:sldMk cId="1788826112" sldId="1005"/>
            <ac:picMk id="5" creationId="{1164649B-2372-9431-6028-570568A7749C}"/>
          </ac:picMkLst>
        </pc:picChg>
        <pc:picChg chg="add mod">
          <ac:chgData name="Campbell, Felicia" userId="4a81c6dd-5327-4ba3-89f6-c8d753f98be4" providerId="ADAL" clId="{3CC6DD7B-C729-447C-BF72-0C7299F3CEA1}" dt="2025-07-09T13:21:49.992" v="2217" actId="1038"/>
          <ac:picMkLst>
            <pc:docMk/>
            <pc:sldMk cId="1788826112" sldId="1005"/>
            <ac:picMk id="11" creationId="{C2D5549A-92F0-55E9-0B1A-E9BA123A9ACC}"/>
          </ac:picMkLst>
        </pc:picChg>
      </pc:sldChg>
      <pc:sldChg chg="addSp delSp modSp add mod">
        <pc:chgData name="Campbell, Felicia" userId="4a81c6dd-5327-4ba3-89f6-c8d753f98be4" providerId="ADAL" clId="{3CC6DD7B-C729-447C-BF72-0C7299F3CEA1}" dt="2025-07-13T14:01:23.312" v="2747" actId="14861"/>
        <pc:sldMkLst>
          <pc:docMk/>
          <pc:sldMk cId="1108841387" sldId="1006"/>
        </pc:sldMkLst>
        <pc:spChg chg="mod">
          <ac:chgData name="Campbell, Felicia" userId="4a81c6dd-5327-4ba3-89f6-c8d753f98be4" providerId="ADAL" clId="{3CC6DD7B-C729-447C-BF72-0C7299F3CEA1}" dt="2025-06-30T13:45:38.724" v="934" actId="20577"/>
          <ac:spMkLst>
            <pc:docMk/>
            <pc:sldMk cId="1108841387" sldId="1006"/>
            <ac:spMk id="8" creationId="{919F0D94-2704-094F-D5AD-BF9A7E3B4F43}"/>
          </ac:spMkLst>
        </pc:spChg>
        <pc:picChg chg="add mod">
          <ac:chgData name="Campbell, Felicia" userId="4a81c6dd-5327-4ba3-89f6-c8d753f98be4" providerId="ADAL" clId="{3CC6DD7B-C729-447C-BF72-0C7299F3CEA1}" dt="2025-07-13T14:01:23.312" v="2747" actId="14861"/>
          <ac:picMkLst>
            <pc:docMk/>
            <pc:sldMk cId="1108841387" sldId="1006"/>
            <ac:picMk id="5" creationId="{5D4F3B53-4662-3D1C-C067-EE68759ED206}"/>
          </ac:picMkLst>
        </pc:picChg>
        <pc:picChg chg="add mod">
          <ac:chgData name="Campbell, Felicia" userId="4a81c6dd-5327-4ba3-89f6-c8d753f98be4" providerId="ADAL" clId="{3CC6DD7B-C729-447C-BF72-0C7299F3CEA1}" dt="2025-07-09T13:23:51.135" v="2251" actId="1035"/>
          <ac:picMkLst>
            <pc:docMk/>
            <pc:sldMk cId="1108841387" sldId="1006"/>
            <ac:picMk id="11" creationId="{D51302B7-1750-EB49-EE5A-5E991302AC24}"/>
          </ac:picMkLst>
        </pc:picChg>
      </pc:sldChg>
      <pc:sldChg chg="addSp delSp modSp add mod ord">
        <pc:chgData name="Campbell, Felicia" userId="4a81c6dd-5327-4ba3-89f6-c8d753f98be4" providerId="ADAL" clId="{3CC6DD7B-C729-447C-BF72-0C7299F3CEA1}" dt="2025-07-13T14:00:35.951" v="2715" actId="14861"/>
        <pc:sldMkLst>
          <pc:docMk/>
          <pc:sldMk cId="259932401" sldId="1007"/>
        </pc:sldMkLst>
        <pc:spChg chg="mod">
          <ac:chgData name="Campbell, Felicia" userId="4a81c6dd-5327-4ba3-89f6-c8d753f98be4" providerId="ADAL" clId="{3CC6DD7B-C729-447C-BF72-0C7299F3CEA1}" dt="2025-06-30T13:45:54.630" v="946" actId="20577"/>
          <ac:spMkLst>
            <pc:docMk/>
            <pc:sldMk cId="259932401" sldId="1007"/>
            <ac:spMk id="8" creationId="{13A7B979-E365-9E9D-5680-B90282C67A95}"/>
          </ac:spMkLst>
        </pc:spChg>
        <pc:picChg chg="add mod">
          <ac:chgData name="Campbell, Felicia" userId="4a81c6dd-5327-4ba3-89f6-c8d753f98be4" providerId="ADAL" clId="{3CC6DD7B-C729-447C-BF72-0C7299F3CEA1}" dt="2025-07-13T14:00:35.951" v="2715" actId="14861"/>
          <ac:picMkLst>
            <pc:docMk/>
            <pc:sldMk cId="259932401" sldId="1007"/>
            <ac:picMk id="5" creationId="{B561228A-6975-0562-2D45-C55B3C89A1EA}"/>
          </ac:picMkLst>
        </pc:picChg>
        <pc:picChg chg="add mod">
          <ac:chgData name="Campbell, Felicia" userId="4a81c6dd-5327-4ba3-89f6-c8d753f98be4" providerId="ADAL" clId="{3CC6DD7B-C729-447C-BF72-0C7299F3CEA1}" dt="2025-07-09T13:20:58.114" v="2180" actId="1035"/>
          <ac:picMkLst>
            <pc:docMk/>
            <pc:sldMk cId="259932401" sldId="1007"/>
            <ac:picMk id="11" creationId="{CBFB2CE9-1633-E54C-332C-88BCF429E4C3}"/>
          </ac:picMkLst>
        </pc:picChg>
      </pc:sldChg>
      <pc:sldChg chg="addSp delSp modSp add mod ord">
        <pc:chgData name="Campbell, Felicia" userId="4a81c6dd-5327-4ba3-89f6-c8d753f98be4" providerId="ADAL" clId="{3CC6DD7B-C729-447C-BF72-0C7299F3CEA1}" dt="2025-07-13T14:01:11.335" v="2739" actId="14861"/>
        <pc:sldMkLst>
          <pc:docMk/>
          <pc:sldMk cId="2289122909" sldId="1008"/>
        </pc:sldMkLst>
        <pc:spChg chg="mod">
          <ac:chgData name="Campbell, Felicia" userId="4a81c6dd-5327-4ba3-89f6-c8d753f98be4" providerId="ADAL" clId="{3CC6DD7B-C729-447C-BF72-0C7299F3CEA1}" dt="2025-07-01T13:29:08" v="1287" actId="20577"/>
          <ac:spMkLst>
            <pc:docMk/>
            <pc:sldMk cId="2289122909" sldId="1008"/>
            <ac:spMk id="8" creationId="{5602D2B1-1699-86CD-F86B-435B76431BD2}"/>
          </ac:spMkLst>
        </pc:spChg>
        <pc:picChg chg="add mod">
          <ac:chgData name="Campbell, Felicia" userId="4a81c6dd-5327-4ba3-89f6-c8d753f98be4" providerId="ADAL" clId="{3CC6DD7B-C729-447C-BF72-0C7299F3CEA1}" dt="2025-07-13T14:01:11.335" v="2739" actId="14861"/>
          <ac:picMkLst>
            <pc:docMk/>
            <pc:sldMk cId="2289122909" sldId="1008"/>
            <ac:picMk id="5" creationId="{B142E9F4-1FAA-6DB0-80C0-7991D6860558}"/>
          </ac:picMkLst>
        </pc:picChg>
        <pc:picChg chg="add mod">
          <ac:chgData name="Campbell, Felicia" userId="4a81c6dd-5327-4ba3-89f6-c8d753f98be4" providerId="ADAL" clId="{3CC6DD7B-C729-447C-BF72-0C7299F3CEA1}" dt="2025-07-09T13:23:12.389" v="2239" actId="1035"/>
          <ac:picMkLst>
            <pc:docMk/>
            <pc:sldMk cId="2289122909" sldId="1008"/>
            <ac:picMk id="11" creationId="{7AA93C56-1B57-3AAF-0AE2-03B4269F7B59}"/>
          </ac:picMkLst>
        </pc:picChg>
      </pc:sldChg>
      <pc:sldChg chg="addSp delSp modSp add mod ord">
        <pc:chgData name="Campbell, Felicia" userId="4a81c6dd-5327-4ba3-89f6-c8d753f98be4" providerId="ADAL" clId="{3CC6DD7B-C729-447C-BF72-0C7299F3CEA1}" dt="2025-07-13T14:00:59.806" v="2731" actId="14861"/>
        <pc:sldMkLst>
          <pc:docMk/>
          <pc:sldMk cId="452193463" sldId="1009"/>
        </pc:sldMkLst>
        <pc:spChg chg="mod">
          <ac:chgData name="Campbell, Felicia" userId="4a81c6dd-5327-4ba3-89f6-c8d753f98be4" providerId="ADAL" clId="{3CC6DD7B-C729-447C-BF72-0C7299F3CEA1}" dt="2025-06-30T13:52:05.439" v="991" actId="6549"/>
          <ac:spMkLst>
            <pc:docMk/>
            <pc:sldMk cId="452193463" sldId="1009"/>
            <ac:spMk id="8" creationId="{745C919F-E30D-DD95-A4F1-E34FD7FD1896}"/>
          </ac:spMkLst>
        </pc:spChg>
        <pc:picChg chg="add mod">
          <ac:chgData name="Campbell, Felicia" userId="4a81c6dd-5327-4ba3-89f6-c8d753f98be4" providerId="ADAL" clId="{3CC6DD7B-C729-447C-BF72-0C7299F3CEA1}" dt="2025-07-13T14:00:59.806" v="2731" actId="14861"/>
          <ac:picMkLst>
            <pc:docMk/>
            <pc:sldMk cId="452193463" sldId="1009"/>
            <ac:picMk id="5" creationId="{1C55793F-124C-CFC6-8039-B8DFEA245F77}"/>
          </ac:picMkLst>
        </pc:picChg>
        <pc:picChg chg="add mod">
          <ac:chgData name="Campbell, Felicia" userId="4a81c6dd-5327-4ba3-89f6-c8d753f98be4" providerId="ADAL" clId="{3CC6DD7B-C729-447C-BF72-0C7299F3CEA1}" dt="2025-07-09T13:22:37.455" v="2230" actId="1036"/>
          <ac:picMkLst>
            <pc:docMk/>
            <pc:sldMk cId="452193463" sldId="1009"/>
            <ac:picMk id="11" creationId="{5095E42D-E01B-BCCF-0FBE-9EED77AC92CF}"/>
          </ac:picMkLst>
        </pc:picChg>
      </pc:sldChg>
      <pc:sldChg chg="addSp delSp modSp add mod">
        <pc:chgData name="Campbell, Felicia" userId="4a81c6dd-5327-4ba3-89f6-c8d753f98be4" providerId="ADAL" clId="{3CC6DD7B-C729-447C-BF72-0C7299F3CEA1}" dt="2025-07-13T14:01:34.453" v="2755" actId="14861"/>
        <pc:sldMkLst>
          <pc:docMk/>
          <pc:sldMk cId="2961774596" sldId="1010"/>
        </pc:sldMkLst>
        <pc:spChg chg="mod">
          <ac:chgData name="Campbell, Felicia" userId="4a81c6dd-5327-4ba3-89f6-c8d753f98be4" providerId="ADAL" clId="{3CC6DD7B-C729-447C-BF72-0C7299F3CEA1}" dt="2025-06-30T13:52:21.037" v="1004" actId="20577"/>
          <ac:spMkLst>
            <pc:docMk/>
            <pc:sldMk cId="2961774596" sldId="1010"/>
            <ac:spMk id="8" creationId="{FC8BD2F8-6148-C10D-0C44-DFE53A832A16}"/>
          </ac:spMkLst>
        </pc:spChg>
        <pc:picChg chg="add mod">
          <ac:chgData name="Campbell, Felicia" userId="4a81c6dd-5327-4ba3-89f6-c8d753f98be4" providerId="ADAL" clId="{3CC6DD7B-C729-447C-BF72-0C7299F3CEA1}" dt="2025-07-13T14:01:34.453" v="2755" actId="14861"/>
          <ac:picMkLst>
            <pc:docMk/>
            <pc:sldMk cId="2961774596" sldId="1010"/>
            <ac:picMk id="5" creationId="{20B1EF03-E67D-22EF-A133-B18B36AF4681}"/>
          </ac:picMkLst>
        </pc:picChg>
        <pc:picChg chg="add mod">
          <ac:chgData name="Campbell, Felicia" userId="4a81c6dd-5327-4ba3-89f6-c8d753f98be4" providerId="ADAL" clId="{3CC6DD7B-C729-447C-BF72-0C7299F3CEA1}" dt="2025-07-09T13:24:37.460" v="2267" actId="1035"/>
          <ac:picMkLst>
            <pc:docMk/>
            <pc:sldMk cId="2961774596" sldId="1010"/>
            <ac:picMk id="11" creationId="{E0EF40B3-B865-84D7-6ECD-16CEAB8A07F8}"/>
          </ac:picMkLst>
        </pc:picChg>
      </pc:sldChg>
      <pc:sldChg chg="addSp delSp modSp add mod">
        <pc:chgData name="Campbell, Felicia" userId="4a81c6dd-5327-4ba3-89f6-c8d753f98be4" providerId="ADAL" clId="{3CC6DD7B-C729-447C-BF72-0C7299F3CEA1}" dt="2025-07-13T14:00:13.560" v="2699" actId="14861"/>
        <pc:sldMkLst>
          <pc:docMk/>
          <pc:sldMk cId="1205569416" sldId="1011"/>
        </pc:sldMkLst>
        <pc:spChg chg="mod">
          <ac:chgData name="Campbell, Felicia" userId="4a81c6dd-5327-4ba3-89f6-c8d753f98be4" providerId="ADAL" clId="{3CC6DD7B-C729-447C-BF72-0C7299F3CEA1}" dt="2025-06-30T17:45:39.164" v="1270" actId="20577"/>
          <ac:spMkLst>
            <pc:docMk/>
            <pc:sldMk cId="1205569416" sldId="1011"/>
            <ac:spMk id="8" creationId="{B404787C-DAF9-05CC-BF12-8A0BE84545C4}"/>
          </ac:spMkLst>
        </pc:spChg>
        <pc:picChg chg="add mod">
          <ac:chgData name="Campbell, Felicia" userId="4a81c6dd-5327-4ba3-89f6-c8d753f98be4" providerId="ADAL" clId="{3CC6DD7B-C729-447C-BF72-0C7299F3CEA1}" dt="2025-07-13T14:00:13.560" v="2699" actId="14861"/>
          <ac:picMkLst>
            <pc:docMk/>
            <pc:sldMk cId="1205569416" sldId="1011"/>
            <ac:picMk id="5" creationId="{AF888346-5D3D-5B44-D6A8-D2543E52E171}"/>
          </ac:picMkLst>
        </pc:picChg>
        <pc:picChg chg="add mod">
          <ac:chgData name="Campbell, Felicia" userId="4a81c6dd-5327-4ba3-89f6-c8d753f98be4" providerId="ADAL" clId="{3CC6DD7B-C729-447C-BF72-0C7299F3CEA1}" dt="2025-07-09T13:19:34.713" v="2161" actId="1035"/>
          <ac:picMkLst>
            <pc:docMk/>
            <pc:sldMk cId="1205569416" sldId="1011"/>
            <ac:picMk id="11" creationId="{320B526E-A19D-97DE-4964-4AD3B1B89D16}"/>
          </ac:picMkLst>
        </pc:picChg>
      </pc:sldChg>
      <pc:sldChg chg="addSp modSp add del mod">
        <pc:chgData name="Campbell, Felicia" userId="4a81c6dd-5327-4ba3-89f6-c8d753f98be4" providerId="ADAL" clId="{3CC6DD7B-C729-447C-BF72-0C7299F3CEA1}" dt="2025-06-30T17:45:14.991" v="1221" actId="2696"/>
        <pc:sldMkLst>
          <pc:docMk/>
          <pc:sldMk cId="3498815062" sldId="1011"/>
        </pc:sldMkLst>
      </pc:sldChg>
      <pc:sldChg chg="addSp modSp add del">
        <pc:chgData name="Campbell, Felicia" userId="4a81c6dd-5327-4ba3-89f6-c8d753f98be4" providerId="ADAL" clId="{3CC6DD7B-C729-447C-BF72-0C7299F3CEA1}" dt="2025-07-10T12:01:09.631" v="2328" actId="2696"/>
        <pc:sldMkLst>
          <pc:docMk/>
          <pc:sldMk cId="720997605" sldId="1012"/>
        </pc:sldMkLst>
      </pc:sldChg>
      <pc:sldChg chg="add del">
        <pc:chgData name="Campbell, Felicia" userId="4a81c6dd-5327-4ba3-89f6-c8d753f98be4" providerId="ADAL" clId="{3CC6DD7B-C729-447C-BF72-0C7299F3CEA1}" dt="2025-06-30T13:53:11.106" v="1062" actId="2696"/>
        <pc:sldMkLst>
          <pc:docMk/>
          <pc:sldMk cId="2115523839" sldId="1013"/>
        </pc:sldMkLst>
      </pc:sldChg>
      <pc:sldChg chg="add del">
        <pc:chgData name="Campbell, Felicia" userId="4a81c6dd-5327-4ba3-89f6-c8d753f98be4" providerId="ADAL" clId="{3CC6DD7B-C729-447C-BF72-0C7299F3CEA1}" dt="2025-06-30T13:54:44.336" v="1073" actId="2696"/>
        <pc:sldMkLst>
          <pc:docMk/>
          <pc:sldMk cId="2352499167" sldId="1013"/>
        </pc:sldMkLst>
      </pc:sldChg>
      <pc:sldChg chg="modSp add mod">
        <pc:chgData name="Campbell, Felicia" userId="4a81c6dd-5327-4ba3-89f6-c8d753f98be4" providerId="ADAL" clId="{3CC6DD7B-C729-447C-BF72-0C7299F3CEA1}" dt="2025-07-09T12:35:36.775" v="1503" actId="20577"/>
        <pc:sldMkLst>
          <pc:docMk/>
          <pc:sldMk cId="797602365" sldId="1014"/>
        </pc:sldMkLst>
        <pc:spChg chg="mod">
          <ac:chgData name="Campbell, Felicia" userId="4a81c6dd-5327-4ba3-89f6-c8d753f98be4" providerId="ADAL" clId="{3CC6DD7B-C729-447C-BF72-0C7299F3CEA1}" dt="2025-07-09T12:35:36.775" v="1503" actId="20577"/>
          <ac:spMkLst>
            <pc:docMk/>
            <pc:sldMk cId="797602365" sldId="1014"/>
            <ac:spMk id="9" creationId="{36966287-9DB5-AD22-588F-52BB13ECB41F}"/>
          </ac:spMkLst>
        </pc:spChg>
      </pc:sldChg>
      <pc:sldChg chg="addSp delSp modSp add mod">
        <pc:chgData name="Campbell, Felicia" userId="4a81c6dd-5327-4ba3-89f6-c8d753f98be4" providerId="ADAL" clId="{3CC6DD7B-C729-447C-BF72-0C7299F3CEA1}" dt="2025-07-09T12:35:40.848" v="1504" actId="20577"/>
        <pc:sldMkLst>
          <pc:docMk/>
          <pc:sldMk cId="2174660044" sldId="1015"/>
        </pc:sldMkLst>
        <pc:spChg chg="add mod">
          <ac:chgData name="Campbell, Felicia" userId="4a81c6dd-5327-4ba3-89f6-c8d753f98be4" providerId="ADAL" clId="{3CC6DD7B-C729-447C-BF72-0C7299F3CEA1}" dt="2025-07-09T12:35:40.848" v="1504" actId="20577"/>
          <ac:spMkLst>
            <pc:docMk/>
            <pc:sldMk cId="2174660044" sldId="1015"/>
            <ac:spMk id="3" creationId="{8E209342-C57A-A458-1AFB-E848628A9E30}"/>
          </ac:spMkLst>
        </pc:spChg>
      </pc:sldChg>
      <pc:sldChg chg="addSp delSp modSp add mod">
        <pc:chgData name="Campbell, Felicia" userId="4a81c6dd-5327-4ba3-89f6-c8d753f98be4" providerId="ADAL" clId="{3CC6DD7B-C729-447C-BF72-0C7299F3CEA1}" dt="2025-07-09T12:35:44.709" v="1505" actId="20577"/>
        <pc:sldMkLst>
          <pc:docMk/>
          <pc:sldMk cId="3472026" sldId="1016"/>
        </pc:sldMkLst>
        <pc:spChg chg="add mod">
          <ac:chgData name="Campbell, Felicia" userId="4a81c6dd-5327-4ba3-89f6-c8d753f98be4" providerId="ADAL" clId="{3CC6DD7B-C729-447C-BF72-0C7299F3CEA1}" dt="2025-07-09T12:35:44.709" v="1505" actId="20577"/>
          <ac:spMkLst>
            <pc:docMk/>
            <pc:sldMk cId="3472026" sldId="1016"/>
            <ac:spMk id="3" creationId="{414AC2FC-A6C2-23C0-C848-D968AFF2DE4B}"/>
          </ac:spMkLst>
        </pc:spChg>
      </pc:sldChg>
      <pc:sldChg chg="modSp add mod">
        <pc:chgData name="Campbell, Felicia" userId="4a81c6dd-5327-4ba3-89f6-c8d753f98be4" providerId="ADAL" clId="{3CC6DD7B-C729-447C-BF72-0C7299F3CEA1}" dt="2025-07-09T12:35:30.496" v="1502" actId="20577"/>
        <pc:sldMkLst>
          <pc:docMk/>
          <pc:sldMk cId="894381487" sldId="1017"/>
        </pc:sldMkLst>
        <pc:spChg chg="mod">
          <ac:chgData name="Campbell, Felicia" userId="4a81c6dd-5327-4ba3-89f6-c8d753f98be4" providerId="ADAL" clId="{3CC6DD7B-C729-447C-BF72-0C7299F3CEA1}" dt="2025-07-09T12:35:30.496" v="1502" actId="20577"/>
          <ac:spMkLst>
            <pc:docMk/>
            <pc:sldMk cId="894381487" sldId="1017"/>
            <ac:spMk id="7" creationId="{F19EA95D-E708-51CF-876C-0C72DC412622}"/>
          </ac:spMkLst>
        </pc:spChg>
      </pc:sldChg>
      <pc:sldChg chg="addSp modSp add del">
        <pc:chgData name="Campbell, Felicia" userId="4a81c6dd-5327-4ba3-89f6-c8d753f98be4" providerId="ADAL" clId="{3CC6DD7B-C729-447C-BF72-0C7299F3CEA1}" dt="2025-07-10T12:02:01.207" v="2331" actId="2696"/>
        <pc:sldMkLst>
          <pc:docMk/>
          <pc:sldMk cId="2129244604" sldId="1018"/>
        </pc:sldMkLst>
      </pc:sldChg>
      <pc:sldChg chg="add del">
        <pc:chgData name="Campbell, Felicia" userId="4a81c6dd-5327-4ba3-89f6-c8d753f98be4" providerId="ADAL" clId="{3CC6DD7B-C729-447C-BF72-0C7299F3CEA1}" dt="2025-07-10T12:02:20.266" v="2333" actId="2696"/>
        <pc:sldMkLst>
          <pc:docMk/>
          <pc:sldMk cId="1342941406" sldId="1019"/>
        </pc:sldMkLst>
      </pc:sldChg>
      <pc:sldChg chg="addSp delSp modSp add mod">
        <pc:chgData name="Campbell, Felicia" userId="4a81c6dd-5327-4ba3-89f6-c8d753f98be4" providerId="ADAL" clId="{3CC6DD7B-C729-447C-BF72-0C7299F3CEA1}" dt="2025-07-14T19:04:24.579" v="2855"/>
        <pc:sldMkLst>
          <pc:docMk/>
          <pc:sldMk cId="601535893" sldId="1020"/>
        </pc:sldMkLst>
        <pc:spChg chg="add del mod">
          <ac:chgData name="Campbell, Felicia" userId="4a81c6dd-5327-4ba3-89f6-c8d753f98be4" providerId="ADAL" clId="{3CC6DD7B-C729-447C-BF72-0C7299F3CEA1}" dt="2025-07-14T19:04:23.626" v="2854" actId="478"/>
          <ac:spMkLst>
            <pc:docMk/>
            <pc:sldMk cId="601535893" sldId="1020"/>
            <ac:spMk id="4" creationId="{6B835491-D852-5679-B1DC-1FD91179B00E}"/>
          </ac:spMkLst>
        </pc:spChg>
        <pc:spChg chg="add mod">
          <ac:chgData name="Campbell, Felicia" userId="4a81c6dd-5327-4ba3-89f6-c8d753f98be4" providerId="ADAL" clId="{3CC6DD7B-C729-447C-BF72-0C7299F3CEA1}" dt="2025-07-14T19:04:24.579" v="2855"/>
          <ac:spMkLst>
            <pc:docMk/>
            <pc:sldMk cId="601535893" sldId="1020"/>
            <ac:spMk id="5" creationId="{6FF379A7-DEA4-648C-8D12-72C6CA81A83E}"/>
          </ac:spMkLst>
        </pc:spChg>
        <pc:spChg chg="del">
          <ac:chgData name="Campbell, Felicia" userId="4a81c6dd-5327-4ba3-89f6-c8d753f98be4" providerId="ADAL" clId="{3CC6DD7B-C729-447C-BF72-0C7299F3CEA1}" dt="2025-07-14T14:09:20.689" v="2811" actId="478"/>
          <ac:spMkLst>
            <pc:docMk/>
            <pc:sldMk cId="601535893" sldId="1020"/>
            <ac:spMk id="7" creationId="{A5154120-B031-6D48-3CB7-61E352844A52}"/>
          </ac:spMkLst>
        </pc:spChg>
        <pc:picChg chg="add mod">
          <ac:chgData name="Campbell, Felicia" userId="4a81c6dd-5327-4ba3-89f6-c8d753f98be4" providerId="ADAL" clId="{3CC6DD7B-C729-447C-BF72-0C7299F3CEA1}" dt="2025-07-09T12:58:36.447" v="1770" actId="14861"/>
          <ac:picMkLst>
            <pc:docMk/>
            <pc:sldMk cId="601535893" sldId="1020"/>
            <ac:picMk id="8" creationId="{CE282E10-5088-0305-E038-BA7978A6A5E1}"/>
          </ac:picMkLst>
        </pc:picChg>
      </pc:sldChg>
      <pc:sldChg chg="delSp add del mod">
        <pc:chgData name="Campbell, Felicia" userId="4a81c6dd-5327-4ba3-89f6-c8d753f98be4" providerId="ADAL" clId="{3CC6DD7B-C729-447C-BF72-0C7299F3CEA1}" dt="2025-07-13T14:03:29.771" v="2792" actId="2696"/>
        <pc:sldMkLst>
          <pc:docMk/>
          <pc:sldMk cId="2543875592" sldId="1021"/>
        </pc:sldMkLst>
      </pc:sldChg>
      <pc:sldChg chg="delSp add del mod">
        <pc:chgData name="Campbell, Felicia" userId="4a81c6dd-5327-4ba3-89f6-c8d753f98be4" providerId="ADAL" clId="{3CC6DD7B-C729-447C-BF72-0C7299F3CEA1}" dt="2025-07-13T14:03:44.002" v="2794" actId="2696"/>
        <pc:sldMkLst>
          <pc:docMk/>
          <pc:sldMk cId="3418403464" sldId="1022"/>
        </pc:sldMkLst>
      </pc:sldChg>
      <pc:sldChg chg="delSp add del mod">
        <pc:chgData name="Campbell, Felicia" userId="4a81c6dd-5327-4ba3-89f6-c8d753f98be4" providerId="ADAL" clId="{3CC6DD7B-C729-447C-BF72-0C7299F3CEA1}" dt="2025-07-13T14:03:01.618" v="2788" actId="2696"/>
        <pc:sldMkLst>
          <pc:docMk/>
          <pc:sldMk cId="971843604" sldId="1023"/>
        </pc:sldMkLst>
      </pc:sldChg>
      <pc:sldChg chg="delSp add del mod">
        <pc:chgData name="Campbell, Felicia" userId="4a81c6dd-5327-4ba3-89f6-c8d753f98be4" providerId="ADAL" clId="{3CC6DD7B-C729-447C-BF72-0C7299F3CEA1}" dt="2025-07-13T14:03:13.969" v="2790" actId="2696"/>
        <pc:sldMkLst>
          <pc:docMk/>
          <pc:sldMk cId="1414060017" sldId="1024"/>
        </pc:sldMkLst>
      </pc:sldChg>
      <pc:sldChg chg="delSp add del mod">
        <pc:chgData name="Campbell, Felicia" userId="4a81c6dd-5327-4ba3-89f6-c8d753f98be4" providerId="ADAL" clId="{3CC6DD7B-C729-447C-BF72-0C7299F3CEA1}" dt="2025-07-13T14:02:42.811" v="2786" actId="2696"/>
        <pc:sldMkLst>
          <pc:docMk/>
          <pc:sldMk cId="198488092" sldId="1025"/>
        </pc:sldMkLst>
      </pc:sldChg>
      <pc:sldChg chg="delSp add del mod">
        <pc:chgData name="Campbell, Felicia" userId="4a81c6dd-5327-4ba3-89f6-c8d753f98be4" providerId="ADAL" clId="{3CC6DD7B-C729-447C-BF72-0C7299F3CEA1}" dt="2025-07-13T14:02:27.286" v="2784" actId="2696"/>
        <pc:sldMkLst>
          <pc:docMk/>
          <pc:sldMk cId="4293719710" sldId="1026"/>
        </pc:sldMkLst>
      </pc:sldChg>
      <pc:sldChg chg="add">
        <pc:chgData name="Campbell, Felicia" userId="4a81c6dd-5327-4ba3-89f6-c8d753f98be4" providerId="ADAL" clId="{3CC6DD7B-C729-447C-BF72-0C7299F3CEA1}" dt="2025-07-13T14:02:24.521" v="2783"/>
        <pc:sldMkLst>
          <pc:docMk/>
          <pc:sldMk cId="3205413613" sldId="1027"/>
        </pc:sldMkLst>
      </pc:sldChg>
      <pc:sldChg chg="add">
        <pc:chgData name="Campbell, Felicia" userId="4a81c6dd-5327-4ba3-89f6-c8d753f98be4" providerId="ADAL" clId="{3CC6DD7B-C729-447C-BF72-0C7299F3CEA1}" dt="2025-07-13T14:02:39.407" v="2785"/>
        <pc:sldMkLst>
          <pc:docMk/>
          <pc:sldMk cId="2792684650" sldId="1028"/>
        </pc:sldMkLst>
      </pc:sldChg>
      <pc:sldChg chg="add">
        <pc:chgData name="Campbell, Felicia" userId="4a81c6dd-5327-4ba3-89f6-c8d753f98be4" providerId="ADAL" clId="{3CC6DD7B-C729-447C-BF72-0C7299F3CEA1}" dt="2025-07-13T14:02:58.497" v="2787"/>
        <pc:sldMkLst>
          <pc:docMk/>
          <pc:sldMk cId="3516848855" sldId="1029"/>
        </pc:sldMkLst>
      </pc:sldChg>
      <pc:sldChg chg="add">
        <pc:chgData name="Campbell, Felicia" userId="4a81c6dd-5327-4ba3-89f6-c8d753f98be4" providerId="ADAL" clId="{3CC6DD7B-C729-447C-BF72-0C7299F3CEA1}" dt="2025-07-13T14:03:11.439" v="2789"/>
        <pc:sldMkLst>
          <pc:docMk/>
          <pc:sldMk cId="871474084" sldId="1030"/>
        </pc:sldMkLst>
      </pc:sldChg>
      <pc:sldChg chg="add">
        <pc:chgData name="Campbell, Felicia" userId="4a81c6dd-5327-4ba3-89f6-c8d753f98be4" providerId="ADAL" clId="{3CC6DD7B-C729-447C-BF72-0C7299F3CEA1}" dt="2025-07-13T14:03:27.271" v="2791"/>
        <pc:sldMkLst>
          <pc:docMk/>
          <pc:sldMk cId="853260481" sldId="1031"/>
        </pc:sldMkLst>
      </pc:sldChg>
      <pc:sldChg chg="add">
        <pc:chgData name="Campbell, Felicia" userId="4a81c6dd-5327-4ba3-89f6-c8d753f98be4" providerId="ADAL" clId="{3CC6DD7B-C729-447C-BF72-0C7299F3CEA1}" dt="2025-07-13T14:03:40.714" v="2793"/>
        <pc:sldMkLst>
          <pc:docMk/>
          <pc:sldMk cId="3832227089" sldId="103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0C5526-59EC-43E7-8010-A8E42EAFD029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5126D9-473D-4A07-8419-5EB9ED213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144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672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51E74-D565-3AD6-90ED-86989A8AC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277D4A-6A53-C086-07F7-F4AE0A4982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17BE2B-F588-9BD2-D452-EFDCFF3C4D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365F15-9C42-9685-2DDC-313F0C363A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861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DEE54-65EC-1B76-EAB0-11FD75EB4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92BE7A-E6EA-F18C-24B8-768C2C3906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BC882F-C3DF-3DA1-0C00-9C56D2BCF6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11A8C3-C3D6-EADB-36EB-924B71CB30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219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8D179-F918-F1CE-CABA-F0B7704E5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0E2A5E-AB4F-2DA1-23BA-2E505ABF81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4B5E9F-7975-1F4C-78D7-1FB9E1F497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9153B0-BF8B-9E91-2673-1E7D1C74BB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072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BC5A6-E1B3-06F1-1B10-A74AE8A0F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1BCCF5-48B3-C21E-63A5-C8863AFDC4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FD93CD-EF18-FDF1-AEA6-2F33203167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0F53A-CA1E-A916-2659-1812065CB1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603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0E7D1-9594-8F59-9671-85F381F2B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853360-1549-56A6-2F63-DD0C6CFB04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85D794-C40B-6DB9-4317-48A879BEA8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B4CCF-738F-6AEB-9CCE-0BE326A717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951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6AD90-8273-8507-3C4F-3A4C6EBB9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7D6023-0075-180F-C7CB-66D2BC2978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3DBFDA-90DB-1490-3161-BB6A82CEE1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C52063-EC33-C852-935E-D7543FB1E5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017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9FC41-FC46-B477-A6AC-DBEC03011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DAAF76-B126-C371-5C0A-1FC4BDAE41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FA568F-970D-E6CE-0FFB-8A2A44B049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60B51-15C9-41B0-7DA5-E695E5B919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3346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7EDA8-130E-2D5E-D819-AD539E21C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257501-8CD4-82B2-4A96-A61D3A383F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C0E713-A418-BC8C-572D-B0BFC9F30B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6758A-DF43-58C4-3C89-DC12FD7F9F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5701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D0089-E778-9DA0-5A80-FAB91102E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34DBB7-703C-06A7-720C-9E6EBECADA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5E1DEE-7B1F-0DCB-A151-A007E63BB9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4920AF-8CE7-99E3-1E10-AE8FDCB8B3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659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C2C71-19F4-8CC7-C06E-A365A7472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94BF51-F108-C505-89CB-070F3E8B37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4130AB-6CCB-307F-03D8-A6D124FDAD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4AEB1B-12D0-365D-8CBC-8AC72E36E1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0060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5D8A4-EACC-6579-746E-30B18EA33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6D0722-3CE8-9F4A-1F7B-BA3CDCD9CE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AA1563-50D0-F54E-E8A7-D4ECC33534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1692B8-749F-9DB7-2DE9-2AD4B74431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4424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78477-91EE-C8F4-1A80-E6E0B385B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E3F936-0DFF-B753-33B5-E92F9E1C98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BB80AC-1363-2F76-A464-71B16B9ED3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58F68-F701-7357-2829-A39885B777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5575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FFBEF-0042-FD8B-27A4-7BF85378D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32A1CB-5452-61D5-F5DF-3444FD10CA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B3FEDB-3012-1A6E-3120-B36BB112F3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172D5-E2A3-6A5B-D312-FBA08E2034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5689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228C8-AC0F-AD5C-FB7F-D241885CA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2693F3-5987-A88B-85EB-0A8A6E5FA3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05D6F0-245F-A4A5-C2FC-FF2DFF202E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D96CD-DA05-CFBA-B139-B597642C2A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4006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273CE-7631-393E-24A6-4533D2640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2404B8-AD5A-6058-7BAB-628F723911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313C72-7388-4E06-8603-64569AF930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72E945-1A92-9C80-0C15-55B44DC947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1523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A8F3D-687C-BAF2-BE34-C2A1726E1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E088B0-BB31-6469-FFD7-99428166DC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7DF452-4271-A227-F118-FF1DE90284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CB5C80-9B77-2121-EC7D-DC42EBF9A3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4725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C5732-C090-6A60-A94E-D58DAC167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C9B1ED-8A2C-9AD8-5A28-F9CBC025D5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4404ED-945F-812D-3BD1-0E6BC2F54E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1C79F9-351B-8ABA-DE79-F7ECA3DB7E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6555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381A4-3626-964C-A685-C1DD60108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A0D1A8-15DB-976B-E6FC-8AA9795B92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079D98-2397-358D-A912-2F4AE11807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3E98C-31BC-EF5B-E384-8A75E5BC8D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8715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4EFF5-2677-B943-546B-7B171069F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363CF9-70B4-BE0E-F41F-B2C8D99129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FC0DD9-9D88-D89F-A336-E37933E28A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F92DF3-30A0-C9D1-69FB-B74B369A64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5363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621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1684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D487B-8648-2D2B-F74A-3F8960BE1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321C72-CE7C-461C-BA4B-010A668388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DC69F1-7B7E-0002-8F46-FBEC4A02E6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5E2AE7-380A-E6EE-C6D2-B61DFA3AFB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9383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63863-5516-6E33-C6C2-7667D2A3F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47CDA2-F70C-1B72-AC1F-670FA48B83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71AC2C-14AF-5A6A-CCD9-1C3EBEDF4E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4FA96-7424-02E1-815E-86C9C3916B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155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6313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964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24E63-77C2-A356-23C5-C6EA54936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BD52D0-BF61-EAFD-9F4E-14F66B7B63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7CE987-0492-CBE7-3E10-3690E5A161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A56F66-BCA5-D09D-5A0C-99896E3928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8311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F0B8E-72D0-6EB3-E174-888252635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FF5620-0C56-505C-2BBA-571DE50E33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98B301-00CE-2B96-0BEC-3FF5EC133A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39EF3B-28C5-69AA-7A1D-624470D7F5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0932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10F61-AF83-C468-DE7D-5ACEE2E01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3561A5-E250-47C7-A70F-CED5759875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76524A-6DAB-3442-D807-9E2D15067B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4DD1EF-DD0D-7779-F6E6-501F5405C7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566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EA7CD-BEB9-5AE0-C9F6-27142745F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8A422B-BFA3-AC22-A202-46ABC66066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BC5615-40C3-DD56-823E-68E4C01287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C8038A-23A9-3D97-BB0B-8E552E5E6C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868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32807-BEBC-1B53-8EA6-95F428ED2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67D136-9A23-BE2B-0E5D-9D9563E3E9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4E18C3-9B4B-125C-BC11-D3D9E5BFE5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022E3A-0A58-29AE-F2DA-6E3B75DB3F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6624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5E72EA-9387-9F7B-0147-2311F8855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8659D8-C4B6-5901-CC8B-7746865565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26947A-01AC-037A-E978-B457FB0BD2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D06E53-E8A0-EA23-1662-4CD41BE21A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75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F74BE-F9D9-ADF4-5181-95DFF3480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42F989-B6C1-9ACB-342D-A56E4FB2DA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7EEC0B-9425-915E-E61F-0A195A63CC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A1F74A-010B-C979-FB53-7E0DBC90BD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4203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E0FD9-F090-FE73-CE26-6D6EC0F88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6ED45B-2860-3C5C-6A3B-5EDBD8F6FA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CA786D-FB95-E086-5CDB-2FA6AA2C85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F8D57-A7E3-5E18-9466-1BB40813E8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5141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62AE7-E9A4-1C45-B0CC-39043DC0A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AEA407-34C7-9459-83A2-BB95AF9382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5ACEB8-BEC8-85BE-7B99-49C789CAEA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3EDD94-D8C5-10A0-30C7-5EE8F8B44A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3541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244F1-A351-E738-EC19-E4A0203B9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ACA84E-F94B-5675-EE86-67EDA5B360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01B26A-6F87-002E-9EB3-C79900161B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908612-14D2-50A8-43EE-2761130D4E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4816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24092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4FD16-EAF8-D359-0AA6-3E4C668AA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78324D-EB56-1116-1D45-5C70829E8C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3F1F67-386A-B076-9887-5DF1346BF6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A3D649-E979-EF95-1CCA-4A33A62ED1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82843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414FB3-515B-BB5F-BB4A-879D7A25F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4D382C-67D6-1E4B-3E50-1063F98827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91F1AE-C4FB-24EE-AC8A-B8C236DB3C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C3D789-A5D2-5DFC-DE41-53758A1C78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03173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1175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2AA28-E1EF-6A74-1F0F-A94CA2779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A81E3C-4B56-657A-3F06-A19120660B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D22F06-D74A-C3C2-3107-D1190F02A4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45612-B118-C3B5-9285-EDE2318324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4252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AF268-BB29-D7F8-D9FF-9AAD1FC98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22BD3D-EC9B-F0C8-9E72-7684E6F56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04B166-B748-C234-E95C-648B8B8840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4C0215-C630-3A3A-A490-2D85B97B66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82734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47019-CBE9-79E4-896E-FA41446C4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083243-5C08-6F42-CAB5-2684CFEECB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9F0FC6-6795-924F-E9FC-590FE504E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088260-8C7A-05A9-575D-0C98D76670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385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446CC-F115-096D-21CB-E63BF72D9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FD2167-2449-65BE-3907-2FC477DD88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5A3973-C5A4-A3F9-0CAB-5AB2A4ADEC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052AFD-1B68-0879-A1B8-37E969AE9F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75132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B008A-FF70-C6A9-1F9E-B288E03F4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69D085-4962-513C-A7A7-99726335EC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DC26FD-49B7-1889-3D1E-866DBA77C0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7AE1E1-7FFC-4BFB-4AC8-187E4A4EDD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52114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CE87D-C25E-33F3-C8E9-188874303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B03CC7-36BD-1E3D-9437-755AB60E2D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AB7CAC-98A5-3D4B-4337-F1E177A0A2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CC417F-4CC6-0EC9-D45D-5EE9641F10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0358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C23154-692B-5BD7-44B9-0C73DE081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751707-60E3-C492-1DA3-D5E1A56DF8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3791B2-208C-ED83-8783-FC932D52F5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CFDD46-022E-2362-A334-71B743FC72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51689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45A5C-5F29-1910-CD43-8CD38FDFD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5F242D-9802-4594-76CD-AC35DE0F0B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D799DB-EF6E-A1D8-1E52-C362CCB3BA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23D044-09DF-10B1-08F8-3CEBA03369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9654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48737-570F-B7A6-44CC-49F092852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99C292-7E9E-432B-C3C3-5F6C850E3E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EB2F8F-DA67-7055-ECAF-26DD254C21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EA8959-4ED2-CEC8-5A13-D1825AA713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32350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DE16E-38F2-4F84-2390-A5BF14B32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5ED294-303E-0D5F-A652-84E6CC591B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A79A23-3C78-6F3F-36AA-203DDC9F50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718E5-3D35-B3A0-ADCE-745AD2F653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0607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E81CCE-2BB1-E423-370B-B17274C33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704E89-EB2A-AF92-F247-2614E19025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29E08B-4C45-CEC5-0001-064E5D89E2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B5466-7461-315C-9472-9130CBF892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1961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F722-4B55-D782-40D4-D613F6C49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B1A38E-77B4-F6B3-6021-310D0A58C8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15B36B-5261-DEF2-C9C7-0EEC25A37C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11764D-7506-CA35-33C7-16DD178977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9188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55059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324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FFD9C-2299-7269-4B9B-96925A9B8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2F2E56-9017-331F-50C6-5483E87953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BF3680-86B0-8A7A-FA27-CA77E1B654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E52AE-F5B2-2B4F-3CFD-CA3F1F911B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68479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37309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72683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19296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BE29E-00AC-9AC2-9479-9FB801A56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EBD650-C9C9-8B2F-A087-CE6C08EC31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BD3DF0-C1BD-077A-76B1-AE2A815845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F55145-F3B7-F64B-AE76-C19CA3AF83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25841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63290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92810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6492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882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E4F31E-F32F-FAC9-F647-C9522ABCE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1EC2CA-C45E-31F9-923C-F4F134B5C6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B2C349-AAE0-6B3E-208B-9B0684DD5A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F722EB-2FCB-248B-BC2D-02DA097ED1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252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822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653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2361-F0DD-4DB2-96B6-7E7AB9520A37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23AC-8A04-4121-899E-08E0B1619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63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2361-F0DD-4DB2-96B6-7E7AB9520A37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23AC-8A04-4121-899E-08E0B1619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6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2361-F0DD-4DB2-96B6-7E7AB9520A37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23AC-8A04-4121-899E-08E0B1619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142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2361-F0DD-4DB2-96B6-7E7AB9520A37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23AC-8A04-4121-899E-08E0B1619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134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2361-F0DD-4DB2-96B6-7E7AB9520A37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23AC-8A04-4121-899E-08E0B1619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613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2361-F0DD-4DB2-96B6-7E7AB9520A37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23AC-8A04-4121-899E-08E0B1619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294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2361-F0DD-4DB2-96B6-7E7AB9520A37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23AC-8A04-4121-899E-08E0B1619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618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2361-F0DD-4DB2-96B6-7E7AB9520A37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23AC-8A04-4121-899E-08E0B1619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288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2361-F0DD-4DB2-96B6-7E7AB9520A37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23AC-8A04-4121-899E-08E0B1619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140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2361-F0DD-4DB2-96B6-7E7AB9520A37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23AC-8A04-4121-899E-08E0B1619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89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2361-F0DD-4DB2-96B6-7E7AB9520A37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23AC-8A04-4121-899E-08E0B1619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79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22361-F0DD-4DB2-96B6-7E7AB9520A37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323AC-8A04-4121-899E-08E0B1619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1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81D1DC-7C9D-448B-83E2-BA04B46CA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238" y="665638"/>
            <a:ext cx="12191998" cy="230410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Board of Directors Meeting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27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July 16, 2025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27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10:30 a.m.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BB5348-E5DA-0D51-5610-381810B2C637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7" name="Picture 6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C44C0D99-FB8F-9212-54F5-CD10386B2C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32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0"/>
    </mc:Choice>
    <mc:Fallback xmlns="">
      <p:transition spd="slow" advClick="0" advTm="60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636CF6-704C-4A0A-9820-7736A9AD3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4973D91-E470-4E92-B0CB-FB39CBFF7A5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13489" y="716693"/>
            <a:ext cx="6096000" cy="322099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25475" marR="0" lvl="0" indent="-625475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romanUcPeriod"/>
              <a:tabLst>
                <a:tab pos="461963" algn="l"/>
              </a:tabLst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APPROVAL OF PRIOR MEETING MINUTES</a:t>
            </a:r>
          </a:p>
          <a:p>
            <a:pPr marL="1028700" marR="0" lvl="0" indent="-10287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romanUcPeriod"/>
              <a:tabLst>
                <a:tab pos="461963" algn="l"/>
              </a:tabLst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25475" algn="l"/>
                <a:tab pos="1771650" algn="l"/>
              </a:tabLst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	A.  </a:t>
            </a:r>
            <a:r>
              <a:rPr lang="en-US" sz="260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APRIL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23, 2025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2C2C4C-A545-BF03-1E9D-FB949541439D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/>
              <a:t>  </a:t>
            </a:r>
          </a:p>
          <a:p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A679D3DE-34CD-3652-2060-8488C0379B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99B4C9-5E5D-A362-5556-146A4100E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1497" y="156090"/>
            <a:ext cx="3998874" cy="5902529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646103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5FF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FB6B85-99DC-4287-B26E-35DDFCEB2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34" r="26775"/>
          <a:stretch/>
        </p:blipFill>
        <p:spPr>
          <a:xfrm>
            <a:off x="9195881" y="0"/>
            <a:ext cx="2996119" cy="68580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924282E-32FC-41BA-8F0B-34773829D04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1" y="331115"/>
            <a:ext cx="9195881" cy="88552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Save the date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7F24EB7-F590-4BDF-ABDE-947B79DA1C02}"/>
              </a:ext>
            </a:extLst>
          </p:cNvPr>
          <p:cNvSpPr txBox="1">
            <a:spLocks/>
          </p:cNvSpPr>
          <p:nvPr/>
        </p:nvSpPr>
        <p:spPr>
          <a:xfrm>
            <a:off x="12830" y="2076279"/>
            <a:ext cx="9195881" cy="885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4000" b="1" dirty="0">
                <a:solidFill>
                  <a:srgbClr val="2F5597"/>
                </a:solidFill>
              </a:rPr>
              <a:t>The next scheduled board meeting:</a:t>
            </a:r>
            <a:endParaRPr lang="en-US" dirty="0">
              <a:solidFill>
                <a:srgbClr val="2F5597"/>
              </a:solidFill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759386D-5DB4-45C0-B26D-ECD1DBE9B88A}"/>
              </a:ext>
            </a:extLst>
          </p:cNvPr>
          <p:cNvSpPr txBox="1">
            <a:spLocks/>
          </p:cNvSpPr>
          <p:nvPr/>
        </p:nvSpPr>
        <p:spPr>
          <a:xfrm>
            <a:off x="51881" y="3028361"/>
            <a:ext cx="9144000" cy="1330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October 15, 2025</a:t>
            </a:r>
          </a:p>
          <a:p>
            <a:endParaRPr lang="en-US" sz="18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8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5AC2304-3143-4B43-8D50-F6B6B8244FD3}"/>
              </a:ext>
            </a:extLst>
          </p:cNvPr>
          <p:cNvSpPr txBox="1">
            <a:spLocks/>
          </p:cNvSpPr>
          <p:nvPr/>
        </p:nvSpPr>
        <p:spPr>
          <a:xfrm>
            <a:off x="11274" y="4526017"/>
            <a:ext cx="9195881" cy="885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4000" b="1" dirty="0">
                <a:solidFill>
                  <a:srgbClr val="2F5597"/>
                </a:solidFill>
              </a:rPr>
              <a:t>Application cut-off date:</a:t>
            </a:r>
            <a:endParaRPr lang="en-US" dirty="0">
              <a:solidFill>
                <a:srgbClr val="2F5597"/>
              </a:solidFill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22625763-22F7-4E16-A4AC-3FF88DBAE403}"/>
              </a:ext>
            </a:extLst>
          </p:cNvPr>
          <p:cNvSpPr txBox="1">
            <a:spLocks/>
          </p:cNvSpPr>
          <p:nvPr/>
        </p:nvSpPr>
        <p:spPr>
          <a:xfrm>
            <a:off x="63155" y="5379171"/>
            <a:ext cx="9144000" cy="1330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July 30, 2025</a:t>
            </a:r>
          </a:p>
          <a:p>
            <a:endParaRPr lang="en-US" sz="18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8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745509-1FDD-5629-1106-91C97F37FBDD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5" name="Picture 4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6186418C-B9A8-C310-8BC5-49721A33AE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9714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pic>
        <p:nvPicPr>
          <p:cNvPr id="7" name="Picture 6" descr="Image denoting this slide opens the floor for board member vote on the previous section of content.">
            <a:extLst>
              <a:ext uri="{FF2B5EF4-FFF2-40B4-BE49-F238E27FC236}">
                <a16:creationId xmlns:a16="http://schemas.microsoft.com/office/drawing/2014/main" id="{7FD50099-1199-43CA-A3DD-EFDBB6E0FE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19" t="12427" r="13612" b="16187"/>
          <a:stretch/>
        </p:blipFill>
        <p:spPr>
          <a:xfrm>
            <a:off x="1127232" y="211321"/>
            <a:ext cx="2362581" cy="241041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006E803-8C11-4E1B-A8D8-171964055BB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71425" y="0"/>
            <a:ext cx="9391133" cy="230410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Vote to Adjourn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opperplate Gothic Bold" panose="020E0705020206020404" pitchFamily="34" charset="0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CEB1470-B209-4D15-BFE1-3B66CBEED798}"/>
              </a:ext>
            </a:extLst>
          </p:cNvPr>
          <p:cNvSpPr txBox="1">
            <a:spLocks/>
          </p:cNvSpPr>
          <p:nvPr/>
        </p:nvSpPr>
        <p:spPr>
          <a:xfrm>
            <a:off x="4827373" y="1722133"/>
            <a:ext cx="7092778" cy="13969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461963" algn="l"/>
                <a:tab pos="625475" algn="l"/>
              </a:tabLst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en-US" sz="29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028700" indent="-1028700" algn="l">
              <a:buAutoNum type="romanUcPeriod"/>
              <a:tabLst>
                <a:tab pos="461963" algn="l"/>
              </a:tabLst>
            </a:pPr>
            <a:endParaRPr lang="en-US" sz="29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>
              <a:tabLst>
                <a:tab pos="625475" algn="l"/>
                <a:tab pos="914400" algn="l"/>
                <a:tab pos="1087438" algn="l"/>
                <a:tab pos="1771650" algn="l"/>
              </a:tabLst>
            </a:pPr>
            <a:r>
              <a:rPr lang="en-US" sz="29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endParaRPr lang="en-US" sz="2900" dirty="0">
              <a:solidFill>
                <a:srgbClr val="2F5597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l">
              <a:tabLst>
                <a:tab pos="625475" algn="l"/>
                <a:tab pos="1771650" algn="l"/>
              </a:tabLst>
            </a:pPr>
            <a:endParaRPr lang="en-US" sz="2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E36C05-4DA6-5E40-637C-852A4C2BE831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537AC7-E96A-227D-014A-93605A05EB27}"/>
              </a:ext>
            </a:extLst>
          </p:cNvPr>
          <p:cNvSpPr txBox="1"/>
          <p:nvPr/>
        </p:nvSpPr>
        <p:spPr>
          <a:xfrm>
            <a:off x="3377183" y="6350569"/>
            <a:ext cx="881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V. ADJOURNMENT	</a:t>
            </a:r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2F0FD1B8-2937-639E-2717-62FBC3C641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59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pic>
        <p:nvPicPr>
          <p:cNvPr id="6" name="Picture 5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304E82B7-481F-4820-928D-3EC8DFF50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81D1DC-7C9D-448B-83E2-BA04B46CA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Board Discussion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149002-0083-3A49-F518-48D77FBA9DEC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F320D7-B960-6182-2099-F952D6E88E4E}"/>
              </a:ext>
            </a:extLst>
          </p:cNvPr>
          <p:cNvSpPr txBox="1"/>
          <p:nvPr/>
        </p:nvSpPr>
        <p:spPr>
          <a:xfrm>
            <a:off x="3377184" y="6350569"/>
            <a:ext cx="858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I.  APPROVAL OF PRIOR MEETING MINUTES		 A. APRIL 23, 2025</a:t>
            </a:r>
          </a:p>
        </p:txBody>
      </p:sp>
      <p:pic>
        <p:nvPicPr>
          <p:cNvPr id="8" name="Picture 7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D4DF0588-4CEB-3BEE-240D-E0F9A5C29F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056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3338E1-97C2-49F1-20A5-B9BF4A2235D5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13" name="Picture 12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1A90DB15-5E96-D912-68FF-F069233B7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2A7A67B-981F-7532-E9C0-A8F7EE0F0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Public Comment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3" name="Picture 2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C695D07C-69B1-21BD-941D-0F9E42149B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05953B-8CD4-4063-EB65-8423DF8F0AFD}"/>
              </a:ext>
            </a:extLst>
          </p:cNvPr>
          <p:cNvSpPr txBox="1"/>
          <p:nvPr/>
        </p:nvSpPr>
        <p:spPr>
          <a:xfrm>
            <a:off x="3377184" y="6350569"/>
            <a:ext cx="858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I.  APPROVAL OF PRIOR MEETING MINUTES		 A. APRIL 23, 2025</a:t>
            </a:r>
          </a:p>
        </p:txBody>
      </p:sp>
    </p:spTree>
    <p:extLst>
      <p:ext uri="{BB962C8B-B14F-4D97-AF65-F5344CB8AC3E}">
        <p14:creationId xmlns:p14="http://schemas.microsoft.com/office/powerpoint/2010/main" val="323856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C77363-04EE-B9D8-B7F8-57CAAAF59723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7" name="Picture 6" descr="Image denoting this slide opens the floor for board member vote on the previous section of content.">
            <a:extLst>
              <a:ext uri="{FF2B5EF4-FFF2-40B4-BE49-F238E27FC236}">
                <a16:creationId xmlns:a16="http://schemas.microsoft.com/office/drawing/2014/main" id="{554E5146-0A77-43EE-E1DA-FE5B8C9DFE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19" t="12427" r="13612" b="16187"/>
          <a:stretch/>
        </p:blipFill>
        <p:spPr>
          <a:xfrm>
            <a:off x="801966" y="240045"/>
            <a:ext cx="2362581" cy="241041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1D97649-A230-A8C1-3A69-26054F457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7384647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Vote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3" name="Picture 2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88034B98-22BD-5FF7-2C3A-5893E7953C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BC3CD1-2403-8C3F-0F99-86B321A438D5}"/>
              </a:ext>
            </a:extLst>
          </p:cNvPr>
          <p:cNvSpPr txBox="1"/>
          <p:nvPr/>
        </p:nvSpPr>
        <p:spPr>
          <a:xfrm>
            <a:off x="3377184" y="6350569"/>
            <a:ext cx="858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I.  APPROVAL OF PRIOR MEETING MINUTES		 A. APRIL 23, 2025</a:t>
            </a:r>
          </a:p>
        </p:txBody>
      </p:sp>
    </p:spTree>
    <p:extLst>
      <p:ext uri="{BB962C8B-B14F-4D97-AF65-F5344CB8AC3E}">
        <p14:creationId xmlns:p14="http://schemas.microsoft.com/office/powerpoint/2010/main" val="2539697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24F47-4982-21DB-3225-0951F1EE4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ECC4B4-4906-B2CD-5BCC-58DA111A4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70013E-A667-7ECC-55D8-1D8B556A8E23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8A4A3E-1E7C-30A3-7BBA-54B092D4CB81}"/>
              </a:ext>
            </a:extLst>
          </p:cNvPr>
          <p:cNvSpPr txBox="1"/>
          <p:nvPr/>
        </p:nvSpPr>
        <p:spPr>
          <a:xfrm>
            <a:off x="3377183" y="6350569"/>
            <a:ext cx="881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II.  ADMINISTRATIVE		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58E0143-B7C5-1E2B-863F-F5BB78755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ADMINISTRATIVE</a:t>
            </a:r>
            <a:endParaRPr lang="en-US" dirty="0"/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D580AFC0-3FA0-206B-0ECE-91D39F873C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6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B5894-318A-C26D-6E49-DF37C5FC5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04174FB-A007-8561-7D31-412480A60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1965479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182EF3-1354-B23B-7C1E-2245D171144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3791904-08F3-603F-09D6-6B3B5D6306D2}"/>
              </a:ext>
            </a:extLst>
          </p:cNvPr>
          <p:cNvSpPr txBox="1">
            <a:spLocks/>
          </p:cNvSpPr>
          <p:nvPr/>
        </p:nvSpPr>
        <p:spPr>
          <a:xfrm>
            <a:off x="263046" y="737431"/>
            <a:ext cx="6096000" cy="322099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461963" algn="l"/>
              </a:tabLst>
              <a:defRPr/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II.  ADMINISTRATIVE</a:t>
            </a:r>
          </a:p>
          <a:p>
            <a:pPr marL="1028700" indent="-1028700" algn="l">
              <a:buFontTx/>
              <a:buAutoNum type="romanUcPeriod"/>
              <a:tabLst>
                <a:tab pos="461963" algn="l"/>
              </a:tabLst>
              <a:defRPr/>
            </a:pPr>
            <a:endParaRPr lang="en-US" sz="26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>
              <a:tabLst>
                <a:tab pos="625475" algn="l"/>
                <a:tab pos="1771650" algn="l"/>
              </a:tabLst>
              <a:defRPr/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A.  FISCAL YEAR</a:t>
            </a:r>
          </a:p>
          <a:p>
            <a:pPr algn="l">
              <a:tabLst>
                <a:tab pos="625475" algn="l"/>
                <a:tab pos="1771650" algn="l"/>
              </a:tabLst>
              <a:defRPr/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2025-2026 </a:t>
            </a:r>
          </a:p>
          <a:p>
            <a:pPr algn="l">
              <a:tabLst>
                <a:tab pos="625475" algn="l"/>
                <a:tab pos="1771650" algn="l"/>
              </a:tabLst>
              <a:defRPr/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FUNDING BUDGET</a:t>
            </a:r>
            <a:endParaRPr lang="en-US" sz="2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E0344C53-5DE1-AFDD-D7AC-251DB703FD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B171E7-E078-6BF5-CE74-BB3A21C84428}"/>
              </a:ext>
            </a:extLst>
          </p:cNvPr>
          <p:cNvSpPr txBox="1"/>
          <p:nvPr/>
        </p:nvSpPr>
        <p:spPr>
          <a:xfrm>
            <a:off x="3377184" y="6350569"/>
            <a:ext cx="858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II.  ADMINISTRATIVE	 A. FISCAL YEAR 2025-2026 FUNDING BUDGET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13FB34-F766-92F4-0E6F-D690EE1AD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8747" y="737431"/>
            <a:ext cx="6457214" cy="4810126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4898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ABF25-BD6D-EE26-C111-BEC0AB18B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B79C70-8183-1681-04B6-060E88C0B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pic>
        <p:nvPicPr>
          <p:cNvPr id="6" name="Picture 5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047BA40E-1744-706C-6F58-A76A2C2DE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C5965C-5E72-132A-EAE6-98B4B989A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Board Discussion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4201F0-2A53-E9E3-C9F0-E1AE2FC59E1D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7" name="Picture 6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BD69E2A0-26CE-562C-FB82-F4CA573F49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93E97B-12E5-BAD8-DCFD-4BFAA9962CFE}"/>
              </a:ext>
            </a:extLst>
          </p:cNvPr>
          <p:cNvSpPr txBox="1"/>
          <p:nvPr/>
        </p:nvSpPr>
        <p:spPr>
          <a:xfrm>
            <a:off x="3377184" y="6350569"/>
            <a:ext cx="858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II.  ADMINISTRATIVE	 A. FISCAL YEAR 2025-2026 FUNDING BUDGET</a:t>
            </a:r>
          </a:p>
        </p:txBody>
      </p:sp>
    </p:spTree>
    <p:extLst>
      <p:ext uri="{BB962C8B-B14F-4D97-AF65-F5344CB8AC3E}">
        <p14:creationId xmlns:p14="http://schemas.microsoft.com/office/powerpoint/2010/main" val="3973083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5EEB5-A0C4-D227-0996-431633075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2ACB5A-88EA-561D-D18C-DAD9C1AD1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D18E9B-37C8-9B9E-AEA6-A0AE17C347D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13" name="Picture 12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7134AF41-B495-3349-0BB4-AE9599616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421A2BD-9265-FC89-2F7C-60DC9AB64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Public Comment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25F3DFE6-72EF-507A-72F4-0F90CB020D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067260-3BE1-DF04-2BAD-0F07736FE6DE}"/>
              </a:ext>
            </a:extLst>
          </p:cNvPr>
          <p:cNvSpPr txBox="1"/>
          <p:nvPr/>
        </p:nvSpPr>
        <p:spPr>
          <a:xfrm>
            <a:off x="3377184" y="6350569"/>
            <a:ext cx="858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II.  ADMINISTRATIVE	 A. FISCAL YEAR 2025-2026 FUNDING BUDGET</a:t>
            </a:r>
          </a:p>
        </p:txBody>
      </p:sp>
    </p:spTree>
    <p:extLst>
      <p:ext uri="{BB962C8B-B14F-4D97-AF65-F5344CB8AC3E}">
        <p14:creationId xmlns:p14="http://schemas.microsoft.com/office/powerpoint/2010/main" val="14042305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11995-FEE7-ACE6-04CD-D6C5ED379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E43B77-68AA-0048-6BF3-FCA2E80F6B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12ADD1-43D9-D6EE-EA31-E1E49D2FED86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7" name="Picture 6" descr="Image denoting this slide opens the floor for board member vote on the previous section of content.">
            <a:extLst>
              <a:ext uri="{FF2B5EF4-FFF2-40B4-BE49-F238E27FC236}">
                <a16:creationId xmlns:a16="http://schemas.microsoft.com/office/drawing/2014/main" id="{C6223066-8A9B-223C-6021-98C349AD7D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19" t="12427" r="13612" b="16187"/>
          <a:stretch/>
        </p:blipFill>
        <p:spPr>
          <a:xfrm>
            <a:off x="801966" y="240045"/>
            <a:ext cx="2362581" cy="241041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3775472-EB12-B0F7-7D84-EC7E50B33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7384647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Vote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44E6FEBA-0AF1-CC91-9A89-724C00E7B1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577EB7-01B1-0677-69F8-9495B49BC60C}"/>
              </a:ext>
            </a:extLst>
          </p:cNvPr>
          <p:cNvSpPr txBox="1"/>
          <p:nvPr/>
        </p:nvSpPr>
        <p:spPr>
          <a:xfrm>
            <a:off x="3377184" y="6350569"/>
            <a:ext cx="858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II.  ADMINISTRATIVE	 A. FISCAL YEAR 2025-2026 FUNDING BUDGET</a:t>
            </a:r>
          </a:p>
        </p:txBody>
      </p:sp>
    </p:spTree>
    <p:extLst>
      <p:ext uri="{BB962C8B-B14F-4D97-AF65-F5344CB8AC3E}">
        <p14:creationId xmlns:p14="http://schemas.microsoft.com/office/powerpoint/2010/main" val="37723666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BBFF4-477C-5DC5-78E6-F69F5A4C8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98ED52-6DA8-DC72-F537-CA8CF8726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39E6F7-B008-2F65-5AFB-4D19A62AAFF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913413-BD4F-2A02-DE9E-0845055FD1BA}"/>
              </a:ext>
            </a:extLst>
          </p:cNvPr>
          <p:cNvSpPr txBox="1"/>
          <p:nvPr/>
        </p:nvSpPr>
        <p:spPr>
          <a:xfrm>
            <a:off x="3377183" y="6350569"/>
            <a:ext cx="881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		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64E89C2-F575-0A86-B5C8-44D1FC12E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FINANCIAL ASSISTANCE APPLICATIONS</a:t>
            </a:r>
            <a:endParaRPr lang="en-US" dirty="0"/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35381D91-9505-E274-FB58-F443EA6D47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20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5FF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FB6B85-99DC-4287-B26E-35DDFCEB2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34" r="26775"/>
          <a:stretch/>
        </p:blipFill>
        <p:spPr>
          <a:xfrm>
            <a:off x="9195881" y="0"/>
            <a:ext cx="2996119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138DB4E-E6E8-42E2-99E7-B07CF1D3F86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9195881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Recording Notice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F2A9F89-9F8B-4860-A305-8D65A1E3EB2E}"/>
              </a:ext>
            </a:extLst>
          </p:cNvPr>
          <p:cNvSpPr txBox="1">
            <a:spLocks/>
          </p:cNvSpPr>
          <p:nvPr/>
        </p:nvSpPr>
        <p:spPr>
          <a:xfrm>
            <a:off x="0" y="2042065"/>
            <a:ext cx="9195881" cy="3825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4000" b="1" dirty="0">
                <a:solidFill>
                  <a:srgbClr val="2F5597"/>
                </a:solidFill>
              </a:rPr>
              <a:t>This meeting is being recorded.</a:t>
            </a:r>
          </a:p>
          <a:p>
            <a:pPr>
              <a:spcAft>
                <a:spcPts val="1200"/>
              </a:spcAft>
            </a:pPr>
            <a:endParaRPr lang="en-US" dirty="0">
              <a:solidFill>
                <a:srgbClr val="2F5597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2F5597"/>
                </a:solidFill>
              </a:rPr>
              <a:t>By participating in this webinar, you consent to the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2F5597"/>
                </a:solidFill>
              </a:rPr>
              <a:t>recording, retention, and use of this session. 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2F5597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2F5597"/>
                </a:solidFill>
              </a:rPr>
              <a:t>If you ask a question, you consent to the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2F5597"/>
                </a:solidFill>
              </a:rPr>
              <a:t>recording, retention, and use of your statements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2F5597"/>
                </a:solidFill>
              </a:rPr>
              <a:t>as part of the meeting.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FCA361-50B7-10BF-7480-677011F3985B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3" name="Picture 2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4A7920FD-9FEE-5044-8AE8-4D238852CF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5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636CF6-704C-4A0A-9820-7736A9AD3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58632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7A83D4-C697-1251-3964-21AD86EF698A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7279D0-C98A-4932-0F2E-32830730E917}"/>
              </a:ext>
            </a:extLst>
          </p:cNvPr>
          <p:cNvSpPr txBox="1"/>
          <p:nvPr/>
        </p:nvSpPr>
        <p:spPr>
          <a:xfrm>
            <a:off x="0" y="138098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2F5597"/>
                </a:solidFill>
              </a:rPr>
              <a:t>MAP OF PROJECT APPLICATIONS RECOMMENDED FOR APPROVAL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FDE792-84BE-CFE5-6058-CB18C00FFA45}"/>
              </a:ext>
            </a:extLst>
          </p:cNvPr>
          <p:cNvSpPr txBox="1"/>
          <p:nvPr/>
        </p:nvSpPr>
        <p:spPr>
          <a:xfrm>
            <a:off x="3377184" y="6350569"/>
            <a:ext cx="858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		</a:t>
            </a:r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2D8BCB39-8899-91E8-C950-8A208A4ABE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B2E7FE-FE35-5CF3-71BC-43AF198527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2064" y="720861"/>
            <a:ext cx="8747872" cy="5416277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59736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CC18FC-582D-142A-8D71-6B94DBC2317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BB2A3D7-43C5-A577-F1A9-3749F9E61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DRINKING WATER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CONSTRUCTION PROJECTS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426CF7-4BA6-A46F-8EDB-631367A1643B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</a:t>
            </a:r>
            <a:r>
              <a:rPr lang="en-US" b="1" dirty="0" err="1">
                <a:solidFill>
                  <a:schemeClr val="bg1"/>
                </a:solidFill>
              </a:rPr>
              <a:t>i</a:t>
            </a:r>
            <a:r>
              <a:rPr lang="en-US" b="1" dirty="0">
                <a:solidFill>
                  <a:schemeClr val="bg1"/>
                </a:solidFill>
              </a:rPr>
              <a:t>)  DRINKING WATER</a:t>
            </a:r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91A30DEC-35CA-489F-F48F-B1C0662D80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065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29975E-A46B-366B-59C3-28BFFB6BD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49FDBA-FADC-6CBC-1BCD-3A1107C07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E2F064-BA52-8E7B-1016-4F9B74AA4994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AF3E91-19D4-62EE-936A-B6FF93BE918F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Altoona Water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28F7D8-B502-CB21-5BD1-B166207C2AC9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1CEB5F9F-6837-F3C9-2A77-4AF58FF6A4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2756F6-B7D0-4890-3A36-6CAA41F0BB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243" y="1070536"/>
            <a:ext cx="5418399" cy="40158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3BD502-F538-FBD9-83C6-CFB9BB4237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1071" y="337476"/>
            <a:ext cx="6059885" cy="5800043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07692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AC3341-069E-8BB2-A97D-9EDA71DCE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D9663AB-200B-68CD-4B48-7F27A67EF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15AB2A-CEE2-B469-D162-A3EBBF4B896E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C4C7DB-F195-9D94-3630-9858A250DB31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Aqua Pennsylvania, Inc.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43D595-E00C-7FCA-C5C5-0379FDB2C4B0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D9981972-4138-EF1D-CE24-4623ED36CA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2CB2C3-9049-E8DB-7D16-8C079B18C8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46" y="1055076"/>
            <a:ext cx="5399142" cy="39975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F53EC5-5D4D-E3C2-DF65-0679D67468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9441" y="352424"/>
            <a:ext cx="6023146" cy="5697319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02997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B62F4E-813A-AAB5-D1A0-33EC78014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1A5024-991C-4876-82BE-CB587F3E1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E020B0-A47A-4B1C-501B-69C077C9E185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6DE41B-8918-D148-9BAA-7AD0220EC5BE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Buckingham Township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8BF373-A95D-05B7-CAF6-10F21C72ED69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D2C97B38-70C3-BDFA-CF88-5C72A55ACA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AB8670-D0F7-1083-AA14-972E49B586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858" y="1082195"/>
            <a:ext cx="5369169" cy="39925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B20099-DBCB-34EB-22B6-CC671C5B72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4339" y="259226"/>
            <a:ext cx="6140802" cy="5878294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34039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F24CC-796F-3FBF-E413-4619CEA33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F9CD7D7-4662-A9F2-9096-D5999BBFE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D8AD79-55B2-D2D2-EA86-CC51DCFC5732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E859B4-6D4E-6AAF-E594-98D159589767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East Taylor Municipal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07D3C0-E817-B4D8-B4F9-98C1034D9DBD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4FEFAD5E-51DD-41C3-7808-071E23361E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14EAF3-7859-B2A1-D5C8-D0CECD94DF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46" y="997326"/>
            <a:ext cx="5423817" cy="41256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A9F5AD-3D24-EA5E-0411-A1508E2D9D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5418" y="300754"/>
            <a:ext cx="6089723" cy="5836765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72647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F8BA91-624F-929B-9EBD-13D7A948C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95C9AFA-FC33-C0F1-F6C5-875B1D679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91D751-A613-C9A4-4D76-47F36FFB8C9C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BF517C-5201-701C-1607-2B0BC8B858BA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Erie City Water Authority – Lead Service Line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B92F86-E74E-F209-8506-33C8D367C940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1AC6A787-2143-8D8D-C69C-93D9F6F0EF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998EE9-C32C-4B8F-D4BE-F177FD8E23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957" y="978194"/>
            <a:ext cx="5270972" cy="42005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D90DA7-9F27-7993-25BE-E6D7E1B1EE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3439" y="392576"/>
            <a:ext cx="6091702" cy="5744944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27513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83282-F20D-A2AF-802D-6B2C2DEBB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F53220-E346-03BF-D89C-BC312F0AD2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BF35FA-EA60-DFD4-A8BE-839CBBFE4D44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C2CBDE-04F8-0068-098B-D59EF54A2AFC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Erie City Water Authority – Pro-Fi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140CAD-416F-6520-A81F-ECC876843818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80F3039B-0381-8E16-9138-A0F4254457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FE9E8B-782A-E67D-D7C6-B2FE2337F7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45" y="934990"/>
            <a:ext cx="5399691" cy="42466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301833-A5CC-D8F7-8C7B-3A906FF029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9208" y="257175"/>
            <a:ext cx="6043611" cy="5792569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49476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E3E2F-1252-1825-C62C-DEF003964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B2977F-2A39-ECC4-1A15-E4B4FFD15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BF7E6E-FE13-4526-7A1B-4201CF4003A9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145122-4483-16B1-D38D-A04078B2C0AA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City of Lancaster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69BDDA-446D-5D70-B366-29D5C1257F61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C48AC895-CCDD-5703-9E1C-7F0B13E778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99D1DF-261F-2F91-2E4B-51821C1A0D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569" y="1000738"/>
            <a:ext cx="5451231" cy="41554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40560E-96A4-ED5A-5FB1-839481C057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9294" y="219074"/>
            <a:ext cx="6095847" cy="5842245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23312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2EE9D4-83C6-7C0B-31B2-66C344E02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B58D31-72C2-C5B4-B4F4-E9901F4F7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2D5A73-4E2C-AAFB-4985-C5D9BB8083DA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0DD875-99D0-BEA6-8DF8-20004BA853F7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Liverpool Municipal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387AAA-334B-B79B-26A1-635B6D4C0A85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02CA0ED3-2176-C390-2187-D91E8BBB10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7BFE61-B176-B243-78DD-7B28422602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3581" y="302031"/>
            <a:ext cx="6054866" cy="5757238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5BEB98-FE2F-5F9E-82F0-F46069DD53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051" y="1012721"/>
            <a:ext cx="5390448" cy="405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705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5FF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F7479-65B5-4595-B3EC-932B2358B7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3289"/>
            <a:ext cx="9144000" cy="1019976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2F55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Technical Information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4187" y="1637126"/>
            <a:ext cx="4287671" cy="2982024"/>
          </a:xfrm>
          <a:ln w="28575">
            <a:solidFill>
              <a:srgbClr val="2F5597"/>
            </a:solidFill>
          </a:ln>
        </p:spPr>
        <p:txBody>
          <a:bodyPr>
            <a:normAutofit/>
          </a:bodyPr>
          <a:lstStyle/>
          <a:p>
            <a:endParaRPr lang="en-US" sz="6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800" dirty="0">
                <a:solidFill>
                  <a:srgbClr val="2F55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Can’t Hear Us?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Join the audio portion of the presentation via your telephone:</a:t>
            </a:r>
          </a:p>
          <a:p>
            <a:endParaRPr lang="en-US" sz="18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19113" indent="166688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Call 1-267-332-8737 </a:t>
            </a:r>
          </a:p>
          <a:p>
            <a:pPr marL="519113" indent="166688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Meeting ID 316 308 519#</a:t>
            </a:r>
          </a:p>
          <a:p>
            <a:endParaRPr lang="en-US" sz="18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FB6B85-99DC-4287-B26E-35DDFCEB2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34" r="26775"/>
          <a:stretch/>
        </p:blipFill>
        <p:spPr>
          <a:xfrm>
            <a:off x="9195881" y="0"/>
            <a:ext cx="2996119" cy="6858000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25B8FF05-6BF3-4027-881C-2FAD19816048}"/>
              </a:ext>
            </a:extLst>
          </p:cNvPr>
          <p:cNvSpPr txBox="1">
            <a:spLocks/>
          </p:cNvSpPr>
          <p:nvPr/>
        </p:nvSpPr>
        <p:spPr>
          <a:xfrm>
            <a:off x="4674709" y="1637126"/>
            <a:ext cx="4287671" cy="2982024"/>
          </a:xfrm>
          <a:prstGeom prst="rect">
            <a:avLst/>
          </a:prstGeom>
          <a:ln w="28575">
            <a:solidFill>
              <a:srgbClr val="2F5597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3000" dirty="0">
                <a:solidFill>
                  <a:srgbClr val="2F55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Technical Difficulties?</a:t>
            </a:r>
            <a:endParaRPr lang="en-US" sz="30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8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7713" indent="-176213" algn="l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Call 1-717-705-4473 or</a:t>
            </a:r>
          </a:p>
          <a:p>
            <a:pPr marL="747713" indent="-176213" algn="l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Send a Chat message via the Microsoft Teams meeting</a:t>
            </a:r>
            <a:endParaRPr lang="en-US" sz="4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8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7E8FB8-B345-4F9E-B1C5-748E731DEB27}"/>
              </a:ext>
            </a:extLst>
          </p:cNvPr>
          <p:cNvSpPr txBox="1"/>
          <p:nvPr/>
        </p:nvSpPr>
        <p:spPr>
          <a:xfrm>
            <a:off x="254186" y="4878509"/>
            <a:ext cx="8708193" cy="938719"/>
          </a:xfrm>
          <a:prstGeom prst="rect">
            <a:avLst/>
          </a:prstGeom>
          <a:noFill/>
          <a:ln w="28575">
            <a:solidFill>
              <a:srgbClr val="2F5597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2F55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Want the App?</a:t>
            </a:r>
          </a:p>
          <a:p>
            <a:pPr algn="ctr"/>
            <a:endParaRPr lang="en-US" sz="7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Search “Microsoft Teams” in the Google Play Store or the App Store.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AE3815-08D4-D8C1-78AE-B34898792CC2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8" name="Picture 7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41408C0E-AB4E-3C8F-205C-C26ABF60FB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405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0000"/>
    </mc:Choice>
    <mc:Fallback xmlns="">
      <p:transition spd="slow" advClick="0" advTm="180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F56A71-F073-8B68-D418-CD64BFAAC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A09F919-A503-35CD-9912-B5EB4C396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93ED99-890C-E1AC-A062-8BFD79600DEA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7AB5B4-425D-E676-696A-36556042663F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Pennsylvania American Water Company – Coatesville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BC9C43-5C68-9AA8-0E1C-829814FAD32C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99CF558D-DEFA-66A8-9AE8-D6C61D13EF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935F63-B09C-C184-4D3A-4A65CB6E4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261" y="890968"/>
            <a:ext cx="5486363" cy="43281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826C13-81B4-AE73-B5E2-FE6EC47763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6887" y="297747"/>
            <a:ext cx="6105960" cy="5757317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57506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7685E-DC0C-B314-4896-90B15A64B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D0FBB9A-E3FA-D3F0-3412-14DC13680D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6CE7FF-EDC7-0F82-61DF-849387A26CCC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6AE1CA-F2DE-903C-A234-5991BDB52328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Pennsylvania American Water Company – Maple Lake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4D736E-D841-6C8D-8E53-84E0E87E6311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BB7F4B9F-1CFE-E5F8-3EC9-893970C39D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3B4FEB-602C-4CB0-7FF9-2409DBC613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732" y="845716"/>
            <a:ext cx="5407421" cy="44646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EC7558-8787-2852-78CF-14737D062C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8486" y="295285"/>
            <a:ext cx="6045055" cy="5746994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98915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4FFBE-D585-D09D-6757-360FFDC1A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2DBBCD-0F1B-69D5-9917-E4387A4F3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5B1A3A-1D28-1AAE-095C-4784A24C7A49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BC8CD9-A168-9F12-35D5-A6A619BF50EB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Pennsylvania American Water Company – Marshwood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C36B48-621A-6716-36EE-E220DCAE1755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95E6B794-4B55-B059-9370-77ECB3ABBF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F27A81-475F-A42B-E4E4-B2047AC3ED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254" y="872690"/>
            <a:ext cx="5126377" cy="44115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0E7997-983B-A7D8-451E-65C8119D7D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6887" y="304800"/>
            <a:ext cx="6121556" cy="5785104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61211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12686-729E-5097-C931-64585BAB7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57A271C-C1A1-83F8-5D27-5F4D124CF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19EC59-EFDA-12D7-134D-FE14A05FD21A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D904CF-974A-8282-0044-82F78AC12AD2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Pennsylvania American Water Company – Summit Point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373557-0EF4-4BA4-22EA-5ACA66FFC7E0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74478D90-1D63-EC8D-CC53-213583C53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45E4D9-7F23-83E6-7CCB-576F197F45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679" y="950741"/>
            <a:ext cx="5529528" cy="42085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5B9966-247D-5B67-B2EB-AC91D09BF9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4091" y="355854"/>
            <a:ext cx="5993845" cy="5734050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39018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F24CB-FA8A-B359-3EE9-B996B9F62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02A950-69DB-F38E-DF92-0F405F414B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687F2D-CBB2-D8D5-3FAA-30FD4FC33996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7B1EDC-6C9B-0803-1007-15DEA81BB90F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Pittsburgh Water &amp; Sewer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A36A30-7E71-9C54-38C1-F65D4D54E3A7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14F65C6A-3239-13D9-8489-7FDE256153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7D39C3-A676-8062-0107-D0DBF32A8E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782" y="865358"/>
            <a:ext cx="5118250" cy="44101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BFA1F2-C08C-2C95-CEA8-9E62743DCD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0573" y="289179"/>
            <a:ext cx="6040882" cy="5800725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54959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82E9E-B021-CB15-C51D-184FC8293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F49F19-C452-CBB3-162F-DD441D055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276554-8363-6C24-C023-9B81011EA559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A2E297-6965-C62D-A61D-EB6B57B62891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The Municipal Authority of the Borough of Portage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6E7FC0-D1AA-AFAD-9576-2244086C27A5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405ED0D9-0FD1-45D8-2261-10C3766631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2713A4-3DE0-756F-3BD2-88B0C6C50A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46" y="926616"/>
            <a:ext cx="5436371" cy="42764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E145FA-C860-C5C5-05A0-853E74E314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4913" y="272308"/>
            <a:ext cx="6012201" cy="5753612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44302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92835-942F-4EF4-7BC6-8EF301B1B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2C7659-3A61-68C6-EA5A-86A08ADA1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C13B17-C50E-B28B-D8C7-CC7A781F3A8E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F98808-54A7-A4BE-2C8A-AED9EB949AC5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Roaring Spring Municipal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93D07B-0236-0202-91E1-9292E2E4FA79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0E0A4860-D1A1-0F15-EEF2-270400867D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079060-65EF-E010-C349-B7F1FD44A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923" y="914825"/>
            <a:ext cx="5319969" cy="4327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0220A8-CE84-15EB-7306-60B24DC32F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4092" y="314325"/>
            <a:ext cx="6035501" cy="5700712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59744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7C916-C06C-2695-A7AA-36947A535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DFA1C7-2A1A-9677-4F6E-EF28F842C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C13E33-D1BA-1BB1-8E93-8B669BF0FC21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1C4A2C-B010-751E-DBFC-2864C9090F07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Borough of Slatington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A14CF2-1BBF-63D9-59AE-5F6AA779433F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14B1A481-0AAE-6948-DF9F-A76EEA127B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05CAE4-4197-AFC0-FA5F-E65D73653F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814" y="906696"/>
            <a:ext cx="5246186" cy="43435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9B54B3-0D3A-2B27-62A0-DA0396B6D0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1158" y="332042"/>
            <a:ext cx="5999711" cy="5757862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45412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510B8-E4E2-3947-7781-C6B1E5CB7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4FB9AE6-EB40-F31C-B4B2-E52DC7D1F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FFE62C-B587-4568-A3A3-9C84CDDC0A5A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9084BF-B386-CCB2-B4C9-B67127B9234E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Municipal Authority of Washington Township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DEF652-B297-C89A-52E6-6449BE867919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86CFC59A-574A-3E1F-7856-78B80466FC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DEF783-A72C-3BB3-B361-AD325A8F2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938" y="924013"/>
            <a:ext cx="5353634" cy="42927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FF4140-FFEC-DE29-003F-C8C70BD1DB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8000" y="309563"/>
            <a:ext cx="6046028" cy="5729287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77218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7FB9B-CA09-3EC8-EF5D-71067A22B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9A34995-39B9-93C7-C64C-E55A024538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2870E0-734E-A001-650B-B239C18D78C1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EDE25A-D77A-2255-6B57-FCC38ACE1FDA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Woodbury Water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B4636B-AA8A-CB4E-FE6F-6AC5BBC122C2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BB3535A1-AD1F-70DF-D7B6-AA719877C4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DE5252-FC28-FD41-56D4-0FB007FB14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824" y="885553"/>
            <a:ext cx="5388019" cy="43077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D62B16-E72B-30F3-77CC-487081AA0A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22415"/>
            <a:ext cx="5955035" cy="5706909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3976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5FF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FB6B85-99DC-4287-B26E-35DDFCEB2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34" r="26775"/>
          <a:stretch/>
        </p:blipFill>
        <p:spPr>
          <a:xfrm>
            <a:off x="9195881" y="0"/>
            <a:ext cx="2996119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138DB4E-E6E8-42E2-99E7-B07CF1D3F86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9195881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Public Comment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F2A9F89-9F8B-4860-A305-8D65A1E3EB2E}"/>
              </a:ext>
            </a:extLst>
          </p:cNvPr>
          <p:cNvSpPr txBox="1">
            <a:spLocks/>
          </p:cNvSpPr>
          <p:nvPr/>
        </p:nvSpPr>
        <p:spPr>
          <a:xfrm>
            <a:off x="0" y="2042065"/>
            <a:ext cx="9195881" cy="3825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2F5597"/>
                </a:solidFill>
              </a:rPr>
              <a:t>During the presentation, all attendees will be muted.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2F5597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2F5597"/>
                </a:solidFill>
              </a:rPr>
              <a:t>There are two methods you can use within this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2F5597"/>
                </a:solidFill>
              </a:rPr>
              <a:t>Microsoft Teams meeting to pose a public comment or question. 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2F5597"/>
              </a:solidFill>
              <a:latin typeface="Copperplate Gothic Bold" panose="020E0705020206020404" pitchFamily="34" charset="0"/>
            </a:endParaRPr>
          </a:p>
          <a:p>
            <a:pPr marL="2513013" indent="346075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“Raise Hand” function</a:t>
            </a:r>
          </a:p>
          <a:p>
            <a:pPr marL="2513013" indent="346075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“Chat” function</a:t>
            </a: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CFEBA2-B6A8-8C9B-BF85-51A8525A3D87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5" name="Picture 4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0D005F13-7E94-2D01-0451-E466820547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857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180000"/>
    </mc:Choice>
    <mc:Fallback xmlns="">
      <p:transition advClick="0" advTm="180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71469-E289-7893-8062-2CED779CC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E22D1E-D6D9-1385-58C3-4BB067B99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EAE04D-5C48-CB07-903E-BB56A29210AC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AB97BD-F892-88A1-EB75-7AD4DACC71B4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Youngsville Borough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3D29A3-0593-519A-6AA7-2D5A01BBFF05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FE84B1E2-D3BF-1E49-11B3-7D622824EE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1E5881-3F08-42D3-943D-A02059FA00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383" y="846375"/>
            <a:ext cx="5281969" cy="44356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76F82D-2607-01F4-018C-3617158B87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5111" y="247650"/>
            <a:ext cx="6071805" cy="5810250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95533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55DC8E7-7ED3-46FE-B9A8-25797BF31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PROJECT SPECIALIST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PRESENTATIONS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CC18FC-582D-142A-8D71-6B94DBC2317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5" name="Picture 4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C01F8511-2266-A16B-4990-64265B7A17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A623AA-2637-1429-EE09-F33519C2009F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</a:t>
            </a:r>
            <a:r>
              <a:rPr lang="en-US" b="1" dirty="0" err="1">
                <a:solidFill>
                  <a:schemeClr val="bg1"/>
                </a:solidFill>
              </a:rPr>
              <a:t>i</a:t>
            </a:r>
            <a:r>
              <a:rPr lang="en-US" b="1" dirty="0">
                <a:solidFill>
                  <a:schemeClr val="bg1"/>
                </a:solidFill>
              </a:rPr>
              <a:t>)  DRINKING WATER</a:t>
            </a:r>
          </a:p>
        </p:txBody>
      </p:sp>
    </p:spTree>
    <p:extLst>
      <p:ext uri="{BB962C8B-B14F-4D97-AF65-F5344CB8AC3E}">
        <p14:creationId xmlns:p14="http://schemas.microsoft.com/office/powerpoint/2010/main" val="38630854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17638-77A2-1C90-3ED8-1CAC540D8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65F522-1864-1C9D-F65A-F9D239218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915217-3BB4-2212-E324-45F3CDD1D57B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D25E81-B50C-664A-4294-984680BF033C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Pittsburgh Water &amp; Sewer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B3A168-5165-E3F7-4C99-EDB500D5B05A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9749A96E-DAAC-5E07-26A5-08824A1422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4AF41D-5C98-ACFE-63A2-7E95889201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782" y="865358"/>
            <a:ext cx="5118250" cy="44101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89B203-BF28-0DAE-A69D-9B79762830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0573" y="289179"/>
            <a:ext cx="6040882" cy="5800725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32604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732E5-0106-5F37-B8D4-3BC068DBC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369A387-5E4F-D782-0206-3B6C0497A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E9B329-1CB4-EA83-B6E7-A875DC566A15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7396D5-EAB7-9A63-297C-324B37B3EF93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The Municipal Authority of the Borough of Portage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E4182A-0B76-EC23-15D4-EEC961FE2382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6785BD38-359B-637C-CA9B-6FC1974937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5DFE6C-0F8B-09A8-949F-B2280DFC7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46" y="926616"/>
            <a:ext cx="5436371" cy="42764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B8ACCC-4861-A202-357F-082156B8B3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4913" y="272308"/>
            <a:ext cx="6012201" cy="5753612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22270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pic>
        <p:nvPicPr>
          <p:cNvPr id="6" name="Picture 5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304E82B7-481F-4820-928D-3EC8DFF50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81D1DC-7C9D-448B-83E2-BA04B46CA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Board Discussion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149002-0083-3A49-F518-48D77FBA9DEC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7" name="Picture 6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9FE66FFF-1130-FE9C-5442-CB569C808D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D449D1-BDA6-E612-388E-A7C95448443A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</a:t>
            </a:r>
            <a:r>
              <a:rPr lang="en-US" b="1" dirty="0" err="1">
                <a:solidFill>
                  <a:schemeClr val="bg1"/>
                </a:solidFill>
              </a:rPr>
              <a:t>i</a:t>
            </a:r>
            <a:r>
              <a:rPr lang="en-US" b="1" dirty="0">
                <a:solidFill>
                  <a:schemeClr val="bg1"/>
                </a:solidFill>
              </a:rPr>
              <a:t>)  DRINKING WATER</a:t>
            </a:r>
          </a:p>
        </p:txBody>
      </p:sp>
    </p:spTree>
    <p:extLst>
      <p:ext uri="{BB962C8B-B14F-4D97-AF65-F5344CB8AC3E}">
        <p14:creationId xmlns:p14="http://schemas.microsoft.com/office/powerpoint/2010/main" val="7193481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3338E1-97C2-49F1-20A5-B9BF4A2235D5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13" name="Picture 12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1A90DB15-5E96-D912-68FF-F069233B7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2A7A67B-981F-7532-E9C0-A8F7EE0F0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Public Comment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3344D73E-A03C-5480-576F-6DA896DF9D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F33EA3-F107-F04D-B29A-B6F62BDCDC42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</a:t>
            </a:r>
            <a:r>
              <a:rPr lang="en-US" b="1" dirty="0" err="1">
                <a:solidFill>
                  <a:schemeClr val="bg1"/>
                </a:solidFill>
              </a:rPr>
              <a:t>i</a:t>
            </a:r>
            <a:r>
              <a:rPr lang="en-US" b="1" dirty="0">
                <a:solidFill>
                  <a:schemeClr val="bg1"/>
                </a:solidFill>
              </a:rPr>
              <a:t>)  DRINKING WATER</a:t>
            </a:r>
          </a:p>
        </p:txBody>
      </p:sp>
    </p:spTree>
    <p:extLst>
      <p:ext uri="{BB962C8B-B14F-4D97-AF65-F5344CB8AC3E}">
        <p14:creationId xmlns:p14="http://schemas.microsoft.com/office/powerpoint/2010/main" val="42536381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C77363-04EE-B9D8-B7F8-57CAAAF59723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7" name="Picture 6" descr="Image denoting this slide opens the floor for board member vote on the previous section of content.">
            <a:extLst>
              <a:ext uri="{FF2B5EF4-FFF2-40B4-BE49-F238E27FC236}">
                <a16:creationId xmlns:a16="http://schemas.microsoft.com/office/drawing/2014/main" id="{554E5146-0A77-43EE-E1DA-FE5B8C9DFE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19" t="12427" r="13612" b="16187"/>
          <a:stretch/>
        </p:blipFill>
        <p:spPr>
          <a:xfrm>
            <a:off x="801966" y="240045"/>
            <a:ext cx="2362581" cy="241041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1D97649-A230-A8C1-3A69-26054F457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7384647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Vote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B897D0FF-A522-D728-0B45-8E07339E23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C5371D-2EBE-4D46-CC87-B6C37A227849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</a:t>
            </a:r>
            <a:r>
              <a:rPr lang="en-US" b="1" dirty="0" err="1">
                <a:solidFill>
                  <a:schemeClr val="bg1"/>
                </a:solidFill>
              </a:rPr>
              <a:t>i</a:t>
            </a:r>
            <a:r>
              <a:rPr lang="en-US" b="1" dirty="0">
                <a:solidFill>
                  <a:schemeClr val="bg1"/>
                </a:solidFill>
              </a:rPr>
              <a:t>)  DRINKING WATER</a:t>
            </a:r>
          </a:p>
        </p:txBody>
      </p:sp>
    </p:spTree>
    <p:extLst>
      <p:ext uri="{BB962C8B-B14F-4D97-AF65-F5344CB8AC3E}">
        <p14:creationId xmlns:p14="http://schemas.microsoft.com/office/powerpoint/2010/main" val="4079622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CC18FC-582D-142A-8D71-6B94DBC2317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BB2A3D7-43C5-A577-F1A9-3749F9E61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WASTEWATER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CONSTRUCTION PROJECTS 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F07A6D-93BB-6438-6E50-63D6DEFAAEA1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(ii)  WASTEWATER</a:t>
            </a:r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7053EA86-AC33-CF73-4BD0-D3724E7040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89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337E2-431A-8C26-E655-C32E2AA1D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D44098F-A2F5-54CE-60E9-E55F3CEE2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814EFF-15B8-5961-9CF1-2B0FA0C034F9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94A149-558C-4A29-3A16-6DBC37598ABC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Burrell Township Sewer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552BBD-CFC2-9EE1-A2BD-E2E9C093E070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7F92AE26-64A7-777B-14D8-B4AA4CC587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76453B-FBDA-77B5-0B41-9ACA8A5E1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492" y="879230"/>
            <a:ext cx="5391747" cy="43572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C964AC-B29E-F6F4-4BEC-347A38B63C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6887" y="245403"/>
            <a:ext cx="6126978" cy="5815916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6956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C353E-9DC1-E3B4-D664-2EFB3908A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9C9FF40-F52C-AE2D-9B5F-DFDC1176FD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9816BA-5CEF-D9E6-B97F-D1668BA7819A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4787C-DAF9-05CC-BF12-8A0BE84545C4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Delaware County Regional Water Quality Control Authority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F37C67-E1C2-1E40-B311-8689C43C0421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3C428FC4-1245-51AD-FBB6-00BDE5F5D2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0B526E-A19D-97DE-4964-4AD3B1B89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599" y="858453"/>
            <a:ext cx="5545688" cy="43931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888346-5D3D-5B44-D6A8-D2543E52E1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4055" y="285749"/>
            <a:ext cx="6033917" cy="5762625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5569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5FF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FB6B85-99DC-4287-B26E-35DDFCEB2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634" r="26775"/>
          <a:stretch/>
        </p:blipFill>
        <p:spPr>
          <a:xfrm>
            <a:off x="9195881" y="0"/>
            <a:ext cx="2996119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138DB4E-E6E8-42E2-99E7-B07CF1D3F86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9195881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Raise Hand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5570124-C55C-4723-A564-A343724B0E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64402" y="1601384"/>
            <a:ext cx="4114800" cy="4543032"/>
          </a:xfrm>
        </p:spPr>
        <p:txBody>
          <a:bodyPr>
            <a:normAutofit fontScale="92500" lnSpcReduction="10000"/>
          </a:bodyPr>
          <a:lstStyle/>
          <a:p>
            <a:pPr algn="l"/>
            <a:br>
              <a:rPr lang="en-US" sz="1800" dirty="0">
                <a:solidFill>
                  <a:schemeClr val="accent5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In the top toolbar, raise your hand by </a:t>
            </a:r>
            <a:r>
              <a:rPr lang="en-US" b="1" u="sng" dirty="0">
                <a:solidFill>
                  <a:schemeClr val="accent5">
                    <a:lumMod val="75000"/>
                  </a:schemeClr>
                </a:solidFill>
              </a:rPr>
              <a:t>clicking on the hand icon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to indicate your request to speak.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pPr algn="l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Attendees with raised hands will be unmuted individually, allowing participants to speak one at a time.</a:t>
            </a:r>
            <a:br>
              <a:rPr lang="en-US" b="1" dirty="0">
                <a:solidFill>
                  <a:schemeClr val="accent5">
                    <a:lumMod val="75000"/>
                  </a:schemeClr>
                </a:solidFill>
              </a:rPr>
            </a:b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pPr algn="l"/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Your microphone will show a diagonal line through the icon when muted.  When the diagonal line disappears, you may pose your question or comment.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819782-F981-3D34-F4EA-05039BE89D8C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C9F0FD-C125-BF40-44DB-88685D51C3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90" y="1828800"/>
            <a:ext cx="4635633" cy="34260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1BC4C0-B9E8-1462-819B-022F67E2DF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7039" y="3256767"/>
            <a:ext cx="1247775" cy="8517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8C4051-AD45-FF97-F973-15D9E3C7B9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6848" y="4754867"/>
            <a:ext cx="990600" cy="400050"/>
          </a:xfrm>
          <a:prstGeom prst="rect">
            <a:avLst/>
          </a:prstGeom>
        </p:spPr>
      </p:pic>
      <p:pic>
        <p:nvPicPr>
          <p:cNvPr id="12" name="Picture 1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642C4524-FDA3-75B9-6B92-4CE4848886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09" y="3321026"/>
            <a:ext cx="3481566" cy="723252"/>
          </a:xfrm>
          <a:prstGeom prst="rect">
            <a:avLst/>
          </a:prstGeom>
        </p:spPr>
      </p:pic>
      <p:pic>
        <p:nvPicPr>
          <p:cNvPr id="13" name="Picture 12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07AA538A-E83D-1168-8070-88C05264EE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901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0000"/>
    </mc:Choice>
    <mc:Fallback xmlns="">
      <p:transition spd="slow" advClick="0" advTm="180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20615-E684-1051-FCDE-BE8C6E43C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CCB9EA-EDAC-4AEE-2F65-142C3D84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10D55B-BAAF-439B-149C-E60570140020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B0484C-15DD-BEE9-7C4C-F8FFB1B13D7F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Municipal Authority of the Borough of Edinboro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433199-AB41-A35D-5039-340DBE5A0638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13E2D7C7-CFAE-6DF2-E8AC-E47B46525E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0576A9-E2C8-4832-ADB1-D8C2FA314B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876" y="841589"/>
            <a:ext cx="5487571" cy="44149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64591D-28B1-1935-39DE-9006B2C4ED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9945" y="278932"/>
            <a:ext cx="6042138" cy="5772150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04063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C4A0C-50C1-CD1A-D34B-FEA7DCDBA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772FDA-6CBC-79DF-AE1F-9C4AC8359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EF0A32-1DC2-1772-3BA6-451CC79CFF22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A7B979-E365-9E9D-5680-B90282C67A95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Borough of Indiana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1A7AFF-0763-271E-F7BC-18C002481BDA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3B83065F-D00D-9B22-9F1F-554835AF84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FB2CE9-1633-E54C-332C-88BCF429E4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931" y="937154"/>
            <a:ext cx="5473023" cy="42357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61228A-6975-0562-2D45-C55B3C89A1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0639" y="289063"/>
            <a:ext cx="6000750" cy="5721212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9324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D4339-CA09-26D7-110F-288F8745E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40F0D26-05B2-D4A8-62CF-F3F638FF6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A573D8-3D90-88C7-D2DC-BADBD9AAE0B4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4EA034-B48D-71A8-2893-F6551868ABFE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Lewisburg Area Joint Sewer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CA2764-AEDB-AF26-F321-F0096D951FD9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85328DF6-09CD-40BB-134B-DC8D889C64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D5549A-92F0-55E9-0B1A-E9BA123A9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921" y="950797"/>
            <a:ext cx="5535386" cy="4212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64649B-2372-9431-6028-570568A774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4379" y="300655"/>
            <a:ext cx="6072187" cy="5747719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88261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7D353-C6E6-BAF7-85DB-31F14C33C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4DEF36-4DBC-153A-125C-8FCF2535C9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CAE9AD-A2BB-5B72-4324-EA22F771DC64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5C919F-E30D-DD95-A4F1-E34FD7FD1896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Pennsylvania American Water Company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FF50AB-17BC-49F5-B8F7-75D8101D9101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540C93E7-846C-2B22-6E43-50B3550695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95E42D-E01B-BCCF-0FBE-9EED77AC9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46" y="914399"/>
            <a:ext cx="5422646" cy="42625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55793F-124C-CFC6-8039-B8DFEA245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1477" y="257175"/>
            <a:ext cx="6039073" cy="5776912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21934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2A89E2-3E29-BD84-D235-67A0BFB03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6E49C2-DCA0-EC9B-1CC2-ED4AEF26E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8EAFDA-3074-B0CA-08C4-1E02A3E699D3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02D2B1-1699-86CD-F86B-435B76431BD2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Robesonia-Wernersville Municipal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3B07A9-5147-D5DE-CD61-01EF76E10ED6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EB3B40D1-DA05-0168-260A-19B09CE6AD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A93C56-1B57-3AAF-0AE2-03B4269F7B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035" y="917376"/>
            <a:ext cx="5558815" cy="42753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42E9F4-1FAA-6DB0-80C0-7991D68605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8521" y="247650"/>
            <a:ext cx="6014444" cy="5810250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91229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82A9F-7173-988D-55EF-8CF2BCCBC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496E591-4700-A6B2-36E5-1313BD2D4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EE7406-2B4F-EB7C-FF31-48A1512ECCBD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9F0D94-2704-094F-D5AD-BF9A7E3B4F43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Saxton Borough Municipal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65F4C4-9A8F-A276-2893-0EEB0299887D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7CFF4197-6069-D453-D93A-D3FDADED25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1302B7-1750-EB49-EE5A-5E991302AC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560" y="844061"/>
            <a:ext cx="5422131" cy="4409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4F3B53-4662-3D1C-C067-EE68759ED2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2296" y="308464"/>
            <a:ext cx="6057436" cy="5705475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88413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FF8D45-04C3-A873-697A-FD02A1A5D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94B268-0E5A-D03E-866D-12CFF6D48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0DDC75-86B2-06D7-46BD-3D5C52807B64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8BD2F8-6148-C10D-0C44-DFE53A832A16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ea typeface="Verdana" panose="020B0604030504040204" pitchFamily="34" charset="0"/>
              </a:rPr>
              <a:t>Schellsburg</a:t>
            </a:r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 Municipal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19274D-2B60-7C8F-5D3F-8CC9DBD6B319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0046BF61-64EB-1B78-D8E2-8A60F22D10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EF40B3-B865-84D7-6ECD-16CEAB8A07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761" y="876504"/>
            <a:ext cx="5464389" cy="4380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B1EF03-E67D-22EF-A133-B18B36AF46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8733" y="319138"/>
            <a:ext cx="6024562" cy="5700661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17745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55DC8E7-7ED3-46FE-B9A8-25797BF31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PROJECT SPECIALIST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PRESENTATIONS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CC18FC-582D-142A-8D71-6B94DBC2317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802C2088-7564-FBB9-9DD1-F9BA19B4B6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101FA8-DCAF-132B-AB21-BD1F08E3424F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(ii)  WASTEWATER</a:t>
            </a:r>
          </a:p>
        </p:txBody>
      </p:sp>
    </p:spTree>
    <p:extLst>
      <p:ext uri="{BB962C8B-B14F-4D97-AF65-F5344CB8AC3E}">
        <p14:creationId xmlns:p14="http://schemas.microsoft.com/office/powerpoint/2010/main" val="6461662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9AF4AD-3AC2-A015-B968-76B864004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9342AC-08E5-AF45-FEBA-501C62508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E96123-DC24-5760-46A3-E9BE43A8161D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8592DE-BB44-80FB-DCE1-E0D80D22BF15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Delaware County Regional Water Quality Control Authority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EBCB70-A188-0218-6F7F-B9E22D248739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C61B724A-E9CA-2572-E324-DD8B419D39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943931-7DC5-618B-980B-1B6F3DF0D2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599" y="858453"/>
            <a:ext cx="5545688" cy="43931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02B156-439D-94E5-921E-DED35E7B04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4055" y="285749"/>
            <a:ext cx="6033917" cy="5762625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68488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E0E97-5B35-79E3-DB80-57BC7EE28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8066B24-8737-9DED-CF0B-06548FBE7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580F90-ACCE-843A-BE84-299C8FC34340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83C2C3-9E9D-DD30-4BD5-DB14E14333EC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Lewisburg Area Joint Sewer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5E5ABA-5E79-4942-B787-0DDE6BE4F73C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88FD5B0A-2033-D96B-F0E9-8321C517B3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5C4A0E-C00A-7088-ED25-A56A943E5F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921" y="950797"/>
            <a:ext cx="5535386" cy="4212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F82765-4D75-493D-0F42-91CC6811AE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4379" y="300655"/>
            <a:ext cx="6072187" cy="5747719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1474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5FF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FB6B85-99DC-4287-B26E-35DDFCEB2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34" r="26775"/>
          <a:stretch/>
        </p:blipFill>
        <p:spPr>
          <a:xfrm>
            <a:off x="9195881" y="0"/>
            <a:ext cx="2996119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138DB4E-E6E8-42E2-99E7-B07CF1D3F86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9195881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Chat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5570124-C55C-4723-A564-A343724B0E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83712" y="1630741"/>
            <a:ext cx="4114800" cy="4543032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In the top toolbar, </a:t>
            </a:r>
            <a:r>
              <a:rPr lang="en-US" b="1" u="sng" dirty="0">
                <a:solidFill>
                  <a:schemeClr val="accent5">
                    <a:lumMod val="75000"/>
                  </a:schemeClr>
                </a:solidFill>
              </a:rPr>
              <a:t>click on the chat bubble icon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to open the chat dialogue box.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Type your question or comment in the Meeting Chat.</a:t>
            </a:r>
            <a:br>
              <a:rPr lang="en-US" sz="2400" dirty="0">
                <a:solidFill>
                  <a:schemeClr val="accent5">
                    <a:lumMod val="75000"/>
                  </a:schemeClr>
                </a:solidFill>
              </a:rPr>
            </a:b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  <a:p>
            <a:pPr algn="l"/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PENNVEST staff will monitor the Chat area throughout the meeting.</a:t>
            </a:r>
            <a:br>
              <a:rPr lang="en-US" sz="2400" dirty="0">
                <a:solidFill>
                  <a:schemeClr val="accent5">
                    <a:lumMod val="75000"/>
                  </a:schemeClr>
                </a:solidFill>
              </a:rPr>
            </a:br>
            <a:br>
              <a:rPr lang="en-US" sz="24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Replies may be delivered verbally, or returned through the same chat box, from appropriate meeting participant(s). Responses will typically be given during </a:t>
            </a:r>
            <a:r>
              <a:rPr lang="en-US" sz="2400" dirty="0">
                <a:solidFill>
                  <a:srgbClr val="2F5597"/>
                </a:solidFill>
              </a:rPr>
              <a:t>an applicable Public Comment portion of the meeting.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5F52D9-92B8-05FC-C63B-D61E1D4592D2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13A54A-DCED-3D33-043D-7BF925872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942" y="1796524"/>
            <a:ext cx="4660875" cy="34446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1591F23-5FCD-E8FB-3D40-3FB471A5FD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7039" y="3256767"/>
            <a:ext cx="1247775" cy="8517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B2FEEA0-1AA7-6528-83AD-AFC8F70A40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6848" y="4729815"/>
            <a:ext cx="990600" cy="400050"/>
          </a:xfrm>
          <a:prstGeom prst="rect">
            <a:avLst/>
          </a:prstGeom>
        </p:spPr>
      </p:pic>
      <p:pic>
        <p:nvPicPr>
          <p:cNvPr id="10" name="Picture 9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FBBD5BCA-8110-97C1-124B-916216196D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09" y="3321026"/>
            <a:ext cx="3481566" cy="723252"/>
          </a:xfrm>
          <a:prstGeom prst="rect">
            <a:avLst/>
          </a:prstGeom>
        </p:spPr>
      </p:pic>
      <p:pic>
        <p:nvPicPr>
          <p:cNvPr id="19" name="Picture 18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9B3D640B-017A-85B8-CA9D-B5BE4FBF25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579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0000"/>
    </mc:Choice>
    <mc:Fallback xmlns="">
      <p:transition spd="slow" advClick="0" advTm="180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pic>
        <p:nvPicPr>
          <p:cNvPr id="6" name="Picture 5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304E82B7-481F-4820-928D-3EC8DFF50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81D1DC-7C9D-448B-83E2-BA04B46CA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Board Discussion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149002-0083-3A49-F518-48D77FBA9DEC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8" name="Picture 7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34A1C0FB-D118-2E32-824A-ED104569A8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79D17F-4435-9BB2-AF0B-6551FA7C942F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(ii)  WASTEWATER</a:t>
            </a:r>
          </a:p>
        </p:txBody>
      </p:sp>
    </p:spTree>
    <p:extLst>
      <p:ext uri="{BB962C8B-B14F-4D97-AF65-F5344CB8AC3E}">
        <p14:creationId xmlns:p14="http://schemas.microsoft.com/office/powerpoint/2010/main" val="6914303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3338E1-97C2-49F1-20A5-B9BF4A2235D5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13" name="Picture 12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1A90DB15-5E96-D912-68FF-F069233B7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2A7A67B-981F-7532-E9C0-A8F7EE0F0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Public Comment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079715B8-67DA-4AFA-A4AC-EC39103600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D6E5EB-D01B-B3A0-FD25-D6D0F8725451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(ii)  WASTEWATER</a:t>
            </a:r>
          </a:p>
        </p:txBody>
      </p:sp>
    </p:spTree>
    <p:extLst>
      <p:ext uri="{BB962C8B-B14F-4D97-AF65-F5344CB8AC3E}">
        <p14:creationId xmlns:p14="http://schemas.microsoft.com/office/powerpoint/2010/main" val="26713257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C77363-04EE-B9D8-B7F8-57CAAAF59723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7" name="Picture 6" descr="Image denoting this slide opens the floor for board member vote on the previous section of content.">
            <a:extLst>
              <a:ext uri="{FF2B5EF4-FFF2-40B4-BE49-F238E27FC236}">
                <a16:creationId xmlns:a16="http://schemas.microsoft.com/office/drawing/2014/main" id="{554E5146-0A77-43EE-E1DA-FE5B8C9DFE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19" t="12427" r="13612" b="16187"/>
          <a:stretch/>
        </p:blipFill>
        <p:spPr>
          <a:xfrm>
            <a:off x="801966" y="240045"/>
            <a:ext cx="2362581" cy="241041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1D97649-A230-A8C1-3A69-26054F457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7384647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Vote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2639B1EA-5446-4096-3A71-055C56C83D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9C4E83-92CA-7451-2DEA-E3DC4F3F3F5B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(ii)  WASTEWATER</a:t>
            </a:r>
          </a:p>
        </p:txBody>
      </p:sp>
    </p:spTree>
    <p:extLst>
      <p:ext uri="{BB962C8B-B14F-4D97-AF65-F5344CB8AC3E}">
        <p14:creationId xmlns:p14="http://schemas.microsoft.com/office/powerpoint/2010/main" val="17324303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20E1C-B994-3388-4149-CA06226F9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0BDB31-9207-D40D-795A-EE365E1819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D1EDBB-0155-285A-0C7C-2D99F977C6E9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413B645-A1DE-66E4-B000-A3DEBE02C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STORMWATER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CONSTRUCTION PROJECTS 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EEC497-0C76-4C69-DB6C-DAEC61D02822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(iii)  STORMWATER</a:t>
            </a:r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09401DA8-3E3B-87F0-3508-69CEF5E321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37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DB970-3CF6-38A1-4B1A-5C43B8529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C5D2B8-A024-138C-2AE2-AADCF8B1C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91B1EB-9E77-CB4B-800F-5FE7CFB300D3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0C82DD-2B98-9E0A-95F0-BDA8D76507AE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ea typeface="Verdana" panose="020B0604030504040204" pitchFamily="34" charset="0"/>
              </a:rPr>
              <a:t>The Municipal </a:t>
            </a:r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Authority of the Borough of Bedford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827553-1967-85BB-19FE-72126F9C5C8C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BB0D7C8E-4DA4-5B44-6778-36914E65C9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2416E2-3475-698D-F47C-AD75011924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322" y="1046199"/>
            <a:ext cx="5438881" cy="3982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97D11B-0564-C84D-9EFF-7E514E5C93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4491" y="232545"/>
            <a:ext cx="6127567" cy="5834879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45212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AF809-D2E3-0782-4922-935B793D4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823C38-B5C2-C6F0-9E02-0679BB232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086161-8AA0-2A71-3CDC-7ED6DF496EC0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5A2BC3-1824-86F8-DF41-F84FE9609055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Freeland Borough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65AC16-A484-62E7-DFA4-10FBD2DCFD13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12DAD391-CC7A-5660-7C05-FEEC453627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04E849-E802-AACB-F979-1096853317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390" y="882510"/>
            <a:ext cx="5497132" cy="42887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4C06FD-620F-3768-B784-B756156EE3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1597" y="189053"/>
            <a:ext cx="6038834" cy="5786437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98578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1FF39-41F3-020A-A986-E4D260CD9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657C1F-5174-63C7-51A3-5F2A65076C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9D9A33D-7E4C-19B1-40DD-C90D7C65C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PROJECT SPECIALIST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PRESENTATIONS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8E0E7D-586F-4F8E-4E5F-60F97872A38C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A2B16F2F-5D4D-2E0A-37AC-27DB3E6CBB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9EA95D-E708-51CF-876C-0C72DC412622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(iii)  STORMWATER</a:t>
            </a:r>
          </a:p>
        </p:txBody>
      </p:sp>
    </p:spTree>
    <p:extLst>
      <p:ext uri="{BB962C8B-B14F-4D97-AF65-F5344CB8AC3E}">
        <p14:creationId xmlns:p14="http://schemas.microsoft.com/office/powerpoint/2010/main" val="89438148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CC528-7184-51CA-AE61-DA69EFD0D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9275F8B-039F-D7B5-42BC-866D5B97F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377A41-90B3-9472-3C39-22E15C55D5E4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F64D31-6A30-751D-A344-A0A73551666E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ea typeface="Verdana" panose="020B0604030504040204" pitchFamily="34" charset="0"/>
              </a:rPr>
              <a:t>The Municipal </a:t>
            </a:r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Authority of the Borough of Bedford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F893F0-32E8-77F6-BB2F-096621FEDE3D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25AB62D4-8DB8-F034-AB5F-652424CB36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9C0137-690C-DE01-3BBC-1B59E385AE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322" y="1046199"/>
            <a:ext cx="5438881" cy="3982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456EDC-276A-AA5F-0077-D9A208ECC0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4491" y="232545"/>
            <a:ext cx="6127567" cy="5834879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268465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DAE3A-1119-F98C-168F-E9F98B856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FB6DFA-E450-E9BE-66A0-A2C52F9FD5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pic>
        <p:nvPicPr>
          <p:cNvPr id="6" name="Picture 5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9D6C2880-3811-9D2F-9DA9-3D50845F5D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9E5C00-48B7-A50E-3776-7A7963A91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Board Discussion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B0F81D-FF8D-E715-6F74-7B178E463771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8" name="Picture 7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20237687-3886-A0EB-0109-9F808951EA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966287-9DB5-AD22-588F-52BB13ECB41F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(iii)  STORMWATER</a:t>
            </a:r>
          </a:p>
        </p:txBody>
      </p:sp>
    </p:spTree>
    <p:extLst>
      <p:ext uri="{BB962C8B-B14F-4D97-AF65-F5344CB8AC3E}">
        <p14:creationId xmlns:p14="http://schemas.microsoft.com/office/powerpoint/2010/main" val="7976023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F59B7-9FB9-4F2F-E300-09F4F2240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32C7A6-B544-D073-8B37-07EAFC387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235FC9-6579-3E31-4255-841DF3CCEDC0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13" name="Picture 12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4A5B6DAB-2ABC-1077-8345-232F0B283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8FD0B4A-451C-19C4-24A4-07828C171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Public Comment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59F4E3CB-EA73-6885-B606-D785AA88AF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209342-C57A-A458-1AFB-E848628A9E30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(iii)  STORMWATER</a:t>
            </a:r>
          </a:p>
        </p:txBody>
      </p:sp>
    </p:spTree>
    <p:extLst>
      <p:ext uri="{BB962C8B-B14F-4D97-AF65-F5344CB8AC3E}">
        <p14:creationId xmlns:p14="http://schemas.microsoft.com/office/powerpoint/2010/main" val="2174660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5FF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FB6B85-99DC-4287-B26E-35DDFCEB2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634" r="26775"/>
          <a:stretch/>
        </p:blipFill>
        <p:spPr>
          <a:xfrm>
            <a:off x="9195881" y="0"/>
            <a:ext cx="2996119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138DB4E-E6E8-42E2-99E7-B07CF1D3F86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518994"/>
            <a:ext cx="9195881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Public Comment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Participant Best Practices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3CCCE7A-60CF-4BE4-9494-1669CAED6C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020" y="1935436"/>
            <a:ext cx="8913888" cy="45430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tabLst>
                <a:tab pos="346075" algn="l"/>
              </a:tabLst>
            </a:pPr>
            <a:r>
              <a:rPr lang="en-US" dirty="0">
                <a:solidFill>
                  <a:srgbClr val="2F5597"/>
                </a:solidFill>
              </a:rPr>
              <a:t>1. Log in to the Board Meeting through a computer or smart phone      	(using the Teams app).</a:t>
            </a:r>
            <a:endParaRPr lang="en-US" sz="1400" dirty="0">
              <a:solidFill>
                <a:srgbClr val="2F5597"/>
              </a:solidFill>
            </a:endParaRPr>
          </a:p>
          <a:p>
            <a:pPr algn="just">
              <a:tabLst>
                <a:tab pos="346075" algn="l"/>
              </a:tabLst>
            </a:pPr>
            <a:r>
              <a:rPr lang="en-US" sz="1400" dirty="0">
                <a:solidFill>
                  <a:srgbClr val="2F5597"/>
                </a:solidFill>
              </a:rPr>
              <a:t>	</a:t>
            </a:r>
            <a:endParaRPr lang="en-US" sz="1000" dirty="0">
              <a:solidFill>
                <a:srgbClr val="2F5597"/>
              </a:solidFill>
              <a:highlight>
                <a:srgbClr val="FFFF00"/>
              </a:highlight>
            </a:endParaRPr>
          </a:p>
          <a:p>
            <a:pPr algn="just">
              <a:tabLst>
                <a:tab pos="346075" algn="l"/>
              </a:tabLst>
            </a:pPr>
            <a:r>
              <a:rPr lang="en-US" sz="2200" dirty="0">
                <a:solidFill>
                  <a:srgbClr val="2F5597"/>
                </a:solidFill>
              </a:rPr>
              <a:t>2.  When your microphone has been unmuted, begin by stating:</a:t>
            </a:r>
          </a:p>
          <a:p>
            <a:pPr marL="971550" indent="231775" algn="just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46075" algn="l"/>
                <a:tab pos="1203325" algn="l"/>
              </a:tabLst>
            </a:pPr>
            <a:r>
              <a:rPr lang="en-US" sz="2000" dirty="0">
                <a:solidFill>
                  <a:srgbClr val="2F5597"/>
                </a:solidFill>
              </a:rPr>
              <a:t>Your name.</a:t>
            </a:r>
          </a:p>
          <a:p>
            <a:pPr marL="971550" indent="231775" algn="just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46075" algn="l"/>
                <a:tab pos="1203325" algn="l"/>
              </a:tabLst>
            </a:pPr>
            <a:r>
              <a:rPr lang="en-US" sz="2000" dirty="0">
                <a:solidFill>
                  <a:srgbClr val="2F5597"/>
                </a:solidFill>
              </a:rPr>
              <a:t>Your affiliation (i.e., company, organization, etc.).</a:t>
            </a:r>
          </a:p>
          <a:p>
            <a:pPr marL="971550" indent="231775" algn="just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46075" algn="l"/>
                <a:tab pos="1203325" algn="l"/>
              </a:tabLst>
            </a:pPr>
            <a:r>
              <a:rPr lang="en-US" sz="2000" dirty="0">
                <a:solidFill>
                  <a:srgbClr val="2F5597"/>
                </a:solidFill>
              </a:rPr>
              <a:t>Indicate the specific project, agency activity, or agenda item about 	which you are commenting.</a:t>
            </a:r>
          </a:p>
          <a:p>
            <a:pPr marL="971550" algn="just">
              <a:spcBef>
                <a:spcPts val="600"/>
              </a:spcBef>
              <a:tabLst>
                <a:tab pos="346075" algn="l"/>
                <a:tab pos="1203325" algn="l"/>
              </a:tabLst>
            </a:pPr>
            <a:endParaRPr lang="en-US" sz="1800" dirty="0">
              <a:solidFill>
                <a:srgbClr val="2F5597"/>
              </a:solidFill>
            </a:endParaRPr>
          </a:p>
          <a:p>
            <a:pPr marL="1771650" indent="346075" algn="l">
              <a:spcBef>
                <a:spcPts val="600"/>
              </a:spcBef>
              <a:buFont typeface="Wingdings" panose="05000000000000000000" pitchFamily="2" charset="2"/>
              <a:buChar char="v"/>
              <a:tabLst>
                <a:tab pos="346075" algn="l"/>
                <a:tab pos="2117725" algn="l"/>
              </a:tabLst>
            </a:pPr>
            <a:r>
              <a:rPr lang="en-US" sz="1800" i="1" dirty="0">
                <a:solidFill>
                  <a:srgbClr val="2F5597"/>
                </a:solidFill>
              </a:rPr>
              <a:t>If your comment or question is </a:t>
            </a:r>
            <a:r>
              <a:rPr lang="en-US" sz="1800" i="1" u="sng" dirty="0">
                <a:solidFill>
                  <a:srgbClr val="2F5597"/>
                </a:solidFill>
              </a:rPr>
              <a:t>on behalf of another</a:t>
            </a:r>
            <a:r>
              <a:rPr lang="en-US" sz="1800" i="1" dirty="0">
                <a:solidFill>
                  <a:srgbClr val="2F5597"/>
                </a:solidFill>
              </a:rPr>
              <a:t> individual or 	organization, </a:t>
            </a:r>
            <a:r>
              <a:rPr lang="en-US" sz="1800" b="1" i="1" dirty="0">
                <a:solidFill>
                  <a:srgbClr val="2F5597"/>
                </a:solidFill>
              </a:rPr>
              <a:t>please acknowledge this</a:t>
            </a:r>
            <a:r>
              <a:rPr lang="en-US" sz="1800" i="1" dirty="0">
                <a:solidFill>
                  <a:srgbClr val="2F5597"/>
                </a:solidFill>
              </a:rPr>
              <a:t>, immediately after your 	name and affiliation, </a:t>
            </a:r>
            <a:r>
              <a:rPr lang="en-US" sz="1800" b="1" i="1" dirty="0">
                <a:solidFill>
                  <a:srgbClr val="2F5597"/>
                </a:solidFill>
              </a:rPr>
              <a:t>and reference the name(s) of the associated 	person(s) or group(s).</a:t>
            </a:r>
            <a:endParaRPr lang="en-US" sz="1800" i="1" dirty="0">
              <a:solidFill>
                <a:srgbClr val="2F5597"/>
              </a:solidFill>
            </a:endParaRPr>
          </a:p>
        </p:txBody>
      </p:sp>
      <p:pic>
        <p:nvPicPr>
          <p:cNvPr id="13" name="Board Meeting Intro">
            <a:hlinkClick r:id="" action="ppaction://media"/>
            <a:extLst>
              <a:ext uri="{FF2B5EF4-FFF2-40B4-BE49-F238E27FC236}">
                <a16:creationId xmlns:a16="http://schemas.microsoft.com/office/drawing/2014/main" id="{FAC8A58F-45B8-4E0D-83E4-6A44BB9F9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1030" y="6420050"/>
            <a:ext cx="437949" cy="4379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234763-7816-1D3B-9632-0265FFFA5133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5" name="Board Meeting Intro">
            <a:hlinkClick r:id="" action="ppaction://media"/>
            <a:extLst>
              <a:ext uri="{FF2B5EF4-FFF2-40B4-BE49-F238E27FC236}">
                <a16:creationId xmlns:a16="http://schemas.microsoft.com/office/drawing/2014/main" id="{91640546-6860-D15C-1F20-70B73BEBCD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40444" y="6287625"/>
            <a:ext cx="487362" cy="487362"/>
          </a:xfrm>
          <a:prstGeom prst="rect">
            <a:avLst/>
          </a:prstGeom>
        </p:spPr>
      </p:pic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33423871-5E72-FE2F-5005-6A563CFA2C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556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0000"/>
    </mc:Choice>
    <mc:Fallback xmlns="">
      <p:transition spd="slow" advClick="0" advTm="18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1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mute="1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26977-63D7-E0E3-C408-614F11199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AA056C-07CA-5820-32A8-2EDCF6ED0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B65E89-697E-8B2E-3572-97B2635D103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7" name="Picture 6" descr="Image denoting this slide opens the floor for board member vote on the previous section of content.">
            <a:extLst>
              <a:ext uri="{FF2B5EF4-FFF2-40B4-BE49-F238E27FC236}">
                <a16:creationId xmlns:a16="http://schemas.microsoft.com/office/drawing/2014/main" id="{8B9D57CD-C79D-D39A-6816-6944943844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19" t="12427" r="13612" b="16187"/>
          <a:stretch/>
        </p:blipFill>
        <p:spPr>
          <a:xfrm>
            <a:off x="801966" y="240045"/>
            <a:ext cx="2362581" cy="241041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78BB74E-764B-8AD6-6449-A01D5DF47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7384647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Vote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E5B40809-28A6-9C79-3B54-8531162AAB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4AC2FC-A6C2-23C0-C848-D968AFF2DE4B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(iii)  STORMWATER</a:t>
            </a:r>
          </a:p>
        </p:txBody>
      </p:sp>
    </p:spTree>
    <p:extLst>
      <p:ext uri="{BB962C8B-B14F-4D97-AF65-F5344CB8AC3E}">
        <p14:creationId xmlns:p14="http://schemas.microsoft.com/office/powerpoint/2010/main" val="34720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127EB8-14BE-BCF3-09A0-6D65596CD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1D6B67-2FB6-B207-DF91-3A43FE93E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11B27F9-91C4-0E87-8154-912AA7C96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DRINKING WATER FACILITIES ADVANCE FUNDING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C89DF1-B9DA-E849-12AF-0C37D59E6E47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32756D-D290-C40A-DAB0-95C33F271094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B.  ADVANCE FUNDING     (</a:t>
            </a:r>
            <a:r>
              <a:rPr lang="en-US" b="1" dirty="0" err="1">
                <a:solidFill>
                  <a:schemeClr val="bg1"/>
                </a:solidFill>
              </a:rPr>
              <a:t>i</a:t>
            </a:r>
            <a:r>
              <a:rPr lang="en-US" b="1" dirty="0">
                <a:solidFill>
                  <a:schemeClr val="bg1"/>
                </a:solidFill>
              </a:rPr>
              <a:t>)  DRINKING WATER</a:t>
            </a:r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1E6C6E2B-4F23-0264-1FDE-ED74DB0F78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2906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E504E-9EB3-A973-FADB-3CA29868A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ABF94D-7932-70FC-55B7-D52309130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B55470-9C3C-48A6-93A5-9D541EE632F6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9A730A-5C24-92D9-7195-9E0A4CD29FD9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ea typeface="Verdana" panose="020B0604030504040204" pitchFamily="34" charset="0"/>
              </a:rPr>
              <a:t>Wattsburg</a:t>
            </a:r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 Borough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022BFB-8EFC-0B76-3582-AB5028CB33DB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0CFAF908-DD10-588A-C5AC-E1686E474D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AE3B2-E642-31D3-3B83-51C73F032A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492" y="867508"/>
            <a:ext cx="5375754" cy="43371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072097-98F9-0B25-C293-D1F489A633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2336" y="149360"/>
            <a:ext cx="6122805" cy="5858239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292575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63A9F-A563-3B78-2810-A9143581D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007C42-742E-EF7D-9859-15C4727665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34E9C1E-B400-757D-A32E-CC0315211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PROJECT SPECIALIST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PRESENTATIONS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A269E2-D114-6057-A194-F32626E53871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9EB51F-B95B-A0D0-6198-470C57D5A2D5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B.  ADVANCE FUNDING     (</a:t>
            </a:r>
            <a:r>
              <a:rPr lang="en-US" b="1" dirty="0" err="1">
                <a:solidFill>
                  <a:schemeClr val="bg1"/>
                </a:solidFill>
              </a:rPr>
              <a:t>i</a:t>
            </a:r>
            <a:r>
              <a:rPr lang="en-US" b="1" dirty="0">
                <a:solidFill>
                  <a:schemeClr val="bg1"/>
                </a:solidFill>
              </a:rPr>
              <a:t>)  DRINKING WATER</a:t>
            </a:r>
          </a:p>
        </p:txBody>
      </p:sp>
      <p:pic>
        <p:nvPicPr>
          <p:cNvPr id="5" name="Picture 4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E784FC7B-E6F5-717B-1240-4C6EAAC2D0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3375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C7FE57-34AC-E20D-024A-EECD767ED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B51231-03C2-B781-D6F8-B3BE31531A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94E20E-2DC3-6104-7F58-77736E34BBEE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9DAE5D-0BB5-52D8-BDE8-8755A727B7D8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ea typeface="Verdana" panose="020B0604030504040204" pitchFamily="34" charset="0"/>
              </a:rPr>
              <a:t>Wattsburg</a:t>
            </a:r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 Borough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6170C5-4E5E-7514-A4CE-B4D1B91B54EA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FFDA20F5-48F8-39D6-5AB0-66348D9AB4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10996D-BA43-5D1D-C48E-446CC17B15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492" y="867508"/>
            <a:ext cx="5375754" cy="43371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21DB8C-00B7-1D60-D93D-98D79F0430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2336" y="149360"/>
            <a:ext cx="6122805" cy="5858239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54136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7B00A-D262-E9B3-A355-C2DDBDAD4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10CE10-65A6-72D6-EDC1-815C6D318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pic>
        <p:nvPicPr>
          <p:cNvPr id="6" name="Picture 5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C31F2916-9486-6FEE-E5AD-10D4F030E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E89CA3-A9F8-921E-4B50-8B030A4BD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Board Discussion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23AC6-6719-272D-615B-95FC37977840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B97F56-D6FB-C3A8-7399-34E76746B6B5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B.  ADVANCE FUNDING     (</a:t>
            </a:r>
            <a:r>
              <a:rPr lang="en-US" b="1" dirty="0" err="1">
                <a:solidFill>
                  <a:schemeClr val="bg1"/>
                </a:solidFill>
              </a:rPr>
              <a:t>i</a:t>
            </a:r>
            <a:r>
              <a:rPr lang="en-US" b="1" dirty="0">
                <a:solidFill>
                  <a:schemeClr val="bg1"/>
                </a:solidFill>
              </a:rPr>
              <a:t>)  DRINKING WATER</a:t>
            </a:r>
          </a:p>
        </p:txBody>
      </p:sp>
      <p:pic>
        <p:nvPicPr>
          <p:cNvPr id="7" name="Picture 6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BA1A64AC-C86D-EF6B-CEDD-CB82E7ADD1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16618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BBC396-105D-B2C1-8F20-6971E302D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8C49A9-4C35-CB34-F2E9-812E6D4EE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44E3F4-7C93-0CE8-D9A3-AF70E7B070ED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13" name="Picture 12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7297DA03-0874-7ACE-9588-61E8DD858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F703908-9F53-F383-213A-707942182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Public Comment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E77EBE-379B-89C4-C9AB-6994A59CFE12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B.  ADVANCE FUNDING     (</a:t>
            </a:r>
            <a:r>
              <a:rPr lang="en-US" b="1" dirty="0" err="1">
                <a:solidFill>
                  <a:schemeClr val="bg1"/>
                </a:solidFill>
              </a:rPr>
              <a:t>i</a:t>
            </a:r>
            <a:r>
              <a:rPr lang="en-US" b="1" dirty="0">
                <a:solidFill>
                  <a:schemeClr val="bg1"/>
                </a:solidFill>
              </a:rPr>
              <a:t>)  DRINKING WATER</a:t>
            </a:r>
          </a:p>
        </p:txBody>
      </p:sp>
      <p:pic>
        <p:nvPicPr>
          <p:cNvPr id="3" name="Picture 2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FC031523-B2F7-99EB-4FF1-9CCBDF6154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5703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D167E-131F-DE8D-FFCD-ED348EFBD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02D76C-F811-4579-52F6-02F5B9EEF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863656-1204-0C23-20F7-347DED31645A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7" name="Picture 6" descr="Image denoting this slide opens the floor for board member vote on the previous section of content.">
            <a:extLst>
              <a:ext uri="{FF2B5EF4-FFF2-40B4-BE49-F238E27FC236}">
                <a16:creationId xmlns:a16="http://schemas.microsoft.com/office/drawing/2014/main" id="{E02D8633-3666-C79C-CDED-E6CC44E243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19" t="12427" r="13612" b="16187"/>
          <a:stretch/>
        </p:blipFill>
        <p:spPr>
          <a:xfrm>
            <a:off x="801966" y="240045"/>
            <a:ext cx="2362581" cy="241041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0295FCA-CE06-85F2-954F-24C966B3A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7384647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Vote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DB68BE-E3A9-2647-19B2-130F5CCDD9B8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B.  ADVANCE FUNDING     (</a:t>
            </a:r>
            <a:r>
              <a:rPr lang="en-US" b="1" dirty="0" err="1">
                <a:solidFill>
                  <a:schemeClr val="bg1"/>
                </a:solidFill>
              </a:rPr>
              <a:t>i</a:t>
            </a:r>
            <a:r>
              <a:rPr lang="en-US" b="1" dirty="0">
                <a:solidFill>
                  <a:schemeClr val="bg1"/>
                </a:solidFill>
              </a:rPr>
              <a:t>)  DRINKING WATER</a:t>
            </a:r>
          </a:p>
        </p:txBody>
      </p:sp>
      <p:pic>
        <p:nvPicPr>
          <p:cNvPr id="3" name="Picture 2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AF15A7AC-4822-B2FC-792B-4C5EC37DBC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4134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CC18FC-582D-142A-8D71-6B94DBC2317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B74957-D5B9-04F7-96AE-671FDE896D15}"/>
              </a:ext>
            </a:extLst>
          </p:cNvPr>
          <p:cNvSpPr txBox="1"/>
          <p:nvPr/>
        </p:nvSpPr>
        <p:spPr>
          <a:xfrm>
            <a:off x="3377183" y="6350569"/>
            <a:ext cx="881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IV.  PRIOR-APPROVED PROJECTS	A. INCREASES/DECREASES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BB2A3D7-43C5-A577-F1A9-3749F9E61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PRIOR-APPROVED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PROJECTS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INCREASES/DECREASES</a:t>
            </a:r>
            <a:endParaRPr lang="en-US" dirty="0"/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3CE501FE-6533-5A24-2226-66792C8E97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40779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636CF6-704C-4A0A-9820-7736A9AD3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33D681-67FF-954B-32E1-66DDCD23552D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27F03D-48A4-10A3-7D37-A756D8E079EB}"/>
              </a:ext>
            </a:extLst>
          </p:cNvPr>
          <p:cNvSpPr txBox="1"/>
          <p:nvPr/>
        </p:nvSpPr>
        <p:spPr>
          <a:xfrm>
            <a:off x="3059295" y="629900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Totals of Increases/Decreases Report</a:t>
            </a:r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00ECBFEC-2125-03B4-19CC-5C5C72FD3C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DFF3CD-8642-2F4F-437E-34981AC1D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0154" y="496124"/>
            <a:ext cx="7971692" cy="5250747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9787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5FF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FB6B85-99DC-4287-B26E-35DDFCEB2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34" r="26775"/>
          <a:stretch/>
        </p:blipFill>
        <p:spPr>
          <a:xfrm>
            <a:off x="9195881" y="0"/>
            <a:ext cx="2996119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138DB4E-E6E8-42E2-99E7-B07CF1D3F86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518994"/>
            <a:ext cx="9195881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Public Comment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Notices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3CCCE7A-60CF-4BE4-9494-1669CAED6C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020" y="2116411"/>
            <a:ext cx="8913888" cy="45430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 algn="just">
              <a:buAutoNum type="arabicPeriod"/>
              <a:tabLst>
                <a:tab pos="346075" algn="l"/>
              </a:tabLst>
            </a:pPr>
            <a:r>
              <a:rPr lang="en-US" dirty="0">
                <a:solidFill>
                  <a:srgbClr val="2F5597"/>
                </a:solidFill>
              </a:rPr>
              <a:t>All verbal comments, questions and responses will be recorded and can be shared publicly. </a:t>
            </a:r>
          </a:p>
          <a:p>
            <a:pPr marL="457200" indent="-457200" algn="just">
              <a:buAutoNum type="arabicPeriod"/>
              <a:tabLst>
                <a:tab pos="346075" algn="l"/>
              </a:tabLst>
            </a:pPr>
            <a:endParaRPr lang="en-US" dirty="0">
              <a:solidFill>
                <a:srgbClr val="2F5597"/>
              </a:solidFill>
            </a:endParaRPr>
          </a:p>
          <a:p>
            <a:pPr marL="457200" indent="-457200" algn="just">
              <a:spcAft>
                <a:spcPts val="1200"/>
              </a:spcAft>
              <a:buAutoNum type="arabicPeriod"/>
              <a:tabLst>
                <a:tab pos="346075" algn="l"/>
              </a:tabLst>
            </a:pPr>
            <a:r>
              <a:rPr lang="en-US" dirty="0">
                <a:solidFill>
                  <a:srgbClr val="2F5597"/>
                </a:solidFill>
              </a:rPr>
              <a:t>PENNVEST cannot guarantee all persons requesting to speak will be able to do so, specifically in the case of technical difficulties beyond our control, such as:</a:t>
            </a:r>
          </a:p>
          <a:p>
            <a:pPr marL="971550" indent="231775" algn="just">
              <a:buFont typeface="Arial" panose="020B0604020202020204" pitchFamily="34" charset="0"/>
              <a:buChar char="•"/>
              <a:tabLst>
                <a:tab pos="346075" algn="l"/>
              </a:tabLst>
            </a:pPr>
            <a:r>
              <a:rPr lang="en-US" dirty="0">
                <a:solidFill>
                  <a:srgbClr val="2F5597"/>
                </a:solidFill>
              </a:rPr>
              <a:t>Audio feedback.</a:t>
            </a:r>
          </a:p>
          <a:p>
            <a:pPr marL="971550" indent="231775" algn="just">
              <a:buFont typeface="Arial" panose="020B0604020202020204" pitchFamily="34" charset="0"/>
              <a:buChar char="•"/>
              <a:tabLst>
                <a:tab pos="346075" algn="l"/>
              </a:tabLst>
            </a:pPr>
            <a:r>
              <a:rPr lang="en-US" dirty="0">
                <a:solidFill>
                  <a:srgbClr val="2F5597"/>
                </a:solidFill>
              </a:rPr>
              <a:t>Poor sound quality.</a:t>
            </a:r>
          </a:p>
          <a:p>
            <a:pPr marL="971550" indent="231775" algn="just">
              <a:buFont typeface="Arial" panose="020B0604020202020204" pitchFamily="34" charset="0"/>
              <a:buChar char="•"/>
              <a:tabLst>
                <a:tab pos="346075" algn="l"/>
              </a:tabLst>
            </a:pPr>
            <a:r>
              <a:rPr lang="en-US" dirty="0">
                <a:solidFill>
                  <a:srgbClr val="2F5597"/>
                </a:solidFill>
              </a:rPr>
              <a:t>Interruptions in bandwidth services.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BCA791-1D86-7516-219D-BAB420183D6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5" name="Picture 4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8F940A75-3677-A39C-15E8-D02C142D85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062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0000"/>
    </mc:Choice>
    <mc:Fallback xmlns="">
      <p:transition spd="slow" advClick="0" advTm="180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636CF6-704C-4A0A-9820-7736A9AD3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7049D3-8CB9-543F-13F1-6E1E89AAAE97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B0682F-1A30-3200-5C96-172CE1B3ED78}"/>
              </a:ext>
            </a:extLst>
          </p:cNvPr>
          <p:cNvSpPr txBox="1"/>
          <p:nvPr/>
        </p:nvSpPr>
        <p:spPr>
          <a:xfrm>
            <a:off x="3059295" y="629900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Dollars Disencumbered Report</a:t>
            </a:r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5C609C4B-7E17-6AB3-B022-B21B18688E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F835E9-AE9D-3302-4469-554D1986B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7491" y="88594"/>
            <a:ext cx="4517017" cy="6037471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758018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636CF6-704C-4A0A-9820-7736A9AD3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8E163A-CAF1-8278-1CE5-57141BDC94CB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789F60-AA9A-2D1C-EC00-82EF3271D182}"/>
              </a:ext>
            </a:extLst>
          </p:cNvPr>
          <p:cNvSpPr txBox="1"/>
          <p:nvPr/>
        </p:nvSpPr>
        <p:spPr>
          <a:xfrm>
            <a:off x="3059295" y="629900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Current Individual Increase Requests Summary</a:t>
            </a:r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ED44DC88-F2EC-547A-C41E-FAFEAE807B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4E4597-AA24-0CE9-2240-21CCF33FAC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754" y="895692"/>
            <a:ext cx="11324492" cy="4550801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896796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pic>
        <p:nvPicPr>
          <p:cNvPr id="6" name="Picture 5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304E82B7-481F-4820-928D-3EC8DFF50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81D1DC-7C9D-448B-83E2-BA04B46CA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Board Discussion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149002-0083-3A49-F518-48D77FBA9DEC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795FD5-1C76-5352-E226-29F30B0AC47E}"/>
              </a:ext>
            </a:extLst>
          </p:cNvPr>
          <p:cNvSpPr txBox="1"/>
          <p:nvPr/>
        </p:nvSpPr>
        <p:spPr>
          <a:xfrm>
            <a:off x="3377183" y="6350569"/>
            <a:ext cx="881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IV.  PRIOR-APPROVED PROJECTS	A. INCREASES/DECREASES</a:t>
            </a:r>
          </a:p>
        </p:txBody>
      </p:sp>
      <p:pic>
        <p:nvPicPr>
          <p:cNvPr id="7" name="Picture 6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4D3C714C-0D03-3A33-386B-8E2615D85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11590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3338E1-97C2-49F1-20A5-B9BF4A2235D5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13" name="Picture 12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1A90DB15-5E96-D912-68FF-F069233B7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2A7A67B-981F-7532-E9C0-A8F7EE0F0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Public Comment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7AFA03-67DB-7E3D-2D20-48933C7C9C81}"/>
              </a:ext>
            </a:extLst>
          </p:cNvPr>
          <p:cNvSpPr txBox="1"/>
          <p:nvPr/>
        </p:nvSpPr>
        <p:spPr>
          <a:xfrm>
            <a:off x="3377183" y="6350569"/>
            <a:ext cx="881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IV.  PRIOR-APPROVED PROJECTS	A. INCREASES/DECREASES</a:t>
            </a:r>
          </a:p>
        </p:txBody>
      </p:sp>
      <p:pic>
        <p:nvPicPr>
          <p:cNvPr id="3" name="Picture 2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CC5793C0-ED6D-61E8-0F54-2A3862500A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28753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C77363-04EE-B9D8-B7F8-57CAAAF59723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7" name="Picture 6" descr="Image denoting this slide opens the floor for board member vote on the previous section of content.">
            <a:extLst>
              <a:ext uri="{FF2B5EF4-FFF2-40B4-BE49-F238E27FC236}">
                <a16:creationId xmlns:a16="http://schemas.microsoft.com/office/drawing/2014/main" id="{554E5146-0A77-43EE-E1DA-FE5B8C9DFE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19" t="12427" r="13612" b="16187"/>
          <a:stretch/>
        </p:blipFill>
        <p:spPr>
          <a:xfrm>
            <a:off x="801966" y="240045"/>
            <a:ext cx="2362581" cy="241041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1D97649-A230-A8C1-3A69-26054F457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7384647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Vote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B30069-71CF-B54A-DF9F-780AA2FCF158}"/>
              </a:ext>
            </a:extLst>
          </p:cNvPr>
          <p:cNvSpPr txBox="1"/>
          <p:nvPr/>
        </p:nvSpPr>
        <p:spPr>
          <a:xfrm>
            <a:off x="3377183" y="6350569"/>
            <a:ext cx="881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IV.  PRIOR-APPROVED PROJECTS	A. INCREASES/DECREASES</a:t>
            </a:r>
          </a:p>
        </p:txBody>
      </p:sp>
      <p:pic>
        <p:nvPicPr>
          <p:cNvPr id="3" name="Picture 2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550D7D50-0F70-D964-2BF4-43BBF459EA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99555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CC18FC-582D-142A-8D71-6B94DBC2317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B74957-D5B9-04F7-96AE-671FDE896D15}"/>
              </a:ext>
            </a:extLst>
          </p:cNvPr>
          <p:cNvSpPr txBox="1"/>
          <p:nvPr/>
        </p:nvSpPr>
        <p:spPr>
          <a:xfrm>
            <a:off x="3377183" y="6350569"/>
            <a:ext cx="881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IV.  PRIOR-APPROVED PROJECTS	B. PROGRAM INITIATIVES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BB2A3D7-43C5-A577-F1A9-3749F9E61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PRIOR-APPROVED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PROJECTS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PROGRAM INITIATIVES</a:t>
            </a:r>
            <a:endParaRPr lang="en-US" dirty="0"/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63F8B50A-C7FF-5940-FF5F-F125B9497C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4934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636CF6-704C-4A0A-9820-7736A9AD3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F6DFD8-127C-903A-DAEE-DAB9B7B18473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6E3BA2-A488-D30C-2525-846F264AC77D}"/>
              </a:ext>
            </a:extLst>
          </p:cNvPr>
          <p:cNvSpPr txBox="1"/>
          <p:nvPr/>
        </p:nvSpPr>
        <p:spPr>
          <a:xfrm>
            <a:off x="3059295" y="629900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Small Projects Report</a:t>
            </a:r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BC52640C-4369-E454-05AA-EBEE73F95B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EAE689-44BB-3F50-644B-13DF3DC03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548" y="159019"/>
            <a:ext cx="7614904" cy="5908431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102197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636CF6-704C-4A0A-9820-7736A9AD3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B179F5-85F5-91E7-4CF0-0AE9056A29D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6A91AB-EC10-FC4F-47AE-D5225F6A7B0C}"/>
              </a:ext>
            </a:extLst>
          </p:cNvPr>
          <p:cNvSpPr txBox="1"/>
          <p:nvPr/>
        </p:nvSpPr>
        <p:spPr>
          <a:xfrm>
            <a:off x="3059295" y="629900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Bipartisan Infrastructure Law (BIL) Project Summary</a:t>
            </a:r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8FBBA883-2D64-2126-4C88-0A9EB0061B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43DA13-CEDA-09DE-5998-8225151A41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399" y="93763"/>
            <a:ext cx="11617202" cy="6037580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028705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74400-04D7-7011-51E7-E04AFF962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AB262BA-4833-E110-AF5F-254C6148E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4D5F38-63F5-A455-EBD6-504E0C3EC6FD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A2808D-C3E3-0EE9-AE27-AD82E11CE990}"/>
              </a:ext>
            </a:extLst>
          </p:cNvPr>
          <p:cNvSpPr txBox="1"/>
          <p:nvPr/>
        </p:nvSpPr>
        <p:spPr>
          <a:xfrm>
            <a:off x="3059295" y="629900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Bipartisan Infrastructure Law (BIL) Project Summary</a:t>
            </a:r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DE3011C1-77C7-EB37-DB9E-1B1291FE65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F7F2B0-A2EF-3E0A-4134-4AC917C078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8591" y="92784"/>
            <a:ext cx="9214818" cy="6083714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294712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636CF6-704C-4A0A-9820-7736A9AD3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597449-908B-03C7-4E32-4C2E0EDDB630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7ADC32-4FA8-D8C7-6F5C-4C8FEAC49492}"/>
              </a:ext>
            </a:extLst>
          </p:cNvPr>
          <p:cNvSpPr txBox="1"/>
          <p:nvPr/>
        </p:nvSpPr>
        <p:spPr>
          <a:xfrm>
            <a:off x="3059295" y="629900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Bipartisan Infrastructure Law (BIL) Project Summary</a:t>
            </a:r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B23B63EF-0885-CAFE-159C-E934D314C2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2334FB-72D4-9B16-CD03-4BF95ECF77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890" y="91463"/>
            <a:ext cx="8718220" cy="6068497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7050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636CF6-704C-4A0A-9820-7736A9AD3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4973D91-E470-4E92-B0CB-FB39CBFF7A5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13489" y="2592793"/>
            <a:ext cx="6096000" cy="146022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Today’s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Agenda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36E89F-0004-FC0E-93AF-0C6CDA1C6AD1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/>
              <a:t>  </a:t>
            </a:r>
          </a:p>
          <a:p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0CEBF95E-5AAE-1FEA-11C1-0F86602BA5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3FD423-17DD-F34F-2423-8335392AB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3980" y="397196"/>
            <a:ext cx="4604745" cy="5409040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094120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CC18FC-582D-142A-8D71-6B94DBC2317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B74957-D5B9-04F7-96AE-671FDE896D15}"/>
              </a:ext>
            </a:extLst>
          </p:cNvPr>
          <p:cNvSpPr txBox="1"/>
          <p:nvPr/>
        </p:nvSpPr>
        <p:spPr>
          <a:xfrm>
            <a:off x="3377183" y="6350569"/>
            <a:ext cx="881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IV.  PRIOR-APPROVED PROJECTS	C. ON-LOT REPORT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BB2A3D7-43C5-A577-F1A9-3749F9E61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PRIOR-APPROVED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PROJECTS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ON-LOT REPORT</a:t>
            </a:r>
            <a:endParaRPr lang="en-US" dirty="0"/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39C49E6E-9650-03F5-43AA-8D56996378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1201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636CF6-704C-4A0A-9820-7736A9AD3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DC31A8-FECE-640B-18EA-7F40B69A5017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8465A8-0B55-D5CC-B117-35C6E56CA6D9}"/>
              </a:ext>
            </a:extLst>
          </p:cNvPr>
          <p:cNvSpPr txBox="1"/>
          <p:nvPr/>
        </p:nvSpPr>
        <p:spPr>
          <a:xfrm>
            <a:off x="3059295" y="629900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On-Lot Report</a:t>
            </a:r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CD1C4A42-691B-4DCD-016B-A17C54E6B0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862B33-3935-FE70-6CA8-687DD8B47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9881" y="97327"/>
            <a:ext cx="4512237" cy="6037411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094084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CC18FC-582D-142A-8D71-6B94DBC2317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B74957-D5B9-04F7-96AE-671FDE896D15}"/>
              </a:ext>
            </a:extLst>
          </p:cNvPr>
          <p:cNvSpPr txBox="1"/>
          <p:nvPr/>
        </p:nvSpPr>
        <p:spPr>
          <a:xfrm>
            <a:off x="3377183" y="6350569"/>
            <a:ext cx="881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IV.  PRIOR-APPROVED PROJECTS	D. PROJECT STATUS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BB2A3D7-43C5-A577-F1A9-3749F9E61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PRIOR-APPROVED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PROJECTS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PROJECT STATUS</a:t>
            </a:r>
            <a:endParaRPr lang="en-US" dirty="0"/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67CA76E4-CF68-53B0-E8ED-7B72E2CFD8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36815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636CF6-704C-4A0A-9820-7736A9AD3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F28CA6-6CE4-5257-20A1-587E50884135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C19A1A-C7EE-DCF6-7903-F72B40171B71}"/>
              </a:ext>
            </a:extLst>
          </p:cNvPr>
          <p:cNvSpPr txBox="1"/>
          <p:nvPr/>
        </p:nvSpPr>
        <p:spPr>
          <a:xfrm>
            <a:off x="3059295" y="629900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Application to Approval Projects for July 16, 2025</a:t>
            </a:r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B5E878D2-0E04-6ECE-87FC-1D7C81D817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25C391-F104-0849-F951-C9837C313D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4511" y="144219"/>
            <a:ext cx="9642977" cy="5945231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559185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636CF6-704C-4A0A-9820-7736A9AD3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5B195A-02C6-9DF3-C04D-EE1844B433AE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312CBB00-999E-F673-2965-70D27E2B08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59B102-F7A4-BF27-50F4-6D3D658CF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2378" y="132137"/>
            <a:ext cx="8587244" cy="6016100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4692DE-F891-E0AD-3D9A-979A6202748F}"/>
              </a:ext>
            </a:extLst>
          </p:cNvPr>
          <p:cNvSpPr txBox="1"/>
          <p:nvPr/>
        </p:nvSpPr>
        <p:spPr>
          <a:xfrm>
            <a:off x="3059295" y="629900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Approval to Settlement Projects for July 16, 2025</a:t>
            </a:r>
          </a:p>
        </p:txBody>
      </p:sp>
    </p:spTree>
    <p:extLst>
      <p:ext uri="{BB962C8B-B14F-4D97-AF65-F5344CB8AC3E}">
        <p14:creationId xmlns:p14="http://schemas.microsoft.com/office/powerpoint/2010/main" val="181644509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636CF6-704C-4A0A-9820-7736A9AD3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D8B2A-C8B2-C9FE-B16A-2239C2F07AFA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395C7C6D-BB30-723F-A832-7EF10B41B9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40F615-CA77-BEAC-9AF2-37043A285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507" y="122232"/>
            <a:ext cx="8622986" cy="6026005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A5689E-4545-0B4D-FD34-68E9263E92EB}"/>
              </a:ext>
            </a:extLst>
          </p:cNvPr>
          <p:cNvSpPr txBox="1"/>
          <p:nvPr/>
        </p:nvSpPr>
        <p:spPr>
          <a:xfrm>
            <a:off x="3059295" y="629900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Approval to Settlement Projects for July 16, 2025</a:t>
            </a:r>
          </a:p>
        </p:txBody>
      </p:sp>
    </p:spTree>
    <p:extLst>
      <p:ext uri="{BB962C8B-B14F-4D97-AF65-F5344CB8AC3E}">
        <p14:creationId xmlns:p14="http://schemas.microsoft.com/office/powerpoint/2010/main" val="80859471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AFD18-A8A6-1897-40DB-92F690C82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311A5FD-679F-1D1A-A69E-AA9ED78B25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7023E2-1172-A07F-CF4C-544506E94291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50910AC9-D401-2D80-EFEA-D70ADD99D8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FD65F6-DD8D-C1CA-C90D-A5018F3445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1858" y="97327"/>
            <a:ext cx="8608284" cy="6017015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08B28F-F0FC-F44E-B85E-02690D56CEF9}"/>
              </a:ext>
            </a:extLst>
          </p:cNvPr>
          <p:cNvSpPr txBox="1"/>
          <p:nvPr/>
        </p:nvSpPr>
        <p:spPr>
          <a:xfrm>
            <a:off x="3059295" y="629900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Approval to Settlement Projects for July 16, 2025</a:t>
            </a:r>
          </a:p>
        </p:txBody>
      </p:sp>
    </p:spTree>
    <p:extLst>
      <p:ext uri="{BB962C8B-B14F-4D97-AF65-F5344CB8AC3E}">
        <p14:creationId xmlns:p14="http://schemas.microsoft.com/office/powerpoint/2010/main" val="113296429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A5AF55-0F66-5EE0-9384-86DAC3E49B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011069-4668-13AB-7A83-42F395EC98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E4C708-AFBB-7A65-80E0-266F138607B5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C4499321-FD92-F8BF-5332-FADB5792AE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825618-7C5A-59C4-CDAA-A1828B422D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8615" y="103812"/>
            <a:ext cx="8574770" cy="6010530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C3583A-2250-0D4A-FB31-E7E092CE6701}"/>
              </a:ext>
            </a:extLst>
          </p:cNvPr>
          <p:cNvSpPr txBox="1"/>
          <p:nvPr/>
        </p:nvSpPr>
        <p:spPr>
          <a:xfrm>
            <a:off x="3059295" y="629900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Approval to Settlement Projects for July 16, 2025</a:t>
            </a:r>
          </a:p>
        </p:txBody>
      </p:sp>
    </p:spTree>
    <p:extLst>
      <p:ext uri="{BB962C8B-B14F-4D97-AF65-F5344CB8AC3E}">
        <p14:creationId xmlns:p14="http://schemas.microsoft.com/office/powerpoint/2010/main" val="346599367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C1CA6-24F9-572B-EA39-2AF7A5FE8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39CF5F-9B0A-48A0-33B7-F95D98A16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90D148-EEE0-AD90-214E-E61FDF66C078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63A70F0E-0772-1028-F826-2B7B1AA507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282E10-5088-0305-E038-BA7978A6A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213" y="246186"/>
            <a:ext cx="10941574" cy="5727480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F379A7-DEA4-648C-8D12-72C6CA81A83E}"/>
              </a:ext>
            </a:extLst>
          </p:cNvPr>
          <p:cNvSpPr txBox="1"/>
          <p:nvPr/>
        </p:nvSpPr>
        <p:spPr>
          <a:xfrm>
            <a:off x="3059295" y="629900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Approval to Settlement Projects for July 16, 2025</a:t>
            </a:r>
          </a:p>
        </p:txBody>
      </p:sp>
    </p:spTree>
    <p:extLst>
      <p:ext uri="{BB962C8B-B14F-4D97-AF65-F5344CB8AC3E}">
        <p14:creationId xmlns:p14="http://schemas.microsoft.com/office/powerpoint/2010/main" val="60153589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81D1DC-7C9D-448B-83E2-BA04B46CA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6615" y="0"/>
            <a:ext cx="786594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Final Public Comment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7" name="Picture 6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AC6DBBE1-190A-449B-B8C1-6BE1391DD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751" y="239380"/>
            <a:ext cx="2257425" cy="21907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0EAAB9-5FDB-75CB-C903-2822C480F1F4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01F3794B-C05E-0EBF-F901-FDD116FBA7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390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02E417B26C5B4EBB2FAE623C53911A" ma:contentTypeVersion="12" ma:contentTypeDescription="Create a new document." ma:contentTypeScope="" ma:versionID="c2e31abb203e196a10a7939f6878d37a">
  <xsd:schema xmlns:xsd="http://www.w3.org/2001/XMLSchema" xmlns:xs="http://www.w3.org/2001/XMLSchema" xmlns:p="http://schemas.microsoft.com/office/2006/metadata/properties" xmlns:ns2="c133a272-c33b-4d0c-82b0-57d84d97020e" xmlns:ns3="49ed65d1-f4aa-4acb-9fb6-e10cd42c23c6" targetNamespace="http://schemas.microsoft.com/office/2006/metadata/properties" ma:root="true" ma:fieldsID="ad6b7ddc82f355a857a0aaa329eac0f4" ns2:_="" ns3:_="">
    <xsd:import namespace="c133a272-c33b-4d0c-82b0-57d84d97020e"/>
    <xsd:import namespace="49ed65d1-f4aa-4acb-9fb6-e10cd42c23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33a272-c33b-4d0c-82b0-57d84d9702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23380fc7-fa52-4f73-84dd-cd41989e36d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ed65d1-f4aa-4acb-9fb6-e10cd42c23c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28b8b5c3-adce-4eaf-8c88-767f30bfe6b4}" ma:internalName="TaxCatchAll" ma:showField="CatchAllData" ma:web="49ed65d1-f4aa-4acb-9fb6-e10cd42c23c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9ed65d1-f4aa-4acb-9fb6-e10cd42c23c6">
      <UserInfo>
        <DisplayName>Seltzer, Michelle</DisplayName>
        <AccountId>44</AccountId>
        <AccountType/>
      </UserInfo>
      <UserInfo>
        <DisplayName>Crowell, Patrick</DisplayName>
        <AccountId>40</AccountId>
        <AccountType/>
      </UserInfo>
    </SharedWithUsers>
    <lcf76f155ced4ddcb4097134ff3c332f xmlns="c133a272-c33b-4d0c-82b0-57d84d97020e">
      <Terms xmlns="http://schemas.microsoft.com/office/infopath/2007/PartnerControls"/>
    </lcf76f155ced4ddcb4097134ff3c332f>
    <TaxCatchAll xmlns="49ed65d1-f4aa-4acb-9fb6-e10cd42c23c6" xsi:nil="true"/>
  </documentManagement>
</p:properties>
</file>

<file path=customXml/itemProps1.xml><?xml version="1.0" encoding="utf-8"?>
<ds:datastoreItem xmlns:ds="http://schemas.openxmlformats.org/officeDocument/2006/customXml" ds:itemID="{01C703CD-F69A-47D8-A0AB-21B1D5D94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33a272-c33b-4d0c-82b0-57d84d97020e"/>
    <ds:schemaRef ds:uri="49ed65d1-f4aa-4acb-9fb6-e10cd42c23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88B3975-E2F0-43DB-9E70-478AD696098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4A45A5F-0C5A-462F-8ECC-3DD36BB8468C}">
  <ds:schemaRefs>
    <ds:schemaRef ds:uri="49ed65d1-f4aa-4acb-9fb6-e10cd42c23c6"/>
    <ds:schemaRef ds:uri="http://www.w3.org/XML/1998/namespace"/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c133a272-c33b-4d0c-82b0-57d84d97020e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52170</TotalTime>
  <Words>1574</Words>
  <Application>Microsoft Office PowerPoint</Application>
  <PresentationFormat>Widescreen</PresentationFormat>
  <Paragraphs>371</Paragraphs>
  <Slides>101</Slides>
  <Notes>67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09" baseType="lpstr">
      <vt:lpstr>Arial</vt:lpstr>
      <vt:lpstr>Calibri</vt:lpstr>
      <vt:lpstr>Calibri Light</vt:lpstr>
      <vt:lpstr>Constantia</vt:lpstr>
      <vt:lpstr>Copperplate Gothic Bold</vt:lpstr>
      <vt:lpstr>Verdana</vt:lpstr>
      <vt:lpstr>Wingdings</vt:lpstr>
      <vt:lpstr>Office Theme</vt:lpstr>
      <vt:lpstr>Board of Directors Meeting   July 16, 2025  10:30 a.m. </vt:lpstr>
      <vt:lpstr>Recording Notice</vt:lpstr>
      <vt:lpstr>Technical Information</vt:lpstr>
      <vt:lpstr>Public Comment</vt:lpstr>
      <vt:lpstr>Raise Hand</vt:lpstr>
      <vt:lpstr>Chat</vt:lpstr>
      <vt:lpstr>Public Comment Participant Best Practices</vt:lpstr>
      <vt:lpstr>Public Comment Notices</vt:lpstr>
      <vt:lpstr>Today’s Agenda</vt:lpstr>
      <vt:lpstr>APPROVAL OF PRIOR MEETING MINUTES   A.  APRIL 23, 2025</vt:lpstr>
      <vt:lpstr>Board Discussion  </vt:lpstr>
      <vt:lpstr>Public Comment  </vt:lpstr>
      <vt:lpstr>Vote </vt:lpstr>
      <vt:lpstr>ADMINISTRATIVE</vt:lpstr>
      <vt:lpstr>PowerPoint Presentation</vt:lpstr>
      <vt:lpstr>Board Discussion  </vt:lpstr>
      <vt:lpstr>Public Comment  </vt:lpstr>
      <vt:lpstr>Vote </vt:lpstr>
      <vt:lpstr>FINANCIAL ASSISTANCE APPLICATIONS</vt:lpstr>
      <vt:lpstr>PowerPoint Presentation</vt:lpstr>
      <vt:lpstr>DRINKING WATER CONSTRUCTION PROJECTS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SPECIALIST PRESENTATIONS</vt:lpstr>
      <vt:lpstr>PowerPoint Presentation</vt:lpstr>
      <vt:lpstr>PowerPoint Presentation</vt:lpstr>
      <vt:lpstr>Board Discussion  </vt:lpstr>
      <vt:lpstr>Public Comment  </vt:lpstr>
      <vt:lpstr>Vote </vt:lpstr>
      <vt:lpstr>WASTEWATER CONSTRUCTION PROJECTS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SPECIALIST PRESENTATIONS</vt:lpstr>
      <vt:lpstr>PowerPoint Presentation</vt:lpstr>
      <vt:lpstr>PowerPoint Presentation</vt:lpstr>
      <vt:lpstr>Board Discussion  </vt:lpstr>
      <vt:lpstr>Public Comment  </vt:lpstr>
      <vt:lpstr>Vote </vt:lpstr>
      <vt:lpstr>STORMWATER CONSTRUCTION PROJECTS </vt:lpstr>
      <vt:lpstr>PowerPoint Presentation</vt:lpstr>
      <vt:lpstr>PowerPoint Presentation</vt:lpstr>
      <vt:lpstr>PROJECT SPECIALIST PRESENTATIONS</vt:lpstr>
      <vt:lpstr>PowerPoint Presentation</vt:lpstr>
      <vt:lpstr>Board Discussion  </vt:lpstr>
      <vt:lpstr>Public Comment  </vt:lpstr>
      <vt:lpstr>Vote </vt:lpstr>
      <vt:lpstr>DRINKING WATER FACILITIES ADVANCE FUNDING</vt:lpstr>
      <vt:lpstr>PowerPoint Presentation</vt:lpstr>
      <vt:lpstr>PROJECT SPECIALIST PRESENTATIONS</vt:lpstr>
      <vt:lpstr>PowerPoint Presentation</vt:lpstr>
      <vt:lpstr>Board Discussion  </vt:lpstr>
      <vt:lpstr>Public Comment  </vt:lpstr>
      <vt:lpstr>Vote </vt:lpstr>
      <vt:lpstr>PRIOR-APPROVED PROJECTS  INCREASES/DECREASES</vt:lpstr>
      <vt:lpstr>PowerPoint Presentation</vt:lpstr>
      <vt:lpstr>PowerPoint Presentation</vt:lpstr>
      <vt:lpstr>PowerPoint Presentation</vt:lpstr>
      <vt:lpstr>Board Discussion  </vt:lpstr>
      <vt:lpstr>Public Comment  </vt:lpstr>
      <vt:lpstr>Vote </vt:lpstr>
      <vt:lpstr>PRIOR-APPROVED PROJECTS  PROGRAM INITIATIVES</vt:lpstr>
      <vt:lpstr>PowerPoint Presentation</vt:lpstr>
      <vt:lpstr>PowerPoint Presentation</vt:lpstr>
      <vt:lpstr>PowerPoint Presentation</vt:lpstr>
      <vt:lpstr>PowerPoint Presentation</vt:lpstr>
      <vt:lpstr>PRIOR-APPROVED PROJECTS  ON-LOT REPORT</vt:lpstr>
      <vt:lpstr>PowerPoint Presentation</vt:lpstr>
      <vt:lpstr>PRIOR-APPROVED PROJECTS  PROJECT STATUS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Final Public Comment </vt:lpstr>
      <vt:lpstr>Save the date</vt:lpstr>
      <vt:lpstr>Vote to Adjourn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Sailhamer, Brent</dc:creator>
  <cp:lastModifiedBy>Campbell, Felicia</cp:lastModifiedBy>
  <cp:revision>367</cp:revision>
  <dcterms:created xsi:type="dcterms:W3CDTF">2020-03-23T13:54:09Z</dcterms:created>
  <dcterms:modified xsi:type="dcterms:W3CDTF">2025-07-14T19:04:29Z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0x010100F002E417B26C5B4EBB2FAE623C53911A</vt:lpwstr>
  </property>
</Properties>
</file>