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7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9"/>
  </p:notesMasterIdLst>
  <p:sldIdLst>
    <p:sldId id="549" r:id="rId5"/>
    <p:sldId id="553" r:id="rId6"/>
    <p:sldId id="1114" r:id="rId7"/>
    <p:sldId id="552" r:id="rId8"/>
    <p:sldId id="364" r:id="rId9"/>
    <p:sldId id="558" r:id="rId10"/>
    <p:sldId id="555" r:id="rId11"/>
    <p:sldId id="556" r:id="rId12"/>
    <p:sldId id="557" r:id="rId13"/>
    <p:sldId id="548" r:id="rId14"/>
    <p:sldId id="559" r:id="rId15"/>
    <p:sldId id="560" r:id="rId16"/>
    <p:sldId id="1171" r:id="rId17"/>
    <p:sldId id="633" r:id="rId18"/>
    <p:sldId id="561" r:id="rId19"/>
    <p:sldId id="826" r:id="rId20"/>
    <p:sldId id="892" r:id="rId21"/>
    <p:sldId id="1291" r:id="rId22"/>
    <p:sldId id="1172" r:id="rId23"/>
    <p:sldId id="902" r:id="rId24"/>
    <p:sldId id="903" r:id="rId25"/>
    <p:sldId id="904" r:id="rId26"/>
    <p:sldId id="891" r:id="rId27"/>
    <p:sldId id="684" r:id="rId28"/>
    <p:sldId id="734" r:id="rId29"/>
    <p:sldId id="1119" r:id="rId30"/>
    <p:sldId id="1254" r:id="rId31"/>
    <p:sldId id="1255" r:id="rId32"/>
    <p:sldId id="1256" r:id="rId33"/>
    <p:sldId id="1258" r:id="rId34"/>
    <p:sldId id="1261" r:id="rId35"/>
    <p:sldId id="1260" r:id="rId36"/>
    <p:sldId id="1257" r:id="rId37"/>
    <p:sldId id="1262" r:id="rId38"/>
    <p:sldId id="1263" r:id="rId39"/>
    <p:sldId id="1264" r:id="rId40"/>
    <p:sldId id="1265" r:id="rId41"/>
    <p:sldId id="1267" r:id="rId42"/>
    <p:sldId id="1268" r:id="rId43"/>
    <p:sldId id="1269" r:id="rId44"/>
    <p:sldId id="1270" r:id="rId45"/>
    <p:sldId id="1271" r:id="rId46"/>
    <p:sldId id="1272" r:id="rId47"/>
    <p:sldId id="1273" r:id="rId48"/>
    <p:sldId id="1266" r:id="rId49"/>
    <p:sldId id="1274" r:id="rId50"/>
    <p:sldId id="736" r:id="rId51"/>
    <p:sldId id="1286" r:id="rId52"/>
    <p:sldId id="1287" r:id="rId53"/>
    <p:sldId id="1176" r:id="rId54"/>
    <p:sldId id="738" r:id="rId55"/>
    <p:sldId id="739" r:id="rId56"/>
    <p:sldId id="740" r:id="rId57"/>
    <p:sldId id="1002" r:id="rId58"/>
    <p:sldId id="1240" r:id="rId59"/>
    <p:sldId id="1276" r:id="rId60"/>
    <p:sldId id="1277" r:id="rId61"/>
    <p:sldId id="1279" r:id="rId62"/>
    <p:sldId id="1280" r:id="rId63"/>
    <p:sldId id="1281" r:id="rId64"/>
    <p:sldId id="1017" r:id="rId65"/>
    <p:sldId id="1288" r:id="rId66"/>
    <p:sldId id="1177" r:id="rId67"/>
    <p:sldId id="1014" r:id="rId68"/>
    <p:sldId id="1015" r:id="rId69"/>
    <p:sldId id="1016" r:id="rId70"/>
    <p:sldId id="830" r:id="rId71"/>
    <p:sldId id="1259" r:id="rId72"/>
    <p:sldId id="1246" r:id="rId73"/>
    <p:sldId id="1289" r:id="rId74"/>
    <p:sldId id="1248" r:id="rId75"/>
    <p:sldId id="1249" r:id="rId76"/>
    <p:sldId id="1250" r:id="rId77"/>
    <p:sldId id="1251" r:id="rId78"/>
    <p:sldId id="1242" r:id="rId79"/>
    <p:sldId id="1278" r:id="rId80"/>
    <p:sldId id="1244" r:id="rId81"/>
    <p:sldId id="1290" r:id="rId82"/>
    <p:sldId id="1219" r:id="rId83"/>
    <p:sldId id="1220" r:id="rId84"/>
    <p:sldId id="1221" r:id="rId85"/>
    <p:sldId id="1222" r:id="rId86"/>
    <p:sldId id="748" r:id="rId87"/>
    <p:sldId id="576" r:id="rId88"/>
    <p:sldId id="577" r:id="rId89"/>
    <p:sldId id="580" r:id="rId90"/>
    <p:sldId id="1179" r:id="rId91"/>
    <p:sldId id="749" r:id="rId92"/>
    <p:sldId id="750" r:id="rId93"/>
    <p:sldId id="751" r:id="rId94"/>
    <p:sldId id="752" r:id="rId95"/>
    <p:sldId id="583" r:id="rId96"/>
    <p:sldId id="1285" r:id="rId97"/>
    <p:sldId id="1164" r:id="rId98"/>
    <p:sldId id="753" r:id="rId99"/>
    <p:sldId id="586" r:id="rId100"/>
    <p:sldId id="772" r:id="rId101"/>
    <p:sldId id="587" r:id="rId102"/>
    <p:sldId id="673" r:id="rId103"/>
    <p:sldId id="588" r:id="rId104"/>
    <p:sldId id="899" r:id="rId105"/>
    <p:sldId id="590" r:id="rId106"/>
    <p:sldId id="591" r:id="rId107"/>
    <p:sldId id="592" r:id="rId10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5C996A0-062C-4720-AEC1-431F970D6D1C}">
          <p14:sldIdLst>
            <p14:sldId id="549"/>
            <p14:sldId id="553"/>
            <p14:sldId id="1114"/>
            <p14:sldId id="552"/>
            <p14:sldId id="364"/>
            <p14:sldId id="558"/>
            <p14:sldId id="555"/>
            <p14:sldId id="556"/>
            <p14:sldId id="557"/>
            <p14:sldId id="548"/>
            <p14:sldId id="559"/>
            <p14:sldId id="560"/>
            <p14:sldId id="1171"/>
            <p14:sldId id="633"/>
            <p14:sldId id="561"/>
            <p14:sldId id="826"/>
            <p14:sldId id="892"/>
            <p14:sldId id="1291"/>
            <p14:sldId id="1172"/>
            <p14:sldId id="902"/>
            <p14:sldId id="903"/>
            <p14:sldId id="904"/>
            <p14:sldId id="891"/>
            <p14:sldId id="684"/>
            <p14:sldId id="734"/>
            <p14:sldId id="1119"/>
            <p14:sldId id="1254"/>
            <p14:sldId id="1255"/>
            <p14:sldId id="1256"/>
            <p14:sldId id="1258"/>
            <p14:sldId id="1261"/>
            <p14:sldId id="1260"/>
            <p14:sldId id="1257"/>
            <p14:sldId id="1262"/>
            <p14:sldId id="1263"/>
            <p14:sldId id="1264"/>
            <p14:sldId id="1265"/>
            <p14:sldId id="1267"/>
            <p14:sldId id="1268"/>
            <p14:sldId id="1269"/>
            <p14:sldId id="1270"/>
            <p14:sldId id="1271"/>
            <p14:sldId id="1272"/>
            <p14:sldId id="1273"/>
            <p14:sldId id="1266"/>
            <p14:sldId id="1274"/>
            <p14:sldId id="736"/>
            <p14:sldId id="1286"/>
            <p14:sldId id="1287"/>
            <p14:sldId id="1176"/>
            <p14:sldId id="738"/>
            <p14:sldId id="739"/>
            <p14:sldId id="740"/>
            <p14:sldId id="1002"/>
            <p14:sldId id="1240"/>
            <p14:sldId id="1276"/>
            <p14:sldId id="1277"/>
            <p14:sldId id="1279"/>
            <p14:sldId id="1280"/>
            <p14:sldId id="1281"/>
            <p14:sldId id="1017"/>
            <p14:sldId id="1288"/>
            <p14:sldId id="1177"/>
            <p14:sldId id="1014"/>
            <p14:sldId id="1015"/>
            <p14:sldId id="1016"/>
            <p14:sldId id="830"/>
            <p14:sldId id="1259"/>
            <p14:sldId id="1246"/>
            <p14:sldId id="1289"/>
            <p14:sldId id="1248"/>
            <p14:sldId id="1249"/>
            <p14:sldId id="1250"/>
            <p14:sldId id="1251"/>
            <p14:sldId id="1242"/>
            <p14:sldId id="1278"/>
            <p14:sldId id="1244"/>
            <p14:sldId id="1290"/>
            <p14:sldId id="1219"/>
            <p14:sldId id="1220"/>
            <p14:sldId id="1221"/>
            <p14:sldId id="1222"/>
            <p14:sldId id="748"/>
            <p14:sldId id="576"/>
            <p14:sldId id="577"/>
            <p14:sldId id="580"/>
            <p14:sldId id="1179"/>
            <p14:sldId id="749"/>
            <p14:sldId id="750"/>
            <p14:sldId id="751"/>
            <p14:sldId id="752"/>
            <p14:sldId id="583"/>
            <p14:sldId id="1285"/>
            <p14:sldId id="1164"/>
            <p14:sldId id="753"/>
            <p14:sldId id="586"/>
            <p14:sldId id="772"/>
            <p14:sldId id="587"/>
            <p14:sldId id="673"/>
            <p14:sldId id="588"/>
            <p14:sldId id="899"/>
            <p14:sldId id="590"/>
            <p14:sldId id="591"/>
            <p14:sldId id="59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ABD5FF"/>
    <a:srgbClr val="DDECFF"/>
    <a:srgbClr val="28D1E9"/>
    <a:srgbClr val="60CD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6" autoAdjust="0"/>
    <p:restoredTop sz="86364" autoAdjust="0"/>
  </p:normalViewPr>
  <p:slideViewPr>
    <p:cSldViewPr snapToGrid="0">
      <p:cViewPr varScale="1">
        <p:scale>
          <a:sx n="59" d="100"/>
          <a:sy n="59" d="100"/>
        </p:scale>
        <p:origin x="86" y="254"/>
      </p:cViewPr>
      <p:guideLst/>
    </p:cSldViewPr>
  </p:slideViewPr>
  <p:outlineViewPr>
    <p:cViewPr>
      <p:scale>
        <a:sx n="33" d="100"/>
        <a:sy n="33" d="100"/>
      </p:scale>
      <p:origin x="0" y="-18786"/>
    </p:cViewPr>
  </p:outlineViewPr>
  <p:notesTextViewPr>
    <p:cViewPr>
      <p:scale>
        <a:sx n="3" d="2"/>
        <a:sy n="3" d="2"/>
      </p:scale>
      <p:origin x="0" y="-5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theme" Target="theme/theme1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tableStyles" Target="tableStyles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14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presProps" Target="presProp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pbell, Felicia" userId="4a81c6dd-5327-4ba3-89f6-c8d753f98be4" providerId="ADAL" clId="{DB725198-DC9E-45A0-8DC7-81E3E4C96002}"/>
    <pc:docChg chg="undo redo custSel addSld delSld modSld sldOrd modSection">
      <pc:chgData name="Campbell, Felicia" userId="4a81c6dd-5327-4ba3-89f6-c8d753f98be4" providerId="ADAL" clId="{DB725198-DC9E-45A0-8DC7-81E3E4C96002}" dt="2026-07-14T14:12:36.539" v="2881" actId="2696"/>
      <pc:docMkLst>
        <pc:docMk/>
      </pc:docMkLst>
      <pc:sldChg chg="modSp mod">
        <pc:chgData name="Campbell, Felicia" userId="4a81c6dd-5327-4ba3-89f6-c8d753f98be4" providerId="ADAL" clId="{DB725198-DC9E-45A0-8DC7-81E3E4C96002}" dt="2026-07-10T14:51:16.872" v="2706" actId="962"/>
        <pc:sldMkLst>
          <pc:docMk/>
          <pc:sldMk cId="1950285751" sldId="364"/>
        </pc:sldMkLst>
        <pc:spChg chg="mod">
          <ac:chgData name="Campbell, Felicia" userId="4a81c6dd-5327-4ba3-89f6-c8d753f98be4" providerId="ADAL" clId="{DB725198-DC9E-45A0-8DC7-81E3E4C96002}" dt="2026-07-10T14:41:05.147" v="2379" actId="962"/>
          <ac:spMkLst>
            <pc:docMk/>
            <pc:sldMk cId="1950285751" sldId="364"/>
            <ac:spMk id="2" creationId="{13CFEBA2-B6A8-8C9B-BF85-51A8525A3D87}"/>
          </ac:spMkLst>
        </pc:spChg>
        <pc:picChg chg="mod">
          <ac:chgData name="Campbell, Felicia" userId="4a81c6dd-5327-4ba3-89f6-c8d753f98be4" providerId="ADAL" clId="{DB725198-DC9E-45A0-8DC7-81E3E4C96002}" dt="2026-07-10T14:51:16.872" v="2706" actId="962"/>
          <ac:picMkLst>
            <pc:docMk/>
            <pc:sldMk cId="1950285751" sldId="364"/>
            <ac:picMk id="5" creationId="{0D005F13-7E94-2D01-0451-E4668205474F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4:52:01.743" v="2717" actId="962"/>
        <pc:sldMkLst>
          <pc:docMk/>
          <pc:sldMk cId="2970941209" sldId="548"/>
        </pc:sldMkLst>
        <pc:spChg chg="mod">
          <ac:chgData name="Campbell, Felicia" userId="4a81c6dd-5327-4ba3-89f6-c8d753f98be4" providerId="ADAL" clId="{DB725198-DC9E-45A0-8DC7-81E3E4C96002}" dt="2026-07-10T14:41:05.215" v="2384" actId="962"/>
          <ac:spMkLst>
            <pc:docMk/>
            <pc:sldMk cId="2970941209" sldId="548"/>
            <ac:spMk id="3" creationId="{8036E89F-0004-FC0E-93AF-0C6CDA1C6AD1}"/>
          </ac:spMkLst>
        </pc:spChg>
        <pc:picChg chg="mod">
          <ac:chgData name="Campbell, Felicia" userId="4a81c6dd-5327-4ba3-89f6-c8d753f98be4" providerId="ADAL" clId="{DB725198-DC9E-45A0-8DC7-81E3E4C96002}" dt="2026-07-10T14:52:01.743" v="2717" actId="962"/>
          <ac:picMkLst>
            <pc:docMk/>
            <pc:sldMk cId="2970941209" sldId="548"/>
            <ac:picMk id="2" creationId="{0CEBF95E-5AAE-1FEA-11C1-0F86602BA518}"/>
          </ac:picMkLst>
        </pc:picChg>
        <pc:picChg chg="add mod">
          <ac:chgData name="Campbell, Felicia" userId="4a81c6dd-5327-4ba3-89f6-c8d753f98be4" providerId="ADAL" clId="{DB725198-DC9E-45A0-8DC7-81E3E4C96002}" dt="2026-07-10T12:44:13.625" v="1261" actId="14861"/>
          <ac:picMkLst>
            <pc:docMk/>
            <pc:sldMk cId="2970941209" sldId="548"/>
            <ac:picMk id="7" creationId="{3792C100-F38E-C82A-14B4-1413ABD274AA}"/>
          </ac:picMkLst>
        </pc:picChg>
      </pc:sldChg>
      <pc:sldChg chg="modSp mod">
        <pc:chgData name="Campbell, Felicia" userId="4a81c6dd-5327-4ba3-89f6-c8d753f98be4" providerId="ADAL" clId="{DB725198-DC9E-45A0-8DC7-81E3E4C96002}" dt="2026-07-10T14:41:36.765" v="2516" actId="962"/>
        <pc:sldMkLst>
          <pc:docMk/>
          <pc:sldMk cId="2572324887" sldId="549"/>
        </pc:sldMkLst>
        <pc:spChg chg="mod">
          <ac:chgData name="Campbell, Felicia" userId="4a81c6dd-5327-4ba3-89f6-c8d753f98be4" providerId="ADAL" clId="{DB725198-DC9E-45A0-8DC7-81E3E4C96002}" dt="2026-07-01T14:04:32.127" v="3" actId="20577"/>
          <ac:spMkLst>
            <pc:docMk/>
            <pc:sldMk cId="2572324887" sldId="549"/>
            <ac:spMk id="2" creationId="{6981D1DC-7C9D-448B-83E2-BA04B46CA83D}"/>
          </ac:spMkLst>
        </pc:spChg>
        <pc:spChg chg="mod">
          <ac:chgData name="Campbell, Felicia" userId="4a81c6dd-5327-4ba3-89f6-c8d753f98be4" providerId="ADAL" clId="{DB725198-DC9E-45A0-8DC7-81E3E4C96002}" dt="2026-07-10T14:41:05.108" v="2375" actId="962"/>
          <ac:spMkLst>
            <pc:docMk/>
            <pc:sldMk cId="2572324887" sldId="549"/>
            <ac:spMk id="3" creationId="{96BB5348-E5DA-0D51-5610-381810B2C637}"/>
          </ac:spMkLst>
        </pc:spChg>
        <pc:picChg chg="mod">
          <ac:chgData name="Campbell, Felicia" userId="4a81c6dd-5327-4ba3-89f6-c8d753f98be4" providerId="ADAL" clId="{DB725198-DC9E-45A0-8DC7-81E3E4C96002}" dt="2026-07-10T14:41:36.765" v="2516" actId="962"/>
          <ac:picMkLst>
            <pc:docMk/>
            <pc:sldMk cId="2572324887" sldId="549"/>
            <ac:picMk id="7" creationId="{C44C0D99-FB8F-9212-54F5-CD10386B2C4D}"/>
          </ac:picMkLst>
        </pc:picChg>
      </pc:sldChg>
      <pc:sldChg chg="modSp mod">
        <pc:chgData name="Campbell, Felicia" userId="4a81c6dd-5327-4ba3-89f6-c8d753f98be4" providerId="ADAL" clId="{DB725198-DC9E-45A0-8DC7-81E3E4C96002}" dt="2026-07-10T19:40:46.925" v="2820"/>
        <pc:sldMkLst>
          <pc:docMk/>
          <pc:sldMk cId="1690405585" sldId="552"/>
        </pc:sldMkLst>
        <pc:spChg chg="mod">
          <ac:chgData name="Campbell, Felicia" userId="4a81c6dd-5327-4ba3-89f6-c8d753f98be4" providerId="ADAL" clId="{DB725198-DC9E-45A0-8DC7-81E3E4C96002}" dt="2026-07-01T14:05:15.680" v="12" actId="20577"/>
          <ac:spMkLst>
            <pc:docMk/>
            <pc:sldMk cId="1690405585" sldId="552"/>
            <ac:spMk id="3" creationId="{00000000-0000-0000-0000-000000000000}"/>
          </ac:spMkLst>
        </pc:spChg>
        <pc:spChg chg="mod">
          <ac:chgData name="Campbell, Felicia" userId="4a81c6dd-5327-4ba3-89f6-c8d753f98be4" providerId="ADAL" clId="{DB725198-DC9E-45A0-8DC7-81E3E4C96002}" dt="2026-07-10T14:41:05.136" v="2378" actId="962"/>
          <ac:spMkLst>
            <pc:docMk/>
            <pc:sldMk cId="1690405585" sldId="552"/>
            <ac:spMk id="6" creationId="{77AE3815-08D4-D8C1-78AE-B34898792CC2}"/>
          </ac:spMkLst>
        </pc:spChg>
        <pc:spChg chg="mod">
          <ac:chgData name="Campbell, Felicia" userId="4a81c6dd-5327-4ba3-89f6-c8d753f98be4" providerId="ADAL" clId="{DB725198-DC9E-45A0-8DC7-81E3E4C96002}" dt="2026-07-10T19:40:46.925" v="2820"/>
          <ac:spMkLst>
            <pc:docMk/>
            <pc:sldMk cId="1690405585" sldId="552"/>
            <ac:spMk id="12" creationId="{25B8FF05-6BF3-4027-881C-2FAD19816048}"/>
          </ac:spMkLst>
        </pc:spChg>
        <pc:picChg chg="mod">
          <ac:chgData name="Campbell, Felicia" userId="4a81c6dd-5327-4ba3-89f6-c8d753f98be4" providerId="ADAL" clId="{DB725198-DC9E-45A0-8DC7-81E3E4C96002}" dt="2026-07-10T14:51:13.964" v="2704" actId="962"/>
          <ac:picMkLst>
            <pc:docMk/>
            <pc:sldMk cId="1690405585" sldId="552"/>
            <ac:picMk id="8" creationId="{41408C0E-AB4E-3C8F-205C-C26ABF60FB6B}"/>
          </ac:picMkLst>
        </pc:picChg>
      </pc:sldChg>
      <pc:sldChg chg="modSp mod">
        <pc:chgData name="Campbell, Felicia" userId="4a81c6dd-5327-4ba3-89f6-c8d753f98be4" providerId="ADAL" clId="{DB725198-DC9E-45A0-8DC7-81E3E4C96002}" dt="2026-07-10T14:50:58.089" v="2700" actId="962"/>
        <pc:sldMkLst>
          <pc:docMk/>
          <pc:sldMk cId="2194951564" sldId="553"/>
        </pc:sldMkLst>
        <pc:spChg chg="mod">
          <ac:chgData name="Campbell, Felicia" userId="4a81c6dd-5327-4ba3-89f6-c8d753f98be4" providerId="ADAL" clId="{DB725198-DC9E-45A0-8DC7-81E3E4C96002}" dt="2026-07-10T14:41:05.120" v="2376" actId="962"/>
          <ac:spMkLst>
            <pc:docMk/>
            <pc:sldMk cId="2194951564" sldId="553"/>
            <ac:spMk id="2" creationId="{2AFCA361-50B7-10BF-7480-677011F3985B}"/>
          </ac:spMkLst>
        </pc:spChg>
        <pc:picChg chg="mod">
          <ac:chgData name="Campbell, Felicia" userId="4a81c6dd-5327-4ba3-89f6-c8d753f98be4" providerId="ADAL" clId="{DB725198-DC9E-45A0-8DC7-81E3E4C96002}" dt="2026-07-10T14:50:58.089" v="2700" actId="962"/>
          <ac:picMkLst>
            <pc:docMk/>
            <pc:sldMk cId="2194951564" sldId="553"/>
            <ac:picMk id="3" creationId="{4A7920FD-9FEE-5044-8AE8-4D238852CFA1}"/>
          </ac:picMkLst>
        </pc:picChg>
      </pc:sldChg>
      <pc:sldChg chg="modSp mod">
        <pc:chgData name="Campbell, Felicia" userId="4a81c6dd-5327-4ba3-89f6-c8d753f98be4" providerId="ADAL" clId="{DB725198-DC9E-45A0-8DC7-81E3E4C96002}" dt="2026-07-10T14:51:46.238" v="2710" actId="962"/>
        <pc:sldMkLst>
          <pc:docMk/>
          <pc:sldMk cId="3303257933" sldId="555"/>
        </pc:sldMkLst>
        <pc:spChg chg="mod">
          <ac:chgData name="Campbell, Felicia" userId="4a81c6dd-5327-4ba3-89f6-c8d753f98be4" providerId="ADAL" clId="{DB725198-DC9E-45A0-8DC7-81E3E4C96002}" dt="2026-07-10T14:41:05.173" v="2381" actId="962"/>
          <ac:spMkLst>
            <pc:docMk/>
            <pc:sldMk cId="3303257933" sldId="555"/>
            <ac:spMk id="2" creationId="{165F52D9-92B8-05FC-C63B-D61E1D4592D2}"/>
          </ac:spMkLst>
        </pc:spChg>
        <pc:picChg chg="mod">
          <ac:chgData name="Campbell, Felicia" userId="4a81c6dd-5327-4ba3-89f6-c8d753f98be4" providerId="ADAL" clId="{DB725198-DC9E-45A0-8DC7-81E3E4C96002}" dt="2026-07-10T14:51:46.238" v="2710" actId="962"/>
          <ac:picMkLst>
            <pc:docMk/>
            <pc:sldMk cId="3303257933" sldId="555"/>
            <ac:picMk id="19" creationId="{9B3D640B-017A-85B8-CA9D-B5BE4FBF2532}"/>
          </ac:picMkLst>
        </pc:picChg>
      </pc:sldChg>
      <pc:sldChg chg="modSp mod">
        <pc:chgData name="Campbell, Felicia" userId="4a81c6dd-5327-4ba3-89f6-c8d753f98be4" providerId="ADAL" clId="{DB725198-DC9E-45A0-8DC7-81E3E4C96002}" dt="2026-07-10T14:51:56.720" v="2713" actId="962"/>
        <pc:sldMkLst>
          <pc:docMk/>
          <pc:sldMk cId="2875255691" sldId="556"/>
        </pc:sldMkLst>
        <pc:spChg chg="mod">
          <ac:chgData name="Campbell, Felicia" userId="4a81c6dd-5327-4ba3-89f6-c8d753f98be4" providerId="ADAL" clId="{DB725198-DC9E-45A0-8DC7-81E3E4C96002}" dt="2026-07-10T14:41:05.187" v="2382" actId="962"/>
          <ac:spMkLst>
            <pc:docMk/>
            <pc:sldMk cId="2875255691" sldId="556"/>
            <ac:spMk id="2" creationId="{B3234763-7816-1D3B-9632-0265FFFA5133}"/>
          </ac:spMkLst>
        </pc:spChg>
        <pc:picChg chg="mod">
          <ac:chgData name="Campbell, Felicia" userId="4a81c6dd-5327-4ba3-89f6-c8d753f98be4" providerId="ADAL" clId="{DB725198-DC9E-45A0-8DC7-81E3E4C96002}" dt="2026-07-10T14:51:53.593" v="2711" actId="962"/>
          <ac:picMkLst>
            <pc:docMk/>
            <pc:sldMk cId="2875255691" sldId="556"/>
            <ac:picMk id="5" creationId="{91640546-6860-D15C-1F20-70B73BEBCDE2}"/>
          </ac:picMkLst>
        </pc:picChg>
        <pc:picChg chg="mod">
          <ac:chgData name="Campbell, Felicia" userId="4a81c6dd-5327-4ba3-89f6-c8d753f98be4" providerId="ADAL" clId="{DB725198-DC9E-45A0-8DC7-81E3E4C96002}" dt="2026-07-10T14:51:56.720" v="2713" actId="962"/>
          <ac:picMkLst>
            <pc:docMk/>
            <pc:sldMk cId="2875255691" sldId="556"/>
            <ac:picMk id="6" creationId="{33423871-5E72-FE2F-5005-6A563CFA2C79}"/>
          </ac:picMkLst>
        </pc:picChg>
      </pc:sldChg>
      <pc:sldChg chg="modSp mod">
        <pc:chgData name="Campbell, Felicia" userId="4a81c6dd-5327-4ba3-89f6-c8d753f98be4" providerId="ADAL" clId="{DB725198-DC9E-45A0-8DC7-81E3E4C96002}" dt="2026-07-10T14:51:59.139" v="2715" actId="962"/>
        <pc:sldMkLst>
          <pc:docMk/>
          <pc:sldMk cId="2031206278" sldId="557"/>
        </pc:sldMkLst>
        <pc:spChg chg="mod">
          <ac:chgData name="Campbell, Felicia" userId="4a81c6dd-5327-4ba3-89f6-c8d753f98be4" providerId="ADAL" clId="{DB725198-DC9E-45A0-8DC7-81E3E4C96002}" dt="2026-07-10T14:41:05.199" v="2383" actId="962"/>
          <ac:spMkLst>
            <pc:docMk/>
            <pc:sldMk cId="2031206278" sldId="557"/>
            <ac:spMk id="2" creationId="{5BBCA791-1D86-7516-219D-BAB420183D6F}"/>
          </ac:spMkLst>
        </pc:spChg>
        <pc:picChg chg="mod">
          <ac:chgData name="Campbell, Felicia" userId="4a81c6dd-5327-4ba3-89f6-c8d753f98be4" providerId="ADAL" clId="{DB725198-DC9E-45A0-8DC7-81E3E4C96002}" dt="2026-07-10T14:51:59.139" v="2715" actId="962"/>
          <ac:picMkLst>
            <pc:docMk/>
            <pc:sldMk cId="2031206278" sldId="557"/>
            <ac:picMk id="5" creationId="{8F940A75-3677-A39C-15E8-D02C142D857A}"/>
          </ac:picMkLst>
        </pc:picChg>
      </pc:sldChg>
      <pc:sldChg chg="modSp mod">
        <pc:chgData name="Campbell, Felicia" userId="4a81c6dd-5327-4ba3-89f6-c8d753f98be4" providerId="ADAL" clId="{DB725198-DC9E-45A0-8DC7-81E3E4C96002}" dt="2026-07-10T14:51:39.066" v="2708" actId="962"/>
        <pc:sldMkLst>
          <pc:docMk/>
          <pc:sldMk cId="276190151" sldId="558"/>
        </pc:sldMkLst>
        <pc:spChg chg="mod">
          <ac:chgData name="Campbell, Felicia" userId="4a81c6dd-5327-4ba3-89f6-c8d753f98be4" providerId="ADAL" clId="{DB725198-DC9E-45A0-8DC7-81E3E4C96002}" dt="2026-07-10T14:41:05.156" v="2380" actId="962"/>
          <ac:spMkLst>
            <pc:docMk/>
            <pc:sldMk cId="276190151" sldId="558"/>
            <ac:spMk id="2" creationId="{31819782-F981-3D34-F4EA-05039BE89D8C}"/>
          </ac:spMkLst>
        </pc:spChg>
        <pc:picChg chg="mod">
          <ac:chgData name="Campbell, Felicia" userId="4a81c6dd-5327-4ba3-89f6-c8d753f98be4" providerId="ADAL" clId="{DB725198-DC9E-45A0-8DC7-81E3E4C96002}" dt="2026-07-10T14:51:39.066" v="2708" actId="962"/>
          <ac:picMkLst>
            <pc:docMk/>
            <pc:sldMk cId="276190151" sldId="558"/>
            <ac:picMk id="13" creationId="{07AA538A-E83D-1168-8070-88C05264EE27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4:52:06.877" v="2719" actId="962"/>
        <pc:sldMkLst>
          <pc:docMk/>
          <pc:sldMk cId="3676461031" sldId="559"/>
        </pc:sldMkLst>
        <pc:spChg chg="mod">
          <ac:chgData name="Campbell, Felicia" userId="4a81c6dd-5327-4ba3-89f6-c8d753f98be4" providerId="ADAL" clId="{DB725198-DC9E-45A0-8DC7-81E3E4C96002}" dt="2026-07-10T14:41:05.215" v="2385" actId="962"/>
          <ac:spMkLst>
            <pc:docMk/>
            <pc:sldMk cId="3676461031" sldId="559"/>
            <ac:spMk id="3" creationId="{8A2C2C4C-A545-BF03-1E9D-FB949541439D}"/>
          </ac:spMkLst>
        </pc:spChg>
        <pc:spChg chg="mod">
          <ac:chgData name="Campbell, Felicia" userId="4a81c6dd-5327-4ba3-89f6-c8d753f98be4" providerId="ADAL" clId="{DB725198-DC9E-45A0-8DC7-81E3E4C96002}" dt="2026-07-01T14:09:25.180" v="49" actId="20577"/>
          <ac:spMkLst>
            <pc:docMk/>
            <pc:sldMk cId="3676461031" sldId="559"/>
            <ac:spMk id="12" creationId="{24973D91-E470-4E92-B0CB-FB39CBFF7A5A}"/>
          </ac:spMkLst>
        </pc:spChg>
        <pc:picChg chg="mod">
          <ac:chgData name="Campbell, Felicia" userId="4a81c6dd-5327-4ba3-89f6-c8d753f98be4" providerId="ADAL" clId="{DB725198-DC9E-45A0-8DC7-81E3E4C96002}" dt="2026-07-10T14:52:06.877" v="2719" actId="962"/>
          <ac:picMkLst>
            <pc:docMk/>
            <pc:sldMk cId="3676461031" sldId="559"/>
            <ac:picMk id="2" creationId="{A679D3DE-34CD-3652-2060-8488C0379B19}"/>
          </ac:picMkLst>
        </pc:picChg>
        <pc:picChg chg="add mod">
          <ac:chgData name="Campbell, Felicia" userId="4a81c6dd-5327-4ba3-89f6-c8d753f98be4" providerId="ADAL" clId="{DB725198-DC9E-45A0-8DC7-81E3E4C96002}" dt="2026-07-10T12:45:35.060" v="1276" actId="14861"/>
          <ac:picMkLst>
            <pc:docMk/>
            <pc:sldMk cId="3676461031" sldId="559"/>
            <ac:picMk id="8" creationId="{A8D2DEF4-D1C4-D959-1C78-33695F202468}"/>
          </ac:picMkLst>
        </pc:picChg>
      </pc:sldChg>
      <pc:sldChg chg="modSp mod">
        <pc:chgData name="Campbell, Felicia" userId="4a81c6dd-5327-4ba3-89f6-c8d753f98be4" providerId="ADAL" clId="{DB725198-DC9E-45A0-8DC7-81E3E4C96002}" dt="2026-07-10T14:52:10.701" v="2721" actId="962"/>
        <pc:sldMkLst>
          <pc:docMk/>
          <pc:sldMk cId="3135056468" sldId="560"/>
        </pc:sldMkLst>
        <pc:spChg chg="mod">
          <ac:chgData name="Campbell, Felicia" userId="4a81c6dd-5327-4ba3-89f6-c8d753f98be4" providerId="ADAL" clId="{DB725198-DC9E-45A0-8DC7-81E3E4C96002}" dt="2026-07-10T14:41:05.215" v="2386" actId="962"/>
          <ac:spMkLst>
            <pc:docMk/>
            <pc:sldMk cId="3135056468" sldId="560"/>
            <ac:spMk id="3" creationId="{4E149002-0083-3A49-F518-48D77FBA9DEC}"/>
          </ac:spMkLst>
        </pc:spChg>
        <pc:spChg chg="mod">
          <ac:chgData name="Campbell, Felicia" userId="4a81c6dd-5327-4ba3-89f6-c8d753f98be4" providerId="ADAL" clId="{DB725198-DC9E-45A0-8DC7-81E3E4C96002}" dt="2026-07-01T14:09:47.742" v="60" actId="20577"/>
          <ac:spMkLst>
            <pc:docMk/>
            <pc:sldMk cId="3135056468" sldId="560"/>
            <ac:spMk id="7" creationId="{FCF320D7-B960-6182-2099-F952D6E88E4E}"/>
          </ac:spMkLst>
        </pc:spChg>
        <pc:picChg chg="mod">
          <ac:chgData name="Campbell, Felicia" userId="4a81c6dd-5327-4ba3-89f6-c8d753f98be4" providerId="ADAL" clId="{DB725198-DC9E-45A0-8DC7-81E3E4C96002}" dt="2026-07-10T14:52:10.701" v="2721" actId="962"/>
          <ac:picMkLst>
            <pc:docMk/>
            <pc:sldMk cId="3135056468" sldId="560"/>
            <ac:picMk id="8" creationId="{D4DF0588-4CEB-3BEE-240D-E0F9A5C29F66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4:52:18.107" v="2727" actId="962"/>
        <pc:sldMkLst>
          <pc:docMk/>
          <pc:sldMk cId="2539697221" sldId="561"/>
        </pc:sldMkLst>
        <pc:spChg chg="mod">
          <ac:chgData name="Campbell, Felicia" userId="4a81c6dd-5327-4ba3-89f6-c8d753f98be4" providerId="ADAL" clId="{DB725198-DC9E-45A0-8DC7-81E3E4C96002}" dt="2026-07-10T14:41:05.254" v="2389" actId="962"/>
          <ac:spMkLst>
            <pc:docMk/>
            <pc:sldMk cId="2539697221" sldId="561"/>
            <ac:spMk id="5" creationId="{D0C77363-04EE-B9D8-B7F8-57CAAAF59723}"/>
          </ac:spMkLst>
        </pc:spChg>
        <pc:spChg chg="add">
          <ac:chgData name="Campbell, Felicia" userId="4a81c6dd-5327-4ba3-89f6-c8d753f98be4" providerId="ADAL" clId="{DB725198-DC9E-45A0-8DC7-81E3E4C96002}" dt="2026-07-01T14:10:04.848" v="66" actId="22"/>
          <ac:spMkLst>
            <pc:docMk/>
            <pc:sldMk cId="2539697221" sldId="561"/>
            <ac:spMk id="8" creationId="{A724CD09-D136-14C1-9698-78528405D437}"/>
          </ac:spMkLst>
        </pc:spChg>
        <pc:picChg chg="mod">
          <ac:chgData name="Campbell, Felicia" userId="4a81c6dd-5327-4ba3-89f6-c8d753f98be4" providerId="ADAL" clId="{DB725198-DC9E-45A0-8DC7-81E3E4C96002}" dt="2026-07-10T14:52:18.107" v="2727" actId="962"/>
          <ac:picMkLst>
            <pc:docMk/>
            <pc:sldMk cId="2539697221" sldId="561"/>
            <ac:picMk id="3" creationId="{88034B98-22BD-5FF7-2C3A-5893E7953C56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7:54:57.060" v="2819" actId="14861"/>
        <pc:sldMkLst>
          <pc:docMk/>
          <pc:sldMk cId="2849787968" sldId="576"/>
        </pc:sldMkLst>
        <pc:spChg chg="mod">
          <ac:chgData name="Campbell, Felicia" userId="4a81c6dd-5327-4ba3-89f6-c8d753f98be4" providerId="ADAL" clId="{DB725198-DC9E-45A0-8DC7-81E3E4C96002}" dt="2026-07-10T14:41:05.922" v="2489" actId="962"/>
          <ac:spMkLst>
            <pc:docMk/>
            <pc:sldMk cId="2849787968" sldId="576"/>
            <ac:spMk id="2" creationId="{4A33D681-67FF-954B-32E1-66DDCD23552D}"/>
          </ac:spMkLst>
        </pc:spChg>
        <pc:picChg chg="add mod">
          <ac:chgData name="Campbell, Felicia" userId="4a81c6dd-5327-4ba3-89f6-c8d753f98be4" providerId="ADAL" clId="{DB725198-DC9E-45A0-8DC7-81E3E4C96002}" dt="2026-07-10T17:54:57.060" v="2819" actId="14861"/>
          <ac:picMkLst>
            <pc:docMk/>
            <pc:sldMk cId="2849787968" sldId="576"/>
            <ac:picMk id="7" creationId="{A1E25563-F5FC-E81E-7596-35905916B910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4:41:05.922" v="2490" actId="962"/>
        <pc:sldMkLst>
          <pc:docMk/>
          <pc:sldMk cId="2847580189" sldId="577"/>
        </pc:sldMkLst>
        <pc:spChg chg="mod">
          <ac:chgData name="Campbell, Felicia" userId="4a81c6dd-5327-4ba3-89f6-c8d753f98be4" providerId="ADAL" clId="{DB725198-DC9E-45A0-8DC7-81E3E4C96002}" dt="2026-07-10T14:41:05.922" v="2490" actId="962"/>
          <ac:spMkLst>
            <pc:docMk/>
            <pc:sldMk cId="2847580189" sldId="577"/>
            <ac:spMk id="3" creationId="{B07049D3-8CB9-543F-13F1-6E1E89AAAE97}"/>
          </ac:spMkLst>
        </pc:spChg>
        <pc:picChg chg="add mod">
          <ac:chgData name="Campbell, Felicia" userId="4a81c6dd-5327-4ba3-89f6-c8d753f98be4" providerId="ADAL" clId="{DB725198-DC9E-45A0-8DC7-81E3E4C96002}" dt="2026-07-10T14:20:36.563" v="2151" actId="14861"/>
          <ac:picMkLst>
            <pc:docMk/>
            <pc:sldMk cId="2847580189" sldId="577"/>
            <ac:picMk id="9" creationId="{1B9B9397-F6F8-BAFB-565B-25C804B836AC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4:41:05.938" v="2491" actId="962"/>
        <pc:sldMkLst>
          <pc:docMk/>
          <pc:sldMk cId="1808967964" sldId="580"/>
        </pc:sldMkLst>
        <pc:spChg chg="mod">
          <ac:chgData name="Campbell, Felicia" userId="4a81c6dd-5327-4ba3-89f6-c8d753f98be4" providerId="ADAL" clId="{DB725198-DC9E-45A0-8DC7-81E3E4C96002}" dt="2026-07-10T14:41:05.938" v="2491" actId="962"/>
          <ac:spMkLst>
            <pc:docMk/>
            <pc:sldMk cId="1808967964" sldId="580"/>
            <ac:spMk id="2" creationId="{658E163A-CAF1-8278-1CE5-57141BDC94CB}"/>
          </ac:spMkLst>
        </pc:spChg>
        <pc:picChg chg="add mod">
          <ac:chgData name="Campbell, Felicia" userId="4a81c6dd-5327-4ba3-89f6-c8d753f98be4" providerId="ADAL" clId="{DB725198-DC9E-45A0-8DC7-81E3E4C96002}" dt="2026-07-10T14:21:53.068" v="2166" actId="14861"/>
          <ac:picMkLst>
            <pc:docMk/>
            <pc:sldMk cId="1808967964" sldId="580"/>
            <ac:picMk id="9" creationId="{6E6622EF-CF98-E06E-0B8B-B8984ECCC199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4:57:21.162" v="2794" actId="962"/>
        <pc:sldMkLst>
          <pc:docMk/>
          <pc:sldMk cId="1201021979" sldId="583"/>
        </pc:sldMkLst>
        <pc:spChg chg="mod">
          <ac:chgData name="Campbell, Felicia" userId="4a81c6dd-5327-4ba3-89f6-c8d753f98be4" providerId="ADAL" clId="{DB725198-DC9E-45A0-8DC7-81E3E4C96002}" dt="2026-07-10T14:41:05.987" v="2497" actId="962"/>
          <ac:spMkLst>
            <pc:docMk/>
            <pc:sldMk cId="1201021979" sldId="583"/>
            <ac:spMk id="2" creationId="{DAF6DFD8-127C-903A-DAEE-DAB9B7B18473}"/>
          </ac:spMkLst>
        </pc:spChg>
        <pc:picChg chg="mod">
          <ac:chgData name="Campbell, Felicia" userId="4a81c6dd-5327-4ba3-89f6-c8d753f98be4" providerId="ADAL" clId="{DB725198-DC9E-45A0-8DC7-81E3E4C96002}" dt="2026-07-10T14:57:21.162" v="2794" actId="962"/>
          <ac:picMkLst>
            <pc:docMk/>
            <pc:sldMk cId="1201021979" sldId="583"/>
            <ac:picMk id="4" creationId="{BC52640C-4369-E454-05AA-EBEE73F95BFD}"/>
          </ac:picMkLst>
        </pc:picChg>
        <pc:picChg chg="add mod">
          <ac:chgData name="Campbell, Felicia" userId="4a81c6dd-5327-4ba3-89f6-c8d753f98be4" providerId="ADAL" clId="{DB725198-DC9E-45A0-8DC7-81E3E4C96002}" dt="2026-07-10T14:23:20.761" v="2186" actId="14861"/>
          <ac:picMkLst>
            <pc:docMk/>
            <pc:sldMk cId="1201021979" sldId="583"/>
            <ac:picMk id="7" creationId="{6D5B0F11-E843-AF0D-D707-F0097A1F581B}"/>
          </ac:picMkLst>
        </pc:picChg>
      </pc:sldChg>
      <pc:sldChg chg="addSp delSp modSp del mod">
        <pc:chgData name="Campbell, Felicia" userId="4a81c6dd-5327-4ba3-89f6-c8d753f98be4" providerId="ADAL" clId="{DB725198-DC9E-45A0-8DC7-81E3E4C96002}" dt="2026-07-14T14:12:36.539" v="2881" actId="2696"/>
        <pc:sldMkLst>
          <pc:docMk/>
          <pc:sldMk cId="2180287051" sldId="585"/>
        </pc:sldMkLst>
      </pc:sldChg>
      <pc:sldChg chg="addSp delSp modSp mod">
        <pc:chgData name="Campbell, Felicia" userId="4a81c6dd-5327-4ba3-89f6-c8d753f98be4" providerId="ADAL" clId="{DB725198-DC9E-45A0-8DC7-81E3E4C96002}" dt="2026-07-10T14:41:06.048" v="2505" actId="962"/>
        <pc:sldMkLst>
          <pc:docMk/>
          <pc:sldMk cId="2430940845" sldId="586"/>
        </pc:sldMkLst>
        <pc:spChg chg="mod">
          <ac:chgData name="Campbell, Felicia" userId="4a81c6dd-5327-4ba3-89f6-c8d753f98be4" providerId="ADAL" clId="{DB725198-DC9E-45A0-8DC7-81E3E4C96002}" dt="2026-07-10T14:41:06.048" v="2505" actId="962"/>
          <ac:spMkLst>
            <pc:docMk/>
            <pc:sldMk cId="2430940845" sldId="586"/>
            <ac:spMk id="2" creationId="{FFDC31A8-FECE-640B-18EA-7F40B69A5017}"/>
          </ac:spMkLst>
        </pc:spChg>
        <pc:picChg chg="add mod">
          <ac:chgData name="Campbell, Felicia" userId="4a81c6dd-5327-4ba3-89f6-c8d753f98be4" providerId="ADAL" clId="{DB725198-DC9E-45A0-8DC7-81E3E4C96002}" dt="2026-07-10T14:31:28.710" v="2306" actId="14861"/>
          <ac:picMkLst>
            <pc:docMk/>
            <pc:sldMk cId="2430940845" sldId="586"/>
            <ac:picMk id="9" creationId="{393805EB-6030-C936-4745-85C9FB1625BA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4:41:06.064" v="2507" actId="962"/>
        <pc:sldMkLst>
          <pc:docMk/>
          <pc:sldMk cId="1795591854" sldId="587"/>
        </pc:sldMkLst>
        <pc:spChg chg="mod">
          <ac:chgData name="Campbell, Felicia" userId="4a81c6dd-5327-4ba3-89f6-c8d753f98be4" providerId="ADAL" clId="{DB725198-DC9E-45A0-8DC7-81E3E4C96002}" dt="2026-07-10T14:41:06.064" v="2507" actId="962"/>
          <ac:spMkLst>
            <pc:docMk/>
            <pc:sldMk cId="1795591854" sldId="587"/>
            <ac:spMk id="2" creationId="{D0F28CA6-6CE4-5257-20A1-587E50884135}"/>
          </ac:spMkLst>
        </pc:spChg>
        <pc:spChg chg="mod">
          <ac:chgData name="Campbell, Felicia" userId="4a81c6dd-5327-4ba3-89f6-c8d753f98be4" providerId="ADAL" clId="{DB725198-DC9E-45A0-8DC7-81E3E4C96002}" dt="2026-07-01T14:20:29.754" v="371" actId="20577"/>
          <ac:spMkLst>
            <pc:docMk/>
            <pc:sldMk cId="1795591854" sldId="587"/>
            <ac:spMk id="9" creationId="{C1C19A1A-C7EE-DCF6-7903-F72B40171B71}"/>
          </ac:spMkLst>
        </pc:spChg>
        <pc:picChg chg="add mod">
          <ac:chgData name="Campbell, Felicia" userId="4a81c6dd-5327-4ba3-89f6-c8d753f98be4" providerId="ADAL" clId="{DB725198-DC9E-45A0-8DC7-81E3E4C96002}" dt="2026-07-10T14:33:07.595" v="2324" actId="14861"/>
          <ac:picMkLst>
            <pc:docMk/>
            <pc:sldMk cId="1795591854" sldId="587"/>
            <ac:picMk id="7" creationId="{ED11A4DD-B8E5-46A5-2671-D25284212696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4:41:06.064" v="2509" actId="962"/>
        <pc:sldMkLst>
          <pc:docMk/>
          <pc:sldMk cId="808594719" sldId="588"/>
        </pc:sldMkLst>
        <pc:spChg chg="mod">
          <ac:chgData name="Campbell, Felicia" userId="4a81c6dd-5327-4ba3-89f6-c8d753f98be4" providerId="ADAL" clId="{DB725198-DC9E-45A0-8DC7-81E3E4C96002}" dt="2026-07-10T14:41:06.064" v="2509" actId="962"/>
          <ac:spMkLst>
            <pc:docMk/>
            <pc:sldMk cId="808594719" sldId="588"/>
            <ac:spMk id="3" creationId="{98CD8B2A-C8B2-C9FE-B16A-2239C2F07AFA}"/>
          </ac:spMkLst>
        </pc:spChg>
        <pc:spChg chg="mod">
          <ac:chgData name="Campbell, Felicia" userId="4a81c6dd-5327-4ba3-89f6-c8d753f98be4" providerId="ADAL" clId="{DB725198-DC9E-45A0-8DC7-81E3E4C96002}" dt="2026-07-01T14:20:45.151" v="383" actId="20577"/>
          <ac:spMkLst>
            <pc:docMk/>
            <pc:sldMk cId="808594719" sldId="588"/>
            <ac:spMk id="4" creationId="{087E4A03-1DF0-A5FF-61B5-6B0B9FC2DD48}"/>
          </ac:spMkLst>
        </pc:spChg>
        <pc:picChg chg="add mod">
          <ac:chgData name="Campbell, Felicia" userId="4a81c6dd-5327-4ba3-89f6-c8d753f98be4" providerId="ADAL" clId="{DB725198-DC9E-45A0-8DC7-81E3E4C96002}" dt="2026-07-10T14:35:16.626" v="2359" actId="14861"/>
          <ac:picMkLst>
            <pc:docMk/>
            <pc:sldMk cId="808594719" sldId="588"/>
            <ac:picMk id="8" creationId="{DFB304D6-797A-EDF9-AE39-64DB8E2256B1}"/>
          </ac:picMkLst>
        </pc:picChg>
      </pc:sldChg>
      <pc:sldChg chg="modSp mod">
        <pc:chgData name="Campbell, Felicia" userId="4a81c6dd-5327-4ba3-89f6-c8d753f98be4" providerId="ADAL" clId="{DB725198-DC9E-45A0-8DC7-81E3E4C96002}" dt="2026-07-10T14:41:06.095" v="2511" actId="962"/>
        <pc:sldMkLst>
          <pc:docMk/>
          <pc:sldMk cId="1230539007" sldId="590"/>
        </pc:sldMkLst>
        <pc:spChg chg="mod">
          <ac:chgData name="Campbell, Felicia" userId="4a81c6dd-5327-4ba3-89f6-c8d753f98be4" providerId="ADAL" clId="{DB725198-DC9E-45A0-8DC7-81E3E4C96002}" dt="2026-07-10T14:41:06.095" v="2511" actId="962"/>
          <ac:spMkLst>
            <pc:docMk/>
            <pc:sldMk cId="1230539007" sldId="590"/>
            <ac:spMk id="3" creationId="{780EAAB9-5FDB-75CB-C903-2822C480F1F4}"/>
          </ac:spMkLst>
        </pc:spChg>
      </pc:sldChg>
      <pc:sldChg chg="modSp mod">
        <pc:chgData name="Campbell, Felicia" userId="4a81c6dd-5327-4ba3-89f6-c8d753f98be4" providerId="ADAL" clId="{DB725198-DC9E-45A0-8DC7-81E3E4C96002}" dt="2026-07-10T14:41:06.104" v="2512" actId="962"/>
        <pc:sldMkLst>
          <pc:docMk/>
          <pc:sldMk cId="2776971489" sldId="591"/>
        </pc:sldMkLst>
        <pc:spChg chg="mod">
          <ac:chgData name="Campbell, Felicia" userId="4a81c6dd-5327-4ba3-89f6-c8d753f98be4" providerId="ADAL" clId="{DB725198-DC9E-45A0-8DC7-81E3E4C96002}" dt="2026-07-10T14:41:06.104" v="2512" actId="962"/>
          <ac:spMkLst>
            <pc:docMk/>
            <pc:sldMk cId="2776971489" sldId="591"/>
            <ac:spMk id="2" creationId="{8E745509-1FDD-5629-1106-91C97F37FBDD}"/>
          </ac:spMkLst>
        </pc:spChg>
        <pc:spChg chg="mod">
          <ac:chgData name="Campbell, Felicia" userId="4a81c6dd-5327-4ba3-89f6-c8d753f98be4" providerId="ADAL" clId="{DB725198-DC9E-45A0-8DC7-81E3E4C96002}" dt="2026-07-01T14:21:18.344" v="406" actId="20577"/>
          <ac:spMkLst>
            <pc:docMk/>
            <pc:sldMk cId="2776971489" sldId="591"/>
            <ac:spMk id="12" creationId="{8759386D-5DB4-45C0-B26D-ECD1DBE9B88A}"/>
          </ac:spMkLst>
        </pc:spChg>
        <pc:spChg chg="mod">
          <ac:chgData name="Campbell, Felicia" userId="4a81c6dd-5327-4ba3-89f6-c8d753f98be4" providerId="ADAL" clId="{DB725198-DC9E-45A0-8DC7-81E3E4C96002}" dt="2026-07-01T14:21:24.341" v="410" actId="20577"/>
          <ac:spMkLst>
            <pc:docMk/>
            <pc:sldMk cId="2776971489" sldId="591"/>
            <ac:spMk id="15" creationId="{22625763-22F7-4E16-A4AC-3FF88DBAE403}"/>
          </ac:spMkLst>
        </pc:spChg>
      </pc:sldChg>
      <pc:sldChg chg="modSp mod">
        <pc:chgData name="Campbell, Felicia" userId="4a81c6dd-5327-4ba3-89f6-c8d753f98be4" providerId="ADAL" clId="{DB725198-DC9E-45A0-8DC7-81E3E4C96002}" dt="2026-07-10T14:41:06.116" v="2514" actId="962"/>
        <pc:sldMkLst>
          <pc:docMk/>
          <pc:sldMk cId="3084559031" sldId="592"/>
        </pc:sldMkLst>
        <pc:spChg chg="mod">
          <ac:chgData name="Campbell, Felicia" userId="4a81c6dd-5327-4ba3-89f6-c8d753f98be4" providerId="ADAL" clId="{DB725198-DC9E-45A0-8DC7-81E3E4C96002}" dt="2026-07-10T14:41:06.116" v="2514" actId="962"/>
          <ac:spMkLst>
            <pc:docMk/>
            <pc:sldMk cId="3084559031" sldId="592"/>
            <ac:spMk id="2" creationId="{B7E36C05-4DA6-5E40-637C-852A4C2BE831}"/>
          </ac:spMkLst>
        </pc:spChg>
        <pc:spChg chg="mod">
          <ac:chgData name="Campbell, Felicia" userId="4a81c6dd-5327-4ba3-89f6-c8d753f98be4" providerId="ADAL" clId="{DB725198-DC9E-45A0-8DC7-81E3E4C96002}" dt="2026-07-10T14:41:06.113" v="2513" actId="962"/>
          <ac:spMkLst>
            <pc:docMk/>
            <pc:sldMk cId="3084559031" sldId="592"/>
            <ac:spMk id="10" creationId="{7CEB1470-B209-4D15-BFE1-3B66CBEED798}"/>
          </ac:spMkLst>
        </pc:spChg>
      </pc:sldChg>
      <pc:sldChg chg="addSp delSp modSp mod">
        <pc:chgData name="Campbell, Felicia" userId="4a81c6dd-5327-4ba3-89f6-c8d753f98be4" providerId="ADAL" clId="{DB725198-DC9E-45A0-8DC7-81E3E4C96002}" dt="2026-07-10T14:52:15.420" v="2725" actId="962"/>
        <pc:sldMkLst>
          <pc:docMk/>
          <pc:sldMk cId="323856199" sldId="633"/>
        </pc:sldMkLst>
        <pc:spChg chg="mod">
          <ac:chgData name="Campbell, Felicia" userId="4a81c6dd-5327-4ba3-89f6-c8d753f98be4" providerId="ADAL" clId="{DB725198-DC9E-45A0-8DC7-81E3E4C96002}" dt="2026-07-10T14:41:05.247" v="2388" actId="962"/>
          <ac:spMkLst>
            <pc:docMk/>
            <pc:sldMk cId="323856199" sldId="633"/>
            <ac:spMk id="5" creationId="{063338E1-97C2-49F1-20A5-B9BF4A2235D5}"/>
          </ac:spMkLst>
        </pc:spChg>
        <pc:spChg chg="add">
          <ac:chgData name="Campbell, Felicia" userId="4a81c6dd-5327-4ba3-89f6-c8d753f98be4" providerId="ADAL" clId="{DB725198-DC9E-45A0-8DC7-81E3E4C96002}" dt="2026-07-01T14:10:00.487" v="64" actId="22"/>
          <ac:spMkLst>
            <pc:docMk/>
            <pc:sldMk cId="323856199" sldId="633"/>
            <ac:spMk id="7" creationId="{139210C6-44D8-7A7A-8DA4-84ED28EE0A9A}"/>
          </ac:spMkLst>
        </pc:spChg>
        <pc:picChg chg="mod">
          <ac:chgData name="Campbell, Felicia" userId="4a81c6dd-5327-4ba3-89f6-c8d753f98be4" providerId="ADAL" clId="{DB725198-DC9E-45A0-8DC7-81E3E4C96002}" dt="2026-07-10T14:52:15.420" v="2725" actId="962"/>
          <ac:picMkLst>
            <pc:docMk/>
            <pc:sldMk cId="323856199" sldId="633"/>
            <ac:picMk id="3" creationId="{C695D07C-69B1-21BD-941D-0F9E42149B95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4:41:06.064" v="2508" actId="962"/>
        <pc:sldMkLst>
          <pc:docMk/>
          <pc:sldMk cId="1816445095" sldId="673"/>
        </pc:sldMkLst>
        <pc:spChg chg="mod">
          <ac:chgData name="Campbell, Felicia" userId="4a81c6dd-5327-4ba3-89f6-c8d753f98be4" providerId="ADAL" clId="{DB725198-DC9E-45A0-8DC7-81E3E4C96002}" dt="2026-07-10T14:41:06.064" v="2508" actId="962"/>
          <ac:spMkLst>
            <pc:docMk/>
            <pc:sldMk cId="1816445095" sldId="673"/>
            <ac:spMk id="3" creationId="{EE5B195A-02C6-9DF3-C04D-EE1844B433AE}"/>
          </ac:spMkLst>
        </pc:spChg>
        <pc:spChg chg="mod">
          <ac:chgData name="Campbell, Felicia" userId="4a81c6dd-5327-4ba3-89f6-c8d753f98be4" providerId="ADAL" clId="{DB725198-DC9E-45A0-8DC7-81E3E4C96002}" dt="2026-07-01T14:20:39.537" v="378" actId="20577"/>
          <ac:spMkLst>
            <pc:docMk/>
            <pc:sldMk cId="1816445095" sldId="673"/>
            <ac:spMk id="7" creationId="{8A4692DE-F891-E0AD-3D9A-979A6202748F}"/>
          </ac:spMkLst>
        </pc:spChg>
        <pc:picChg chg="add mod">
          <ac:chgData name="Campbell, Felicia" userId="4a81c6dd-5327-4ba3-89f6-c8d753f98be4" providerId="ADAL" clId="{DB725198-DC9E-45A0-8DC7-81E3E4C96002}" dt="2026-07-10T14:34:25.136" v="2340" actId="14861"/>
          <ac:picMkLst>
            <pc:docMk/>
            <pc:sldMk cId="1816445095" sldId="673"/>
            <ac:picMk id="8" creationId="{D9DA0A4F-A093-0746-006F-67899BCA26A0}"/>
          </ac:picMkLst>
        </pc:picChg>
      </pc:sldChg>
      <pc:sldChg chg="addSp delSp modSp del mod">
        <pc:chgData name="Campbell, Felicia" userId="4a81c6dd-5327-4ba3-89f6-c8d753f98be4" providerId="ADAL" clId="{DB725198-DC9E-45A0-8DC7-81E3E4C96002}" dt="2026-07-14T14:12:36.539" v="2881" actId="2696"/>
        <pc:sldMkLst>
          <pc:docMk/>
          <pc:sldMk cId="1227050566" sldId="678"/>
        </pc:sldMkLst>
      </pc:sldChg>
      <pc:sldChg chg="addSp delSp modSp mod">
        <pc:chgData name="Campbell, Felicia" userId="4a81c6dd-5327-4ba3-89f6-c8d753f98be4" providerId="ADAL" clId="{DB725198-DC9E-45A0-8DC7-81E3E4C96002}" dt="2026-07-10T14:52:42.940" v="2743" actId="962"/>
        <pc:sldMkLst>
          <pc:docMk/>
          <pc:sldMk cId="3605973687" sldId="684"/>
        </pc:sldMkLst>
        <pc:spChg chg="mod">
          <ac:chgData name="Campbell, Felicia" userId="4a81c6dd-5327-4ba3-89f6-c8d753f98be4" providerId="ADAL" clId="{DB725198-DC9E-45A0-8DC7-81E3E4C96002}" dt="2026-07-10T14:41:05.316" v="2397" actId="962"/>
          <ac:spMkLst>
            <pc:docMk/>
            <pc:sldMk cId="3605973687" sldId="684"/>
            <ac:spMk id="2" creationId="{CA7A83D4-C697-1251-3964-21AD86EF698A}"/>
          </ac:spMkLst>
        </pc:spChg>
        <pc:spChg chg="mod">
          <ac:chgData name="Campbell, Felicia" userId="4a81c6dd-5327-4ba3-89f6-c8d753f98be4" providerId="ADAL" clId="{DB725198-DC9E-45A0-8DC7-81E3E4C96002}" dt="2026-07-10T14:42:18.178" v="2518" actId="33553"/>
          <ac:spMkLst>
            <pc:docMk/>
            <pc:sldMk cId="3605973687" sldId="684"/>
            <ac:spMk id="8" creationId="{997279D0-C98A-4932-0F2E-32830730E917}"/>
          </ac:spMkLst>
        </pc:spChg>
        <pc:picChg chg="mod">
          <ac:chgData name="Campbell, Felicia" userId="4a81c6dd-5327-4ba3-89f6-c8d753f98be4" providerId="ADAL" clId="{DB725198-DC9E-45A0-8DC7-81E3E4C96002}" dt="2026-07-10T14:52:42.940" v="2743" actId="962"/>
          <ac:picMkLst>
            <pc:docMk/>
            <pc:sldMk cId="3605973687" sldId="684"/>
            <ac:picMk id="4" creationId="{2D8BCB39-8899-91E8-C950-8A208A4ABEA3}"/>
          </ac:picMkLst>
        </pc:picChg>
        <pc:picChg chg="add mod">
          <ac:chgData name="Campbell, Felicia" userId="4a81c6dd-5327-4ba3-89f6-c8d753f98be4" providerId="ADAL" clId="{DB725198-DC9E-45A0-8DC7-81E3E4C96002}" dt="2026-07-10T12:48:40.290" v="1324" actId="1076"/>
          <ac:picMkLst>
            <pc:docMk/>
            <pc:sldMk cId="3605973687" sldId="684"/>
            <ac:picMk id="10" creationId="{54354C59-3DFC-54F7-A0A6-560A4849452B}"/>
          </ac:picMkLst>
        </pc:picChg>
      </pc:sldChg>
      <pc:sldChg chg="modSp mod">
        <pc:chgData name="Campbell, Felicia" userId="4a81c6dd-5327-4ba3-89f6-c8d753f98be4" providerId="ADAL" clId="{DB725198-DC9E-45A0-8DC7-81E3E4C96002}" dt="2026-07-10T14:52:48.064" v="2745" actId="962"/>
        <pc:sldMkLst>
          <pc:docMk/>
          <pc:sldMk cId="203458922" sldId="734"/>
        </pc:sldMkLst>
        <pc:spChg chg="mod">
          <ac:chgData name="Campbell, Felicia" userId="4a81c6dd-5327-4ba3-89f6-c8d753f98be4" providerId="ADAL" clId="{DB725198-DC9E-45A0-8DC7-81E3E4C96002}" dt="2026-07-10T14:41:05.326" v="2398" actId="962"/>
          <ac:spMkLst>
            <pc:docMk/>
            <pc:sldMk cId="203458922" sldId="734"/>
            <ac:spMk id="2" creationId="{53CC18FC-582D-142A-8D71-6B94DBC2317F}"/>
          </ac:spMkLst>
        </pc:spChg>
        <pc:spChg chg="mod">
          <ac:chgData name="Campbell, Felicia" userId="4a81c6dd-5327-4ba3-89f6-c8d753f98be4" providerId="ADAL" clId="{DB725198-DC9E-45A0-8DC7-81E3E4C96002}" dt="2026-07-01T14:12:41.822" v="210" actId="20577"/>
          <ac:spMkLst>
            <pc:docMk/>
            <pc:sldMk cId="203458922" sldId="734"/>
            <ac:spMk id="5" creationId="{23F07A6D-93BB-6438-6E50-63D6DEFAAEA1}"/>
          </ac:spMkLst>
        </pc:spChg>
        <pc:picChg chg="mod">
          <ac:chgData name="Campbell, Felicia" userId="4a81c6dd-5327-4ba3-89f6-c8d753f98be4" providerId="ADAL" clId="{DB725198-DC9E-45A0-8DC7-81E3E4C96002}" dt="2026-07-10T14:52:48.064" v="2745" actId="962"/>
          <ac:picMkLst>
            <pc:docMk/>
            <pc:sldMk cId="203458922" sldId="734"/>
            <ac:picMk id="6" creationId="{7053EA86-AC33-CF73-4BD0-D3724E7040E6}"/>
          </ac:picMkLst>
        </pc:picChg>
      </pc:sldChg>
      <pc:sldChg chg="modSp mod">
        <pc:chgData name="Campbell, Felicia" userId="4a81c6dd-5327-4ba3-89f6-c8d753f98be4" providerId="ADAL" clId="{DB725198-DC9E-45A0-8DC7-81E3E4C96002}" dt="2026-07-10T14:54:27.614" v="2789" actId="962"/>
        <pc:sldMkLst>
          <pc:docMk/>
          <pc:sldMk cId="646166232" sldId="736"/>
        </pc:sldMkLst>
        <pc:spChg chg="mod">
          <ac:chgData name="Campbell, Felicia" userId="4a81c6dd-5327-4ba3-89f6-c8d753f98be4" providerId="ADAL" clId="{DB725198-DC9E-45A0-8DC7-81E3E4C96002}" dt="2026-07-10T14:41:05.575" v="2441" actId="962"/>
          <ac:spMkLst>
            <pc:docMk/>
            <pc:sldMk cId="646166232" sldId="736"/>
            <ac:spMk id="2" creationId="{53CC18FC-582D-142A-8D71-6B94DBC2317F}"/>
          </ac:spMkLst>
        </pc:spChg>
        <pc:spChg chg="mod">
          <ac:chgData name="Campbell, Felicia" userId="4a81c6dd-5327-4ba3-89f6-c8d753f98be4" providerId="ADAL" clId="{DB725198-DC9E-45A0-8DC7-81E3E4C96002}" dt="2026-07-01T14:13:09.019" v="215" actId="20577"/>
          <ac:spMkLst>
            <pc:docMk/>
            <pc:sldMk cId="646166232" sldId="736"/>
            <ac:spMk id="3" creationId="{1E04BE0E-8696-7DC6-F764-E9CA80329252}"/>
          </ac:spMkLst>
        </pc:spChg>
        <pc:picChg chg="mod">
          <ac:chgData name="Campbell, Felicia" userId="4a81c6dd-5327-4ba3-89f6-c8d753f98be4" providerId="ADAL" clId="{DB725198-DC9E-45A0-8DC7-81E3E4C96002}" dt="2026-07-10T14:54:27.614" v="2789" actId="962"/>
          <ac:picMkLst>
            <pc:docMk/>
            <pc:sldMk cId="646166232" sldId="736"/>
            <ac:picMk id="6" creationId="{802C2088-7564-FBB9-9DD1-F9BA19B4B671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4:41:05.604" v="2445" actId="962"/>
        <pc:sldMkLst>
          <pc:docMk/>
          <pc:sldMk cId="691430386" sldId="738"/>
        </pc:sldMkLst>
        <pc:spChg chg="mod">
          <ac:chgData name="Campbell, Felicia" userId="4a81c6dd-5327-4ba3-89f6-c8d753f98be4" providerId="ADAL" clId="{DB725198-DC9E-45A0-8DC7-81E3E4C96002}" dt="2026-07-10T14:41:05.604" v="2445" actId="962"/>
          <ac:spMkLst>
            <pc:docMk/>
            <pc:sldMk cId="691430386" sldId="738"/>
            <ac:spMk id="3" creationId="{4E149002-0083-3A49-F518-48D77FBA9DEC}"/>
          </ac:spMkLst>
        </pc:spChg>
        <pc:spChg chg="add">
          <ac:chgData name="Campbell, Felicia" userId="4a81c6dd-5327-4ba3-89f6-c8d753f98be4" providerId="ADAL" clId="{DB725198-DC9E-45A0-8DC7-81E3E4C96002}" dt="2026-07-01T14:13:33.088" v="220" actId="22"/>
          <ac:spMkLst>
            <pc:docMk/>
            <pc:sldMk cId="691430386" sldId="738"/>
            <ac:spMk id="9" creationId="{900DE967-772A-8A7B-04FF-30772DB8F68E}"/>
          </ac:spMkLst>
        </pc:spChg>
      </pc:sldChg>
      <pc:sldChg chg="addSp delSp modSp mod">
        <pc:chgData name="Campbell, Felicia" userId="4a81c6dd-5327-4ba3-89f6-c8d753f98be4" providerId="ADAL" clId="{DB725198-DC9E-45A0-8DC7-81E3E4C96002}" dt="2026-07-10T14:41:05.615" v="2446" actId="962"/>
        <pc:sldMkLst>
          <pc:docMk/>
          <pc:sldMk cId="2671325733" sldId="739"/>
        </pc:sldMkLst>
        <pc:spChg chg="mod">
          <ac:chgData name="Campbell, Felicia" userId="4a81c6dd-5327-4ba3-89f6-c8d753f98be4" providerId="ADAL" clId="{DB725198-DC9E-45A0-8DC7-81E3E4C96002}" dt="2026-07-10T14:41:05.615" v="2446" actId="962"/>
          <ac:spMkLst>
            <pc:docMk/>
            <pc:sldMk cId="2671325733" sldId="739"/>
            <ac:spMk id="5" creationId="{063338E1-97C2-49F1-20A5-B9BF4A2235D5}"/>
          </ac:spMkLst>
        </pc:spChg>
        <pc:spChg chg="add">
          <ac:chgData name="Campbell, Felicia" userId="4a81c6dd-5327-4ba3-89f6-c8d753f98be4" providerId="ADAL" clId="{DB725198-DC9E-45A0-8DC7-81E3E4C96002}" dt="2026-07-01T14:13:41.410" v="222" actId="22"/>
          <ac:spMkLst>
            <pc:docMk/>
            <pc:sldMk cId="2671325733" sldId="739"/>
            <ac:spMk id="7" creationId="{8AC3531E-B055-5872-7587-84FF4D258E93}"/>
          </ac:spMkLst>
        </pc:spChg>
      </pc:sldChg>
      <pc:sldChg chg="addSp delSp modSp mod">
        <pc:chgData name="Campbell, Felicia" userId="4a81c6dd-5327-4ba3-89f6-c8d753f98be4" providerId="ADAL" clId="{DB725198-DC9E-45A0-8DC7-81E3E4C96002}" dt="2026-07-10T14:41:05.634" v="2447" actId="962"/>
        <pc:sldMkLst>
          <pc:docMk/>
          <pc:sldMk cId="1732430345" sldId="740"/>
        </pc:sldMkLst>
        <pc:spChg chg="mod">
          <ac:chgData name="Campbell, Felicia" userId="4a81c6dd-5327-4ba3-89f6-c8d753f98be4" providerId="ADAL" clId="{DB725198-DC9E-45A0-8DC7-81E3E4C96002}" dt="2026-07-10T14:41:05.634" v="2447" actId="962"/>
          <ac:spMkLst>
            <pc:docMk/>
            <pc:sldMk cId="1732430345" sldId="740"/>
            <ac:spMk id="5" creationId="{D0C77363-04EE-B9D8-B7F8-57CAAAF59723}"/>
          </ac:spMkLst>
        </pc:spChg>
        <pc:spChg chg="add">
          <ac:chgData name="Campbell, Felicia" userId="4a81c6dd-5327-4ba3-89f6-c8d753f98be4" providerId="ADAL" clId="{DB725198-DC9E-45A0-8DC7-81E3E4C96002}" dt="2026-07-01T14:13:45.442" v="224" actId="22"/>
          <ac:spMkLst>
            <pc:docMk/>
            <pc:sldMk cId="1732430345" sldId="740"/>
            <ac:spMk id="8" creationId="{295D1A94-8857-3FC5-E973-B6729368AFB8}"/>
          </ac:spMkLst>
        </pc:spChg>
      </pc:sldChg>
      <pc:sldChg chg="modSp mod">
        <pc:chgData name="Campbell, Felicia" userId="4a81c6dd-5327-4ba3-89f6-c8d753f98be4" providerId="ADAL" clId="{DB725198-DC9E-45A0-8DC7-81E3E4C96002}" dt="2026-07-10T14:41:05.908" v="2488" actId="962"/>
        <pc:sldMkLst>
          <pc:docMk/>
          <pc:sldMk cId="2723407792" sldId="748"/>
        </pc:sldMkLst>
        <pc:spChg chg="mod">
          <ac:chgData name="Campbell, Felicia" userId="4a81c6dd-5327-4ba3-89f6-c8d753f98be4" providerId="ADAL" clId="{DB725198-DC9E-45A0-8DC7-81E3E4C96002}" dt="2026-07-10T14:41:05.908" v="2488" actId="962"/>
          <ac:spMkLst>
            <pc:docMk/>
            <pc:sldMk cId="2723407792" sldId="748"/>
            <ac:spMk id="2" creationId="{53CC18FC-582D-142A-8D71-6B94DBC2317F}"/>
          </ac:spMkLst>
        </pc:spChg>
      </pc:sldChg>
      <pc:sldChg chg="modSp mod">
        <pc:chgData name="Campbell, Felicia" userId="4a81c6dd-5327-4ba3-89f6-c8d753f98be4" providerId="ADAL" clId="{DB725198-DC9E-45A0-8DC7-81E3E4C96002}" dt="2026-07-10T14:41:05.956" v="2493" actId="962"/>
        <pc:sldMkLst>
          <pc:docMk/>
          <pc:sldMk cId="3986115900" sldId="749"/>
        </pc:sldMkLst>
        <pc:spChg chg="mod">
          <ac:chgData name="Campbell, Felicia" userId="4a81c6dd-5327-4ba3-89f6-c8d753f98be4" providerId="ADAL" clId="{DB725198-DC9E-45A0-8DC7-81E3E4C96002}" dt="2026-07-10T14:41:05.956" v="2493" actId="962"/>
          <ac:spMkLst>
            <pc:docMk/>
            <pc:sldMk cId="3986115900" sldId="749"/>
            <ac:spMk id="3" creationId="{4E149002-0083-3A49-F518-48D77FBA9DEC}"/>
          </ac:spMkLst>
        </pc:spChg>
      </pc:sldChg>
      <pc:sldChg chg="modSp mod">
        <pc:chgData name="Campbell, Felicia" userId="4a81c6dd-5327-4ba3-89f6-c8d753f98be4" providerId="ADAL" clId="{DB725198-DC9E-45A0-8DC7-81E3E4C96002}" dt="2026-07-10T14:41:05.965" v="2494" actId="962"/>
        <pc:sldMkLst>
          <pc:docMk/>
          <pc:sldMk cId="1796287530" sldId="750"/>
        </pc:sldMkLst>
        <pc:spChg chg="mod">
          <ac:chgData name="Campbell, Felicia" userId="4a81c6dd-5327-4ba3-89f6-c8d753f98be4" providerId="ADAL" clId="{DB725198-DC9E-45A0-8DC7-81E3E4C96002}" dt="2026-07-10T14:41:05.965" v="2494" actId="962"/>
          <ac:spMkLst>
            <pc:docMk/>
            <pc:sldMk cId="1796287530" sldId="750"/>
            <ac:spMk id="5" creationId="{063338E1-97C2-49F1-20A5-B9BF4A2235D5}"/>
          </ac:spMkLst>
        </pc:spChg>
      </pc:sldChg>
      <pc:sldChg chg="modSp mod">
        <pc:chgData name="Campbell, Felicia" userId="4a81c6dd-5327-4ba3-89f6-c8d753f98be4" providerId="ADAL" clId="{DB725198-DC9E-45A0-8DC7-81E3E4C96002}" dt="2026-07-10T14:41:05.970" v="2495" actId="962"/>
        <pc:sldMkLst>
          <pc:docMk/>
          <pc:sldMk cId="1217995553" sldId="751"/>
        </pc:sldMkLst>
        <pc:spChg chg="mod">
          <ac:chgData name="Campbell, Felicia" userId="4a81c6dd-5327-4ba3-89f6-c8d753f98be4" providerId="ADAL" clId="{DB725198-DC9E-45A0-8DC7-81E3E4C96002}" dt="2026-07-10T14:41:05.970" v="2495" actId="962"/>
          <ac:spMkLst>
            <pc:docMk/>
            <pc:sldMk cId="1217995553" sldId="751"/>
            <ac:spMk id="5" creationId="{D0C77363-04EE-B9D8-B7F8-57CAAAF59723}"/>
          </ac:spMkLst>
        </pc:spChg>
      </pc:sldChg>
      <pc:sldChg chg="modSp mod">
        <pc:chgData name="Campbell, Felicia" userId="4a81c6dd-5327-4ba3-89f6-c8d753f98be4" providerId="ADAL" clId="{DB725198-DC9E-45A0-8DC7-81E3E4C96002}" dt="2026-07-10T14:41:05.970" v="2496" actId="962"/>
        <pc:sldMkLst>
          <pc:docMk/>
          <pc:sldMk cId="4046649340" sldId="752"/>
        </pc:sldMkLst>
        <pc:spChg chg="mod">
          <ac:chgData name="Campbell, Felicia" userId="4a81c6dd-5327-4ba3-89f6-c8d753f98be4" providerId="ADAL" clId="{DB725198-DC9E-45A0-8DC7-81E3E4C96002}" dt="2026-07-10T14:41:05.970" v="2496" actId="962"/>
          <ac:spMkLst>
            <pc:docMk/>
            <pc:sldMk cId="4046649340" sldId="752"/>
            <ac:spMk id="2" creationId="{53CC18FC-582D-142A-8D71-6B94DBC2317F}"/>
          </ac:spMkLst>
        </pc:spChg>
      </pc:sldChg>
      <pc:sldChg chg="modSp mod">
        <pc:chgData name="Campbell, Felicia" userId="4a81c6dd-5327-4ba3-89f6-c8d753f98be4" providerId="ADAL" clId="{DB725198-DC9E-45A0-8DC7-81E3E4C96002}" dt="2026-07-10T14:41:06.032" v="2504" actId="962"/>
        <pc:sldMkLst>
          <pc:docMk/>
          <pc:sldMk cId="1693912019" sldId="753"/>
        </pc:sldMkLst>
        <pc:spChg chg="mod">
          <ac:chgData name="Campbell, Felicia" userId="4a81c6dd-5327-4ba3-89f6-c8d753f98be4" providerId="ADAL" clId="{DB725198-DC9E-45A0-8DC7-81E3E4C96002}" dt="2026-07-10T14:41:06.032" v="2504" actId="962"/>
          <ac:spMkLst>
            <pc:docMk/>
            <pc:sldMk cId="1693912019" sldId="753"/>
            <ac:spMk id="2" creationId="{53CC18FC-582D-142A-8D71-6B94DBC2317F}"/>
          </ac:spMkLst>
        </pc:spChg>
      </pc:sldChg>
      <pc:sldChg chg="modSp mod">
        <pc:chgData name="Campbell, Felicia" userId="4a81c6dd-5327-4ba3-89f6-c8d753f98be4" providerId="ADAL" clId="{DB725198-DC9E-45A0-8DC7-81E3E4C96002}" dt="2026-07-10T14:41:06.048" v="2506" actId="962"/>
        <pc:sldMkLst>
          <pc:docMk/>
          <pc:sldMk cId="2593368159" sldId="772"/>
        </pc:sldMkLst>
        <pc:spChg chg="mod">
          <ac:chgData name="Campbell, Felicia" userId="4a81c6dd-5327-4ba3-89f6-c8d753f98be4" providerId="ADAL" clId="{DB725198-DC9E-45A0-8DC7-81E3E4C96002}" dt="2026-07-10T14:41:06.048" v="2506" actId="962"/>
          <ac:spMkLst>
            <pc:docMk/>
            <pc:sldMk cId="2593368159" sldId="772"/>
            <ac:spMk id="2" creationId="{53CC18FC-582D-142A-8D71-6B94DBC2317F}"/>
          </ac:spMkLst>
        </pc:spChg>
      </pc:sldChg>
      <pc:sldChg chg="modSp mod">
        <pc:chgData name="Campbell, Felicia" userId="4a81c6dd-5327-4ba3-89f6-c8d753f98be4" providerId="ADAL" clId="{DB725198-DC9E-45A0-8DC7-81E3E4C96002}" dt="2026-07-10T14:52:20.043" v="2729" actId="962"/>
        <pc:sldMkLst>
          <pc:docMk/>
          <pc:sldMk cId="286206859" sldId="826"/>
        </pc:sldMkLst>
        <pc:spChg chg="mod">
          <ac:chgData name="Campbell, Felicia" userId="4a81c6dd-5327-4ba3-89f6-c8d753f98be4" providerId="ADAL" clId="{DB725198-DC9E-45A0-8DC7-81E3E4C96002}" dt="2026-07-10T14:41:05.262" v="2390" actId="962"/>
          <ac:spMkLst>
            <pc:docMk/>
            <pc:sldMk cId="286206859" sldId="826"/>
            <ac:spMk id="2" creationId="{D870013E-A667-7ECC-55D8-1D8B556A8E23}"/>
          </ac:spMkLst>
        </pc:spChg>
        <pc:picChg chg="mod">
          <ac:chgData name="Campbell, Felicia" userId="4a81c6dd-5327-4ba3-89f6-c8d753f98be4" providerId="ADAL" clId="{DB725198-DC9E-45A0-8DC7-81E3E4C96002}" dt="2026-07-10T14:52:20.043" v="2729" actId="962"/>
          <ac:picMkLst>
            <pc:docMk/>
            <pc:sldMk cId="286206859" sldId="826"/>
            <ac:picMk id="6" creationId="{D580AFC0-3FA0-206B-0ECE-91D39F873C88}"/>
          </ac:picMkLst>
        </pc:picChg>
      </pc:sldChg>
      <pc:sldChg chg="modSp mod">
        <pc:chgData name="Campbell, Felicia" userId="4a81c6dd-5327-4ba3-89f6-c8d753f98be4" providerId="ADAL" clId="{DB725198-DC9E-45A0-8DC7-81E3E4C96002}" dt="2026-07-10T14:41:05.765" v="2468" actId="962"/>
        <pc:sldMkLst>
          <pc:docMk/>
          <pc:sldMk cId="2917629062" sldId="830"/>
        </pc:sldMkLst>
        <pc:spChg chg="mod">
          <ac:chgData name="Campbell, Felicia" userId="4a81c6dd-5327-4ba3-89f6-c8d753f98be4" providerId="ADAL" clId="{DB725198-DC9E-45A0-8DC7-81E3E4C96002}" dt="2026-07-10T14:41:05.765" v="2468" actId="962"/>
          <ac:spMkLst>
            <pc:docMk/>
            <pc:sldMk cId="2917629062" sldId="830"/>
            <ac:spMk id="2" creationId="{64C89DF1-B9DA-E849-12AF-0C37D59E6E47}"/>
          </ac:spMkLst>
        </pc:spChg>
        <pc:spChg chg="mod">
          <ac:chgData name="Campbell, Felicia" userId="4a81c6dd-5327-4ba3-89f6-c8d753f98be4" providerId="ADAL" clId="{DB725198-DC9E-45A0-8DC7-81E3E4C96002}" dt="2026-07-01T14:15:27.985" v="272" actId="20577"/>
          <ac:spMkLst>
            <pc:docMk/>
            <pc:sldMk cId="2917629062" sldId="830"/>
            <ac:spMk id="5" creationId="{3E32756D-D290-C40A-DAB0-95C33F271094}"/>
          </ac:spMkLst>
        </pc:spChg>
        <pc:spChg chg="mod">
          <ac:chgData name="Campbell, Felicia" userId="4a81c6dd-5327-4ba3-89f6-c8d753f98be4" providerId="ADAL" clId="{DB725198-DC9E-45A0-8DC7-81E3E4C96002}" dt="2026-07-01T14:15:11.594" v="258" actId="20577"/>
          <ac:spMkLst>
            <pc:docMk/>
            <pc:sldMk cId="2917629062" sldId="830"/>
            <ac:spMk id="12" creationId="{E11B27F9-91C4-0E87-8154-912AA7C966A7}"/>
          </ac:spMkLst>
        </pc:spChg>
      </pc:sldChg>
      <pc:sldChg chg="modSp mod">
        <pc:chgData name="Campbell, Felicia" userId="4a81c6dd-5327-4ba3-89f6-c8d753f98be4" providerId="ADAL" clId="{DB725198-DC9E-45A0-8DC7-81E3E4C96002}" dt="2026-07-10T14:52:40.645" v="2741" actId="962"/>
        <pc:sldMkLst>
          <pc:docMk/>
          <pc:sldMk cId="1995320238" sldId="891"/>
        </pc:sldMkLst>
        <pc:spChg chg="mod">
          <ac:chgData name="Campbell, Felicia" userId="4a81c6dd-5327-4ba3-89f6-c8d753f98be4" providerId="ADAL" clId="{DB725198-DC9E-45A0-8DC7-81E3E4C96002}" dt="2026-07-10T14:41:05.310" v="2396" actId="962"/>
          <ac:spMkLst>
            <pc:docMk/>
            <pc:sldMk cId="1995320238" sldId="891"/>
            <ac:spMk id="2" creationId="{D339E6F7-B008-2F65-5AFB-4D19A62AAFFF}"/>
          </ac:spMkLst>
        </pc:spChg>
        <pc:picChg chg="mod">
          <ac:chgData name="Campbell, Felicia" userId="4a81c6dd-5327-4ba3-89f6-c8d753f98be4" providerId="ADAL" clId="{DB725198-DC9E-45A0-8DC7-81E3E4C96002}" dt="2026-07-10T14:52:40.645" v="2741" actId="962"/>
          <ac:picMkLst>
            <pc:docMk/>
            <pc:sldMk cId="1995320238" sldId="891"/>
            <ac:picMk id="6" creationId="{35381D91-9505-E274-FB58-F443EA6D4733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4:52:23.329" v="2731" actId="962"/>
        <pc:sldMkLst>
          <pc:docMk/>
          <pc:sldMk cId="1914898197" sldId="892"/>
        </pc:sldMkLst>
        <pc:spChg chg="mod">
          <ac:chgData name="Campbell, Felicia" userId="4a81c6dd-5327-4ba3-89f6-c8d753f98be4" providerId="ADAL" clId="{DB725198-DC9E-45A0-8DC7-81E3E4C96002}" dt="2026-07-10T14:41:05.270" v="2391" actId="962"/>
          <ac:spMkLst>
            <pc:docMk/>
            <pc:sldMk cId="1914898197" sldId="892"/>
            <ac:spMk id="2" creationId="{39182EF3-1354-B23B-7C1E-2245D171144F}"/>
          </ac:spMkLst>
        </pc:spChg>
        <pc:spChg chg="mod">
          <ac:chgData name="Campbell, Felicia" userId="4a81c6dd-5327-4ba3-89f6-c8d753f98be4" providerId="ADAL" clId="{DB725198-DC9E-45A0-8DC7-81E3E4C96002}" dt="2026-07-10T14:42:13.377" v="2517" actId="33553"/>
          <ac:spMkLst>
            <pc:docMk/>
            <pc:sldMk cId="1914898197" sldId="892"/>
            <ac:spMk id="8" creationId="{11B171E7-E078-6BF5-CE74-BB3A21C84428}"/>
          </ac:spMkLst>
        </pc:spChg>
        <pc:spChg chg="mod">
          <ac:chgData name="Campbell, Felicia" userId="4a81c6dd-5327-4ba3-89f6-c8d753f98be4" providerId="ADAL" clId="{DB725198-DC9E-45A0-8DC7-81E3E4C96002}" dt="2026-07-10T12:46:44.154" v="1294" actId="20577"/>
          <ac:spMkLst>
            <pc:docMk/>
            <pc:sldMk cId="1914898197" sldId="892"/>
            <ac:spMk id="12" creationId="{A3791904-08F3-603F-09D6-6B3B5D6306D2}"/>
          </ac:spMkLst>
        </pc:spChg>
        <pc:picChg chg="mod">
          <ac:chgData name="Campbell, Felicia" userId="4a81c6dd-5327-4ba3-89f6-c8d753f98be4" providerId="ADAL" clId="{DB725198-DC9E-45A0-8DC7-81E3E4C96002}" dt="2026-07-10T14:52:23.329" v="2731" actId="962"/>
          <ac:picMkLst>
            <pc:docMk/>
            <pc:sldMk cId="1914898197" sldId="892"/>
            <ac:picMk id="4" creationId="{E0344C53-5DE1-AFDD-D7AC-251DB703FD0A}"/>
          </ac:picMkLst>
        </pc:picChg>
        <pc:picChg chg="add mod">
          <ac:chgData name="Campbell, Felicia" userId="4a81c6dd-5327-4ba3-89f6-c8d753f98be4" providerId="ADAL" clId="{DB725198-DC9E-45A0-8DC7-81E3E4C96002}" dt="2026-07-10T12:47:06.650" v="1305" actId="1076"/>
          <ac:picMkLst>
            <pc:docMk/>
            <pc:sldMk cId="1914898197" sldId="892"/>
            <ac:picMk id="5" creationId="{CFE0C9B0-3B86-54E1-6100-3167B5A8E4CB}"/>
          </ac:picMkLst>
        </pc:picChg>
      </pc:sldChg>
      <pc:sldChg chg="addSp delSp modSp del mod">
        <pc:chgData name="Campbell, Felicia" userId="4a81c6dd-5327-4ba3-89f6-c8d753f98be4" providerId="ADAL" clId="{DB725198-DC9E-45A0-8DC7-81E3E4C96002}" dt="2026-07-14T14:12:36.539" v="2881" actId="2696"/>
        <pc:sldMkLst>
          <pc:docMk/>
          <pc:sldMk cId="2212947122" sldId="898"/>
        </pc:sldMkLst>
      </pc:sldChg>
      <pc:sldChg chg="addSp delSp modSp mod">
        <pc:chgData name="Campbell, Felicia" userId="4a81c6dd-5327-4ba3-89f6-c8d753f98be4" providerId="ADAL" clId="{DB725198-DC9E-45A0-8DC7-81E3E4C96002}" dt="2026-07-10T14:41:06.085" v="2510" actId="962"/>
        <pc:sldMkLst>
          <pc:docMk/>
          <pc:sldMk cId="1132964294" sldId="899"/>
        </pc:sldMkLst>
        <pc:spChg chg="mod">
          <ac:chgData name="Campbell, Felicia" userId="4a81c6dd-5327-4ba3-89f6-c8d753f98be4" providerId="ADAL" clId="{DB725198-DC9E-45A0-8DC7-81E3E4C96002}" dt="2026-07-10T14:41:06.085" v="2510" actId="962"/>
          <ac:spMkLst>
            <pc:docMk/>
            <pc:sldMk cId="1132964294" sldId="899"/>
            <ac:spMk id="3" creationId="{547023E2-1172-A07F-CF4C-544506E94291}"/>
          </ac:spMkLst>
        </pc:spChg>
        <pc:spChg chg="mod">
          <ac:chgData name="Campbell, Felicia" userId="4a81c6dd-5327-4ba3-89f6-c8d753f98be4" providerId="ADAL" clId="{DB725198-DC9E-45A0-8DC7-81E3E4C96002}" dt="2026-07-01T14:20:50.400" v="388" actId="20577"/>
          <ac:spMkLst>
            <pc:docMk/>
            <pc:sldMk cId="1132964294" sldId="899"/>
            <ac:spMk id="4" creationId="{5B93B5DA-119D-04EC-7D8F-FE11B9BA52F3}"/>
          </ac:spMkLst>
        </pc:spChg>
        <pc:picChg chg="add mod">
          <ac:chgData name="Campbell, Felicia" userId="4a81c6dd-5327-4ba3-89f6-c8d753f98be4" providerId="ADAL" clId="{DB725198-DC9E-45A0-8DC7-81E3E4C96002}" dt="2026-07-10T14:36:02.707" v="2374" actId="14861"/>
          <ac:picMkLst>
            <pc:docMk/>
            <pc:sldMk cId="1132964294" sldId="899"/>
            <ac:picMk id="9" creationId="{BBC6174E-EB97-0CA0-1A29-1218789D0CC0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4:52:33.009" v="2735" actId="962"/>
        <pc:sldMkLst>
          <pc:docMk/>
          <pc:sldMk cId="3973083950" sldId="902"/>
        </pc:sldMkLst>
        <pc:spChg chg="mod">
          <ac:chgData name="Campbell, Felicia" userId="4a81c6dd-5327-4ba3-89f6-c8d753f98be4" providerId="ADAL" clId="{DB725198-DC9E-45A0-8DC7-81E3E4C96002}" dt="2026-07-10T14:41:05.286" v="2393" actId="962"/>
          <ac:spMkLst>
            <pc:docMk/>
            <pc:sldMk cId="3973083950" sldId="902"/>
            <ac:spMk id="3" creationId="{AA4201F0-2A53-E9E3-C9F0-E1AE2FC59E1D}"/>
          </ac:spMkLst>
        </pc:spChg>
        <pc:spChg chg="add">
          <ac:chgData name="Campbell, Felicia" userId="4a81c6dd-5327-4ba3-89f6-c8d753f98be4" providerId="ADAL" clId="{DB725198-DC9E-45A0-8DC7-81E3E4C96002}" dt="2026-07-01T14:11:39.878" v="201" actId="22"/>
          <ac:spMkLst>
            <pc:docMk/>
            <pc:sldMk cId="3973083950" sldId="902"/>
            <ac:spMk id="9" creationId="{6A1B506A-47CF-5762-C4D5-750F46CDF553}"/>
          </ac:spMkLst>
        </pc:spChg>
        <pc:picChg chg="mod">
          <ac:chgData name="Campbell, Felicia" userId="4a81c6dd-5327-4ba3-89f6-c8d753f98be4" providerId="ADAL" clId="{DB725198-DC9E-45A0-8DC7-81E3E4C96002}" dt="2026-07-10T14:52:33.009" v="2735" actId="962"/>
          <ac:picMkLst>
            <pc:docMk/>
            <pc:sldMk cId="3973083950" sldId="902"/>
            <ac:picMk id="7" creationId="{BD69E2A0-26CE-562C-FB82-F4CA573F490F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4:52:35.538" v="2737" actId="962"/>
        <pc:sldMkLst>
          <pc:docMk/>
          <pc:sldMk cId="1404230539" sldId="903"/>
        </pc:sldMkLst>
        <pc:spChg chg="mod">
          <ac:chgData name="Campbell, Felicia" userId="4a81c6dd-5327-4ba3-89f6-c8d753f98be4" providerId="ADAL" clId="{DB725198-DC9E-45A0-8DC7-81E3E4C96002}" dt="2026-07-10T14:41:05.295" v="2394" actId="962"/>
          <ac:spMkLst>
            <pc:docMk/>
            <pc:sldMk cId="1404230539" sldId="903"/>
            <ac:spMk id="5" creationId="{16D18E9B-37C8-9B9E-AEA6-A0AE17C347DF}"/>
          </ac:spMkLst>
        </pc:spChg>
        <pc:spChg chg="add">
          <ac:chgData name="Campbell, Felicia" userId="4a81c6dd-5327-4ba3-89f6-c8d753f98be4" providerId="ADAL" clId="{DB725198-DC9E-45A0-8DC7-81E3E4C96002}" dt="2026-07-01T14:11:45.406" v="203" actId="22"/>
          <ac:spMkLst>
            <pc:docMk/>
            <pc:sldMk cId="1404230539" sldId="903"/>
            <ac:spMk id="7" creationId="{A7348B95-8C29-21BB-881C-58F83E3D698B}"/>
          </ac:spMkLst>
        </pc:spChg>
        <pc:picChg chg="mod">
          <ac:chgData name="Campbell, Felicia" userId="4a81c6dd-5327-4ba3-89f6-c8d753f98be4" providerId="ADAL" clId="{DB725198-DC9E-45A0-8DC7-81E3E4C96002}" dt="2026-07-10T14:52:35.538" v="2737" actId="962"/>
          <ac:picMkLst>
            <pc:docMk/>
            <pc:sldMk cId="1404230539" sldId="903"/>
            <ac:picMk id="2" creationId="{25F3DFE6-72EF-507A-72F4-0F90CB020DBD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4:52:38.476" v="2739" actId="962"/>
        <pc:sldMkLst>
          <pc:docMk/>
          <pc:sldMk cId="3772366620" sldId="904"/>
        </pc:sldMkLst>
        <pc:spChg chg="mod">
          <ac:chgData name="Campbell, Felicia" userId="4a81c6dd-5327-4ba3-89f6-c8d753f98be4" providerId="ADAL" clId="{DB725198-DC9E-45A0-8DC7-81E3E4C96002}" dt="2026-07-10T14:41:05.302" v="2395" actId="962"/>
          <ac:spMkLst>
            <pc:docMk/>
            <pc:sldMk cId="3772366620" sldId="904"/>
            <ac:spMk id="5" creationId="{6E12ADD1-43D9-D6EE-EA31-E1E49D2FED86}"/>
          </ac:spMkLst>
        </pc:spChg>
        <pc:spChg chg="add">
          <ac:chgData name="Campbell, Felicia" userId="4a81c6dd-5327-4ba3-89f6-c8d753f98be4" providerId="ADAL" clId="{DB725198-DC9E-45A0-8DC7-81E3E4C96002}" dt="2026-07-01T14:11:48.915" v="205" actId="22"/>
          <ac:spMkLst>
            <pc:docMk/>
            <pc:sldMk cId="3772366620" sldId="904"/>
            <ac:spMk id="8" creationId="{4498F9B3-0356-C1B1-FA6D-EC09D9BE2B89}"/>
          </ac:spMkLst>
        </pc:spChg>
        <pc:picChg chg="mod">
          <ac:chgData name="Campbell, Felicia" userId="4a81c6dd-5327-4ba3-89f6-c8d753f98be4" providerId="ADAL" clId="{DB725198-DC9E-45A0-8DC7-81E3E4C96002}" dt="2026-07-10T14:52:38.476" v="2739" actId="962"/>
          <ac:picMkLst>
            <pc:docMk/>
            <pc:sldMk cId="3772366620" sldId="904"/>
            <ac:picMk id="2" creationId="{44E6FEBA-0AF1-CC91-9A89-724C00E7B1FE}"/>
          </ac:picMkLst>
        </pc:picChg>
      </pc:sldChg>
      <pc:sldChg chg="modSp mod">
        <pc:chgData name="Campbell, Felicia" userId="4a81c6dd-5327-4ba3-89f6-c8d753f98be4" providerId="ADAL" clId="{DB725198-DC9E-45A0-8DC7-81E3E4C96002}" dt="2026-07-10T14:41:05.639" v="2448" actId="962"/>
        <pc:sldMkLst>
          <pc:docMk/>
          <pc:sldMk cId="251673714" sldId="1002"/>
        </pc:sldMkLst>
        <pc:spChg chg="mod">
          <ac:chgData name="Campbell, Felicia" userId="4a81c6dd-5327-4ba3-89f6-c8d753f98be4" providerId="ADAL" clId="{DB725198-DC9E-45A0-8DC7-81E3E4C96002}" dt="2026-07-10T14:41:05.639" v="2448" actId="962"/>
          <ac:spMkLst>
            <pc:docMk/>
            <pc:sldMk cId="251673714" sldId="1002"/>
            <ac:spMk id="2" creationId="{7DD1EDBB-0155-285A-0C7C-2D99F977C6E9}"/>
          </ac:spMkLst>
        </pc:spChg>
        <pc:spChg chg="mod">
          <ac:chgData name="Campbell, Felicia" userId="4a81c6dd-5327-4ba3-89f6-c8d753f98be4" providerId="ADAL" clId="{DB725198-DC9E-45A0-8DC7-81E3E4C96002}" dt="2026-07-01T14:13:52.984" v="225" actId="20577"/>
          <ac:spMkLst>
            <pc:docMk/>
            <pc:sldMk cId="251673714" sldId="1002"/>
            <ac:spMk id="5" creationId="{0FEEC497-0C76-4C69-DB6C-DAEC61D02822}"/>
          </ac:spMkLst>
        </pc:spChg>
      </pc:sldChg>
      <pc:sldChg chg="addSp delSp modSp mod">
        <pc:chgData name="Campbell, Felicia" userId="4a81c6dd-5327-4ba3-89f6-c8d753f98be4" providerId="ADAL" clId="{DB725198-DC9E-45A0-8DC7-81E3E4C96002}" dt="2026-07-10T14:41:05.733" v="2465" actId="962"/>
        <pc:sldMkLst>
          <pc:docMk/>
          <pc:sldMk cId="797602365" sldId="1014"/>
        </pc:sldMkLst>
        <pc:spChg chg="mod">
          <ac:chgData name="Campbell, Felicia" userId="4a81c6dd-5327-4ba3-89f6-c8d753f98be4" providerId="ADAL" clId="{DB725198-DC9E-45A0-8DC7-81E3E4C96002}" dt="2026-07-10T14:41:05.733" v="2465" actId="962"/>
          <ac:spMkLst>
            <pc:docMk/>
            <pc:sldMk cId="797602365" sldId="1014"/>
            <ac:spMk id="3" creationId="{6BB0F81D-FF8D-E715-6F74-7B178E463771}"/>
          </ac:spMkLst>
        </pc:spChg>
        <pc:spChg chg="add">
          <ac:chgData name="Campbell, Felicia" userId="4a81c6dd-5327-4ba3-89f6-c8d753f98be4" providerId="ADAL" clId="{DB725198-DC9E-45A0-8DC7-81E3E4C96002}" dt="2026-07-01T14:14:41.168" v="234" actId="22"/>
          <ac:spMkLst>
            <pc:docMk/>
            <pc:sldMk cId="797602365" sldId="1014"/>
            <ac:spMk id="9" creationId="{95A30651-33DC-FD03-C8AB-130CB1266DA3}"/>
          </ac:spMkLst>
        </pc:spChg>
      </pc:sldChg>
      <pc:sldChg chg="addSp delSp modSp mod">
        <pc:chgData name="Campbell, Felicia" userId="4a81c6dd-5327-4ba3-89f6-c8d753f98be4" providerId="ADAL" clId="{DB725198-DC9E-45A0-8DC7-81E3E4C96002}" dt="2026-07-10T14:41:05.749" v="2466" actId="962"/>
        <pc:sldMkLst>
          <pc:docMk/>
          <pc:sldMk cId="2174660044" sldId="1015"/>
        </pc:sldMkLst>
        <pc:spChg chg="mod">
          <ac:chgData name="Campbell, Felicia" userId="4a81c6dd-5327-4ba3-89f6-c8d753f98be4" providerId="ADAL" clId="{DB725198-DC9E-45A0-8DC7-81E3E4C96002}" dt="2026-07-10T14:41:05.749" v="2466" actId="962"/>
          <ac:spMkLst>
            <pc:docMk/>
            <pc:sldMk cId="2174660044" sldId="1015"/>
            <ac:spMk id="5" creationId="{6D235FC9-6579-3E31-4255-841DF3CCEDC0}"/>
          </ac:spMkLst>
        </pc:spChg>
        <pc:spChg chg="add">
          <ac:chgData name="Campbell, Felicia" userId="4a81c6dd-5327-4ba3-89f6-c8d753f98be4" providerId="ADAL" clId="{DB725198-DC9E-45A0-8DC7-81E3E4C96002}" dt="2026-07-01T14:14:46.050" v="236" actId="22"/>
          <ac:spMkLst>
            <pc:docMk/>
            <pc:sldMk cId="2174660044" sldId="1015"/>
            <ac:spMk id="7" creationId="{4D0BBB58-3FCC-8ADD-E3BA-EE7D30FC8C3E}"/>
          </ac:spMkLst>
        </pc:spChg>
      </pc:sldChg>
      <pc:sldChg chg="addSp delSp modSp mod">
        <pc:chgData name="Campbell, Felicia" userId="4a81c6dd-5327-4ba3-89f6-c8d753f98be4" providerId="ADAL" clId="{DB725198-DC9E-45A0-8DC7-81E3E4C96002}" dt="2026-07-10T14:41:05.749" v="2467" actId="962"/>
        <pc:sldMkLst>
          <pc:docMk/>
          <pc:sldMk cId="3472026" sldId="1016"/>
        </pc:sldMkLst>
        <pc:spChg chg="mod">
          <ac:chgData name="Campbell, Felicia" userId="4a81c6dd-5327-4ba3-89f6-c8d753f98be4" providerId="ADAL" clId="{DB725198-DC9E-45A0-8DC7-81E3E4C96002}" dt="2026-07-10T14:41:05.749" v="2467" actId="962"/>
          <ac:spMkLst>
            <pc:docMk/>
            <pc:sldMk cId="3472026" sldId="1016"/>
            <ac:spMk id="5" creationId="{D0B65E89-697E-8B2E-3572-97B2635D103F}"/>
          </ac:spMkLst>
        </pc:spChg>
        <pc:spChg chg="add">
          <ac:chgData name="Campbell, Felicia" userId="4a81c6dd-5327-4ba3-89f6-c8d753f98be4" providerId="ADAL" clId="{DB725198-DC9E-45A0-8DC7-81E3E4C96002}" dt="2026-07-01T14:14:50.102" v="238" actId="22"/>
          <ac:spMkLst>
            <pc:docMk/>
            <pc:sldMk cId="3472026" sldId="1016"/>
            <ac:spMk id="8" creationId="{0C212DF6-B621-080C-7221-DE2B83709FA6}"/>
          </ac:spMkLst>
        </pc:spChg>
      </pc:sldChg>
      <pc:sldChg chg="modSp mod">
        <pc:chgData name="Campbell, Felicia" userId="4a81c6dd-5327-4ba3-89f6-c8d753f98be4" providerId="ADAL" clId="{DB725198-DC9E-45A0-8DC7-81E3E4C96002}" dt="2026-07-10T14:41:05.715" v="2461" actId="962"/>
        <pc:sldMkLst>
          <pc:docMk/>
          <pc:sldMk cId="894381487" sldId="1017"/>
        </pc:sldMkLst>
        <pc:spChg chg="mod">
          <ac:chgData name="Campbell, Felicia" userId="4a81c6dd-5327-4ba3-89f6-c8d753f98be4" providerId="ADAL" clId="{DB725198-DC9E-45A0-8DC7-81E3E4C96002}" dt="2026-07-10T14:41:05.715" v="2461" actId="962"/>
          <ac:spMkLst>
            <pc:docMk/>
            <pc:sldMk cId="894381487" sldId="1017"/>
            <ac:spMk id="2" creationId="{DE8E0E7D-586F-4F8E-4E5F-60F97872A38C}"/>
          </ac:spMkLst>
        </pc:spChg>
        <pc:spChg chg="mod">
          <ac:chgData name="Campbell, Felicia" userId="4a81c6dd-5327-4ba3-89f6-c8d753f98be4" providerId="ADAL" clId="{DB725198-DC9E-45A0-8DC7-81E3E4C96002}" dt="2026-07-01T14:14:24.880" v="230" actId="20577"/>
          <ac:spMkLst>
            <pc:docMk/>
            <pc:sldMk cId="894381487" sldId="1017"/>
            <ac:spMk id="3" creationId="{2CC7405D-5BBE-9776-8E0D-43D19C773931}"/>
          </ac:spMkLst>
        </pc:spChg>
      </pc:sldChg>
      <pc:sldChg chg="modSp mod">
        <pc:chgData name="Campbell, Felicia" userId="4a81c6dd-5327-4ba3-89f6-c8d753f98be4" providerId="ADAL" clId="{DB725198-DC9E-45A0-8DC7-81E3E4C96002}" dt="2026-07-10T14:51:10.980" v="2702" actId="962"/>
        <pc:sldMkLst>
          <pc:docMk/>
          <pc:sldMk cId="760737461" sldId="1114"/>
        </pc:sldMkLst>
        <pc:spChg chg="mod">
          <ac:chgData name="Campbell, Felicia" userId="4a81c6dd-5327-4ba3-89f6-c8d753f98be4" providerId="ADAL" clId="{DB725198-DC9E-45A0-8DC7-81E3E4C96002}" dt="2026-07-10T14:41:05.130" v="2377" actId="962"/>
          <ac:spMkLst>
            <pc:docMk/>
            <pc:sldMk cId="760737461" sldId="1114"/>
            <ac:spMk id="2" creationId="{DF541854-F9DB-6648-399F-5D51C6FFA753}"/>
          </ac:spMkLst>
        </pc:spChg>
        <pc:picChg chg="mod">
          <ac:chgData name="Campbell, Felicia" userId="4a81c6dd-5327-4ba3-89f6-c8d753f98be4" providerId="ADAL" clId="{DB725198-DC9E-45A0-8DC7-81E3E4C96002}" dt="2026-07-10T14:51:10.980" v="2702" actId="962"/>
          <ac:picMkLst>
            <pc:docMk/>
            <pc:sldMk cId="760737461" sldId="1114"/>
            <ac:picMk id="3" creationId="{00CD473F-4512-C674-DF73-BF4A905E455F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4T13:55:00.707" v="2846" actId="14861"/>
        <pc:sldMkLst>
          <pc:docMk/>
          <pc:sldMk cId="2586379018" sldId="1119"/>
        </pc:sldMkLst>
        <pc:spChg chg="mod">
          <ac:chgData name="Campbell, Felicia" userId="4a81c6dd-5327-4ba3-89f6-c8d753f98be4" providerId="ADAL" clId="{DB725198-DC9E-45A0-8DC7-81E3E4C96002}" dt="2026-07-10T14:41:05.334" v="2399" actId="962"/>
          <ac:spMkLst>
            <pc:docMk/>
            <pc:sldMk cId="2586379018" sldId="1119"/>
            <ac:spMk id="2" creationId="{56BE479F-AF4E-D357-492C-FF7A545DB9EC}"/>
          </ac:spMkLst>
        </pc:spChg>
        <pc:spChg chg="mod">
          <ac:chgData name="Campbell, Felicia" userId="4a81c6dd-5327-4ba3-89f6-c8d753f98be4" providerId="ADAL" clId="{DB725198-DC9E-45A0-8DC7-81E3E4C96002}" dt="2026-07-10T14:42:22.620" v="2519" actId="33553"/>
          <ac:spMkLst>
            <pc:docMk/>
            <pc:sldMk cId="2586379018" sldId="1119"/>
            <ac:spMk id="8" creationId="{D5D2CA4A-F2FB-09FE-3E25-6F8D33333200}"/>
          </ac:spMkLst>
        </pc:spChg>
        <pc:spChg chg="mod">
          <ac:chgData name="Campbell, Felicia" userId="4a81c6dd-5327-4ba3-89f6-c8d753f98be4" providerId="ADAL" clId="{DB725198-DC9E-45A0-8DC7-81E3E4C96002}" dt="2026-07-10T14:41:05.338" v="2400" actId="962"/>
          <ac:spMkLst>
            <pc:docMk/>
            <pc:sldMk cId="2586379018" sldId="1119"/>
            <ac:spMk id="12" creationId="{C3486F55-E152-B578-2AB3-647F83500C7D}"/>
          </ac:spMkLst>
        </pc:spChg>
        <pc:picChg chg="mod">
          <ac:chgData name="Campbell, Felicia" userId="4a81c6dd-5327-4ba3-89f6-c8d753f98be4" providerId="ADAL" clId="{DB725198-DC9E-45A0-8DC7-81E3E4C96002}" dt="2026-07-10T14:52:50.488" v="2747" actId="962"/>
          <ac:picMkLst>
            <pc:docMk/>
            <pc:sldMk cId="2586379018" sldId="1119"/>
            <ac:picMk id="4" creationId="{E047A128-EB15-FBCF-D6E8-55B6CA55765A}"/>
          </ac:picMkLst>
        </pc:picChg>
        <pc:picChg chg="add del mod">
          <ac:chgData name="Campbell, Felicia" userId="4a81c6dd-5327-4ba3-89f6-c8d753f98be4" providerId="ADAL" clId="{DB725198-DC9E-45A0-8DC7-81E3E4C96002}" dt="2026-07-14T13:54:05.985" v="2834" actId="478"/>
          <ac:picMkLst>
            <pc:docMk/>
            <pc:sldMk cId="2586379018" sldId="1119"/>
            <ac:picMk id="5" creationId="{A6BF723C-7040-CDC2-C7EA-1328196A6E97}"/>
          </ac:picMkLst>
        </pc:picChg>
        <pc:picChg chg="add del">
          <ac:chgData name="Campbell, Felicia" userId="4a81c6dd-5327-4ba3-89f6-c8d753f98be4" providerId="ADAL" clId="{DB725198-DC9E-45A0-8DC7-81E3E4C96002}" dt="2026-07-10T12:52:50.524" v="1370" actId="478"/>
          <ac:picMkLst>
            <pc:docMk/>
            <pc:sldMk cId="2586379018" sldId="1119"/>
            <ac:picMk id="6" creationId="{3DCF8F31-DB36-82D0-2795-41E7AA55B293}"/>
          </ac:picMkLst>
        </pc:picChg>
        <pc:picChg chg="add del">
          <ac:chgData name="Campbell, Felicia" userId="4a81c6dd-5327-4ba3-89f6-c8d753f98be4" providerId="ADAL" clId="{DB725198-DC9E-45A0-8DC7-81E3E4C96002}" dt="2026-07-14T13:53:20.535" v="2821" actId="478"/>
          <ac:picMkLst>
            <pc:docMk/>
            <pc:sldMk cId="2586379018" sldId="1119"/>
            <ac:picMk id="7" creationId="{28F8638B-55DB-10C7-0BF2-DBC0D22F0568}"/>
          </ac:picMkLst>
        </pc:picChg>
        <pc:picChg chg="add mod">
          <ac:chgData name="Campbell, Felicia" userId="4a81c6dd-5327-4ba3-89f6-c8d753f98be4" providerId="ADAL" clId="{DB725198-DC9E-45A0-8DC7-81E3E4C96002}" dt="2026-07-14T13:55:00.707" v="2846" actId="14861"/>
          <ac:picMkLst>
            <pc:docMk/>
            <pc:sldMk cId="2586379018" sldId="1119"/>
            <ac:picMk id="10" creationId="{5D96966B-AFB6-370A-C158-807B5274299C}"/>
          </ac:picMkLst>
        </pc:picChg>
        <pc:picChg chg="add mod">
          <ac:chgData name="Campbell, Felicia" userId="4a81c6dd-5327-4ba3-89f6-c8d753f98be4" providerId="ADAL" clId="{DB725198-DC9E-45A0-8DC7-81E3E4C96002}" dt="2026-07-10T13:53:25.187" v="1794" actId="14861"/>
          <ac:picMkLst>
            <pc:docMk/>
            <pc:sldMk cId="2586379018" sldId="1119"/>
            <ac:picMk id="13" creationId="{7CCD2F9C-C233-DB44-0AA9-45F3DFB1D1F1}"/>
          </ac:picMkLst>
        </pc:picChg>
      </pc:sldChg>
      <pc:sldChg chg="addSp delSp modSp del mod">
        <pc:chgData name="Campbell, Felicia" userId="4a81c6dd-5327-4ba3-89f6-c8d753f98be4" providerId="ADAL" clId="{DB725198-DC9E-45A0-8DC7-81E3E4C96002}" dt="2026-07-14T14:12:36.539" v="2881" actId="2696"/>
        <pc:sldMkLst>
          <pc:docMk/>
          <pc:sldMk cId="1141655217" sldId="1163"/>
        </pc:sldMkLst>
      </pc:sldChg>
      <pc:sldChg chg="addSp delSp modSp mod">
        <pc:chgData name="Campbell, Felicia" userId="4a81c6dd-5327-4ba3-89f6-c8d753f98be4" providerId="ADAL" clId="{DB725198-DC9E-45A0-8DC7-81E3E4C96002}" dt="2026-07-10T14:41:06.032" v="2503" actId="962"/>
        <pc:sldMkLst>
          <pc:docMk/>
          <pc:sldMk cId="2057428876" sldId="1164"/>
        </pc:sldMkLst>
        <pc:spChg chg="mod">
          <ac:chgData name="Campbell, Felicia" userId="4a81c6dd-5327-4ba3-89f6-c8d753f98be4" providerId="ADAL" clId="{DB725198-DC9E-45A0-8DC7-81E3E4C96002}" dt="2026-07-10T14:41:06.032" v="2503" actId="962"/>
          <ac:spMkLst>
            <pc:docMk/>
            <pc:sldMk cId="2057428876" sldId="1164"/>
            <ac:spMk id="3" creationId="{846D3BD5-2D9A-BFCC-ADF9-CE240AFB44C4}"/>
          </ac:spMkLst>
        </pc:spChg>
        <pc:picChg chg="add mod">
          <ac:chgData name="Campbell, Felicia" userId="4a81c6dd-5327-4ba3-89f6-c8d753f98be4" providerId="ADAL" clId="{DB725198-DC9E-45A0-8DC7-81E3E4C96002}" dt="2026-07-10T14:30:07.117" v="2287" actId="14861"/>
          <ac:picMkLst>
            <pc:docMk/>
            <pc:sldMk cId="2057428876" sldId="1164"/>
            <ac:picMk id="8" creationId="{6A74E72F-5943-879D-247A-D67B1865A26B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4:52:13.378" v="2723" actId="962"/>
        <pc:sldMkLst>
          <pc:docMk/>
          <pc:sldMk cId="3284570371" sldId="1171"/>
        </pc:sldMkLst>
        <pc:spChg chg="mod">
          <ac:chgData name="Campbell, Felicia" userId="4a81c6dd-5327-4ba3-89f6-c8d753f98be4" providerId="ADAL" clId="{DB725198-DC9E-45A0-8DC7-81E3E4C96002}" dt="2026-07-10T14:41:05.231" v="2387" actId="962"/>
          <ac:spMkLst>
            <pc:docMk/>
            <pc:sldMk cId="3284570371" sldId="1171"/>
            <ac:spMk id="3" creationId="{E1F6FEA1-E56B-9460-DD61-F785A71EFF7C}"/>
          </ac:spMkLst>
        </pc:spChg>
        <pc:spChg chg="add">
          <ac:chgData name="Campbell, Felicia" userId="4a81c6dd-5327-4ba3-89f6-c8d753f98be4" providerId="ADAL" clId="{DB725198-DC9E-45A0-8DC7-81E3E4C96002}" dt="2026-07-01T14:09:56.078" v="62" actId="22"/>
          <ac:spMkLst>
            <pc:docMk/>
            <pc:sldMk cId="3284570371" sldId="1171"/>
            <ac:spMk id="9" creationId="{674EB065-9832-5BD2-73AD-D52CD40ADAA5}"/>
          </ac:spMkLst>
        </pc:spChg>
        <pc:picChg chg="mod">
          <ac:chgData name="Campbell, Felicia" userId="4a81c6dd-5327-4ba3-89f6-c8d753f98be4" providerId="ADAL" clId="{DB725198-DC9E-45A0-8DC7-81E3E4C96002}" dt="2026-07-10T14:52:13.378" v="2723" actId="962"/>
          <ac:picMkLst>
            <pc:docMk/>
            <pc:sldMk cId="3284570371" sldId="1171"/>
            <ac:picMk id="8" creationId="{36F328EE-42BB-A078-7B56-13125780E576}"/>
          </ac:picMkLst>
        </pc:picChg>
      </pc:sldChg>
      <pc:sldChg chg="addSp delSp modSp mod">
        <pc:chgData name="Campbell, Felicia" userId="4a81c6dd-5327-4ba3-89f6-c8d753f98be4" providerId="ADAL" clId="{DB725198-DC9E-45A0-8DC7-81E3E4C96002}" dt="2026-07-10T14:52:29.715" v="2733" actId="962"/>
        <pc:sldMkLst>
          <pc:docMk/>
          <pc:sldMk cId="441248216" sldId="1172"/>
        </pc:sldMkLst>
        <pc:spChg chg="mod">
          <ac:chgData name="Campbell, Felicia" userId="4a81c6dd-5327-4ba3-89f6-c8d753f98be4" providerId="ADAL" clId="{DB725198-DC9E-45A0-8DC7-81E3E4C96002}" dt="2026-07-10T14:41:05.278" v="2392" actId="962"/>
          <ac:spMkLst>
            <pc:docMk/>
            <pc:sldMk cId="441248216" sldId="1172"/>
            <ac:spMk id="3" creationId="{D52C1C85-7CD0-607A-26BA-7993EC5C1D98}"/>
          </ac:spMkLst>
        </pc:spChg>
        <pc:spChg chg="add">
          <ac:chgData name="Campbell, Felicia" userId="4a81c6dd-5327-4ba3-89f6-c8d753f98be4" providerId="ADAL" clId="{DB725198-DC9E-45A0-8DC7-81E3E4C96002}" dt="2026-07-01T14:11:33.439" v="198" actId="22"/>
          <ac:spMkLst>
            <pc:docMk/>
            <pc:sldMk cId="441248216" sldId="1172"/>
            <ac:spMk id="7" creationId="{E91E7A3D-5D75-5810-3E26-EC9D9171A341}"/>
          </ac:spMkLst>
        </pc:spChg>
        <pc:picChg chg="mod">
          <ac:chgData name="Campbell, Felicia" userId="4a81c6dd-5327-4ba3-89f6-c8d753f98be4" providerId="ADAL" clId="{DB725198-DC9E-45A0-8DC7-81E3E4C96002}" dt="2026-07-10T14:52:29.715" v="2733" actId="962"/>
          <ac:picMkLst>
            <pc:docMk/>
            <pc:sldMk cId="441248216" sldId="1172"/>
            <ac:picMk id="8" creationId="{FBD61B89-BAD9-68CE-0528-86C0E5FDDB36}"/>
          </ac:picMkLst>
        </pc:picChg>
      </pc:sldChg>
      <pc:sldChg chg="modSp mod">
        <pc:chgData name="Campbell, Felicia" userId="4a81c6dd-5327-4ba3-89f6-c8d753f98be4" providerId="ADAL" clId="{DB725198-DC9E-45A0-8DC7-81E3E4C96002}" dt="2026-07-10T14:41:05.593" v="2444" actId="962"/>
        <pc:sldMkLst>
          <pc:docMk/>
          <pc:sldMk cId="3397820456" sldId="1176"/>
        </pc:sldMkLst>
        <pc:spChg chg="mod">
          <ac:chgData name="Campbell, Felicia" userId="4a81c6dd-5327-4ba3-89f6-c8d753f98be4" providerId="ADAL" clId="{DB725198-DC9E-45A0-8DC7-81E3E4C96002}" dt="2026-07-10T14:41:05.593" v="2444" actId="962"/>
          <ac:spMkLst>
            <pc:docMk/>
            <pc:sldMk cId="3397820456" sldId="1176"/>
            <ac:spMk id="3" creationId="{0E1B35DC-7A58-CF18-BF5F-122D71757182}"/>
          </ac:spMkLst>
        </pc:spChg>
        <pc:spChg chg="mod">
          <ac:chgData name="Campbell, Felicia" userId="4a81c6dd-5327-4ba3-89f6-c8d753f98be4" providerId="ADAL" clId="{DB725198-DC9E-45A0-8DC7-81E3E4C96002}" dt="2026-07-01T14:13:26.074" v="218" actId="20577"/>
          <ac:spMkLst>
            <pc:docMk/>
            <pc:sldMk cId="3397820456" sldId="1176"/>
            <ac:spMk id="5" creationId="{029FDBDD-6D8E-F9C9-BF10-F41DE3E4CA72}"/>
          </ac:spMkLst>
        </pc:spChg>
      </pc:sldChg>
      <pc:sldChg chg="addSp delSp modSp mod">
        <pc:chgData name="Campbell, Felicia" userId="4a81c6dd-5327-4ba3-89f6-c8d753f98be4" providerId="ADAL" clId="{DB725198-DC9E-45A0-8DC7-81E3E4C96002}" dt="2026-07-10T14:41:05.733" v="2464" actId="962"/>
        <pc:sldMkLst>
          <pc:docMk/>
          <pc:sldMk cId="1929490288" sldId="1177"/>
        </pc:sldMkLst>
        <pc:spChg chg="mod">
          <ac:chgData name="Campbell, Felicia" userId="4a81c6dd-5327-4ba3-89f6-c8d753f98be4" providerId="ADAL" clId="{DB725198-DC9E-45A0-8DC7-81E3E4C96002}" dt="2026-07-10T14:41:05.733" v="2464" actId="962"/>
          <ac:spMkLst>
            <pc:docMk/>
            <pc:sldMk cId="1929490288" sldId="1177"/>
            <ac:spMk id="3" creationId="{010FAAED-CBB6-A5B7-C7A8-A683DD7EC9BA}"/>
          </ac:spMkLst>
        </pc:spChg>
        <pc:spChg chg="add">
          <ac:chgData name="Campbell, Felicia" userId="4a81c6dd-5327-4ba3-89f6-c8d753f98be4" providerId="ADAL" clId="{DB725198-DC9E-45A0-8DC7-81E3E4C96002}" dt="2026-07-01T14:14:36.630" v="232" actId="22"/>
          <ac:spMkLst>
            <pc:docMk/>
            <pc:sldMk cId="1929490288" sldId="1177"/>
            <ac:spMk id="9" creationId="{4D0A4064-F77E-74B6-32BE-1939D790698C}"/>
          </ac:spMkLst>
        </pc:spChg>
      </pc:sldChg>
      <pc:sldChg chg="modSp mod">
        <pc:chgData name="Campbell, Felicia" userId="4a81c6dd-5327-4ba3-89f6-c8d753f98be4" providerId="ADAL" clId="{DB725198-DC9E-45A0-8DC7-81E3E4C96002}" dt="2026-07-10T14:41:05.948" v="2492" actId="962"/>
        <pc:sldMkLst>
          <pc:docMk/>
          <pc:sldMk cId="436290842" sldId="1179"/>
        </pc:sldMkLst>
        <pc:spChg chg="mod">
          <ac:chgData name="Campbell, Felicia" userId="4a81c6dd-5327-4ba3-89f6-c8d753f98be4" providerId="ADAL" clId="{DB725198-DC9E-45A0-8DC7-81E3E4C96002}" dt="2026-07-10T14:41:05.948" v="2492" actId="962"/>
          <ac:spMkLst>
            <pc:docMk/>
            <pc:sldMk cId="436290842" sldId="1179"/>
            <ac:spMk id="3" creationId="{C70D3B9B-E5D6-6B23-2F01-E25BF94C6AB2}"/>
          </ac:spMkLst>
        </pc:spChg>
      </pc:sldChg>
      <pc:sldChg chg="modSp mod">
        <pc:chgData name="Campbell, Felicia" userId="4a81c6dd-5327-4ba3-89f6-c8d753f98be4" providerId="ADAL" clId="{DB725198-DC9E-45A0-8DC7-81E3E4C96002}" dt="2026-07-10T14:41:05.882" v="2484" actId="962"/>
        <pc:sldMkLst>
          <pc:docMk/>
          <pc:sldMk cId="1994635479" sldId="1219"/>
        </pc:sldMkLst>
        <pc:spChg chg="mod">
          <ac:chgData name="Campbell, Felicia" userId="4a81c6dd-5327-4ba3-89f6-c8d753f98be4" providerId="ADAL" clId="{DB725198-DC9E-45A0-8DC7-81E3E4C96002}" dt="2026-07-10T14:41:05.882" v="2484" actId="962"/>
          <ac:spMkLst>
            <pc:docMk/>
            <pc:sldMk cId="1994635479" sldId="1219"/>
            <ac:spMk id="3" creationId="{08FF0EFC-1000-ED19-AF34-6C8F33AD3A08}"/>
          </ac:spMkLst>
        </pc:spChg>
        <pc:spChg chg="mod">
          <ac:chgData name="Campbell, Felicia" userId="4a81c6dd-5327-4ba3-89f6-c8d753f98be4" providerId="ADAL" clId="{DB725198-DC9E-45A0-8DC7-81E3E4C96002}" dt="2026-07-01T14:18:58.700" v="342" actId="20577"/>
          <ac:spMkLst>
            <pc:docMk/>
            <pc:sldMk cId="1994635479" sldId="1219"/>
            <ac:spMk id="9" creationId="{BF0AFF82-7A5F-B01C-96FE-A1A345BE688F}"/>
          </ac:spMkLst>
        </pc:spChg>
      </pc:sldChg>
      <pc:sldChg chg="addSp delSp modSp mod">
        <pc:chgData name="Campbell, Felicia" userId="4a81c6dd-5327-4ba3-89f6-c8d753f98be4" providerId="ADAL" clId="{DB725198-DC9E-45A0-8DC7-81E3E4C96002}" dt="2026-07-10T14:41:05.887" v="2485" actId="962"/>
        <pc:sldMkLst>
          <pc:docMk/>
          <pc:sldMk cId="2569029939" sldId="1220"/>
        </pc:sldMkLst>
        <pc:spChg chg="mod">
          <ac:chgData name="Campbell, Felicia" userId="4a81c6dd-5327-4ba3-89f6-c8d753f98be4" providerId="ADAL" clId="{DB725198-DC9E-45A0-8DC7-81E3E4C96002}" dt="2026-07-10T14:41:05.887" v="2485" actId="962"/>
          <ac:spMkLst>
            <pc:docMk/>
            <pc:sldMk cId="2569029939" sldId="1220"/>
            <ac:spMk id="3" creationId="{65837059-7DA0-93ED-BDA4-CDE5C4134A1A}"/>
          </ac:spMkLst>
        </pc:spChg>
        <pc:spChg chg="add">
          <ac:chgData name="Campbell, Felicia" userId="4a81c6dd-5327-4ba3-89f6-c8d753f98be4" providerId="ADAL" clId="{DB725198-DC9E-45A0-8DC7-81E3E4C96002}" dt="2026-07-01T14:19:05.834" v="344" actId="22"/>
          <ac:spMkLst>
            <pc:docMk/>
            <pc:sldMk cId="2569029939" sldId="1220"/>
            <ac:spMk id="11" creationId="{F65EBC90-C9E2-D598-C26D-D0B8235D4C8E}"/>
          </ac:spMkLst>
        </pc:spChg>
      </pc:sldChg>
      <pc:sldChg chg="addSp delSp modSp mod">
        <pc:chgData name="Campbell, Felicia" userId="4a81c6dd-5327-4ba3-89f6-c8d753f98be4" providerId="ADAL" clId="{DB725198-DC9E-45A0-8DC7-81E3E4C96002}" dt="2026-07-10T14:41:05.891" v="2486" actId="962"/>
        <pc:sldMkLst>
          <pc:docMk/>
          <pc:sldMk cId="2275796852" sldId="1221"/>
        </pc:sldMkLst>
        <pc:spChg chg="mod">
          <ac:chgData name="Campbell, Felicia" userId="4a81c6dd-5327-4ba3-89f6-c8d753f98be4" providerId="ADAL" clId="{DB725198-DC9E-45A0-8DC7-81E3E4C96002}" dt="2026-07-10T14:41:05.891" v="2486" actId="962"/>
          <ac:spMkLst>
            <pc:docMk/>
            <pc:sldMk cId="2275796852" sldId="1221"/>
            <ac:spMk id="5" creationId="{5FFC42CA-2F46-06C7-9897-30D225FB245B}"/>
          </ac:spMkLst>
        </pc:spChg>
        <pc:spChg chg="add">
          <ac:chgData name="Campbell, Felicia" userId="4a81c6dd-5327-4ba3-89f6-c8d753f98be4" providerId="ADAL" clId="{DB725198-DC9E-45A0-8DC7-81E3E4C96002}" dt="2026-07-01T14:19:09.311" v="346" actId="22"/>
          <ac:spMkLst>
            <pc:docMk/>
            <pc:sldMk cId="2275796852" sldId="1221"/>
            <ac:spMk id="9" creationId="{4D1AC765-26E1-982A-4AA6-79365CBCE644}"/>
          </ac:spMkLst>
        </pc:spChg>
      </pc:sldChg>
      <pc:sldChg chg="addSp delSp modSp mod">
        <pc:chgData name="Campbell, Felicia" userId="4a81c6dd-5327-4ba3-89f6-c8d753f98be4" providerId="ADAL" clId="{DB725198-DC9E-45A0-8DC7-81E3E4C96002}" dt="2026-07-10T14:41:05.891" v="2487" actId="962"/>
        <pc:sldMkLst>
          <pc:docMk/>
          <pc:sldMk cId="1449909521" sldId="1222"/>
        </pc:sldMkLst>
        <pc:spChg chg="mod">
          <ac:chgData name="Campbell, Felicia" userId="4a81c6dd-5327-4ba3-89f6-c8d753f98be4" providerId="ADAL" clId="{DB725198-DC9E-45A0-8DC7-81E3E4C96002}" dt="2026-07-10T14:41:05.891" v="2487" actId="962"/>
          <ac:spMkLst>
            <pc:docMk/>
            <pc:sldMk cId="1449909521" sldId="1222"/>
            <ac:spMk id="5" creationId="{27AD860F-D418-2F70-9828-5C2E2720D013}"/>
          </ac:spMkLst>
        </pc:spChg>
        <pc:spChg chg="add">
          <ac:chgData name="Campbell, Felicia" userId="4a81c6dd-5327-4ba3-89f6-c8d753f98be4" providerId="ADAL" clId="{DB725198-DC9E-45A0-8DC7-81E3E4C96002}" dt="2026-07-01T14:19:12.817" v="348" actId="22"/>
          <ac:spMkLst>
            <pc:docMk/>
            <pc:sldMk cId="1449909521" sldId="1222"/>
            <ac:spMk id="10" creationId="{0A949E04-5D97-2639-9EC9-70CA1ACC64DC}"/>
          </ac:spMkLst>
        </pc:spChg>
      </pc:sldChg>
      <pc:sldChg chg="addSp delSp modSp add mod">
        <pc:chgData name="Campbell, Felicia" userId="4a81c6dd-5327-4ba3-89f6-c8d753f98be4" providerId="ADAL" clId="{DB725198-DC9E-45A0-8DC7-81E3E4C96002}" dt="2026-07-10T14:45:39.114" v="2625" actId="33553"/>
        <pc:sldMkLst>
          <pc:docMk/>
          <pc:sldMk cId="1437949463" sldId="1240"/>
        </pc:sldMkLst>
        <pc:spChg chg="mod">
          <ac:chgData name="Campbell, Felicia" userId="4a81c6dd-5327-4ba3-89f6-c8d753f98be4" providerId="ADAL" clId="{DB725198-DC9E-45A0-8DC7-81E3E4C96002}" dt="2026-07-10T14:41:05.639" v="2449" actId="962"/>
          <ac:spMkLst>
            <pc:docMk/>
            <pc:sldMk cId="1437949463" sldId="1240"/>
            <ac:spMk id="2" creationId="{CFCDD97B-5A02-F4F8-0E75-6EE6EDE60F37}"/>
          </ac:spMkLst>
        </pc:spChg>
        <pc:spChg chg="mod">
          <ac:chgData name="Campbell, Felicia" userId="4a81c6dd-5327-4ba3-89f6-c8d753f98be4" providerId="ADAL" clId="{DB725198-DC9E-45A0-8DC7-81E3E4C96002}" dt="2026-07-10T14:45:39.114" v="2625" actId="33553"/>
          <ac:spMkLst>
            <pc:docMk/>
            <pc:sldMk cId="1437949463" sldId="1240"/>
            <ac:spMk id="8" creationId="{5A532D81-137C-BD64-AE75-3FB79E032797}"/>
          </ac:spMkLst>
        </pc:spChg>
        <pc:spChg chg="mod">
          <ac:chgData name="Campbell, Felicia" userId="4a81c6dd-5327-4ba3-89f6-c8d753f98be4" providerId="ADAL" clId="{DB725198-DC9E-45A0-8DC7-81E3E4C96002}" dt="2026-07-10T14:41:05.639" v="2450" actId="962"/>
          <ac:spMkLst>
            <pc:docMk/>
            <pc:sldMk cId="1437949463" sldId="1240"/>
            <ac:spMk id="12" creationId="{07AEA8B6-2067-FCBD-AAC2-8BBEC2F53297}"/>
          </ac:spMkLst>
        </pc:spChg>
        <pc:picChg chg="add mod">
          <ac:chgData name="Campbell, Felicia" userId="4a81c6dd-5327-4ba3-89f6-c8d753f98be4" providerId="ADAL" clId="{DB725198-DC9E-45A0-8DC7-81E3E4C96002}" dt="2026-07-10T13:46:26.081" v="1681" actId="14861"/>
          <ac:picMkLst>
            <pc:docMk/>
            <pc:sldMk cId="1437949463" sldId="1240"/>
            <ac:picMk id="7" creationId="{7B5761AD-C5EF-E7EC-E253-2F03DD1CC86A}"/>
          </ac:picMkLst>
        </pc:picChg>
        <pc:picChg chg="add mod">
          <ac:chgData name="Campbell, Felicia" userId="4a81c6dd-5327-4ba3-89f6-c8d753f98be4" providerId="ADAL" clId="{DB725198-DC9E-45A0-8DC7-81E3E4C96002}" dt="2026-07-10T14:07:13.070" v="2042" actId="1035"/>
          <ac:picMkLst>
            <pc:docMk/>
            <pc:sldMk cId="1437949463" sldId="1240"/>
            <ac:picMk id="13" creationId="{22388E9B-08DB-C27A-40BC-37D2999FFC6E}"/>
          </ac:picMkLst>
        </pc:picChg>
      </pc:sldChg>
      <pc:sldChg chg="modSp add mod ord">
        <pc:chgData name="Campbell, Felicia" userId="4a81c6dd-5327-4ba3-89f6-c8d753f98be4" providerId="ADAL" clId="{DB725198-DC9E-45A0-8DC7-81E3E4C96002}" dt="2026-07-10T14:41:05.837" v="2478" actId="962"/>
        <pc:sldMkLst>
          <pc:docMk/>
          <pc:sldMk cId="294050769" sldId="1242"/>
        </pc:sldMkLst>
        <pc:spChg chg="mod">
          <ac:chgData name="Campbell, Felicia" userId="4a81c6dd-5327-4ba3-89f6-c8d753f98be4" providerId="ADAL" clId="{DB725198-DC9E-45A0-8DC7-81E3E4C96002}" dt="2026-07-10T14:41:05.837" v="2478" actId="962"/>
          <ac:spMkLst>
            <pc:docMk/>
            <pc:sldMk cId="294050769" sldId="1242"/>
            <ac:spMk id="2" creationId="{E464E018-F767-2852-7159-5E323425A7B0}"/>
          </ac:spMkLst>
        </pc:spChg>
        <pc:spChg chg="mod">
          <ac:chgData name="Campbell, Felicia" userId="4a81c6dd-5327-4ba3-89f6-c8d753f98be4" providerId="ADAL" clId="{DB725198-DC9E-45A0-8DC7-81E3E4C96002}" dt="2026-07-01T14:18:15.109" v="331" actId="20577"/>
          <ac:spMkLst>
            <pc:docMk/>
            <pc:sldMk cId="294050769" sldId="1242"/>
            <ac:spMk id="5" creationId="{93CFD308-46EC-20BF-2D55-02E020850CA5}"/>
          </ac:spMkLst>
        </pc:spChg>
      </pc:sldChg>
      <pc:sldChg chg="modSp add mod ord">
        <pc:chgData name="Campbell, Felicia" userId="4a81c6dd-5327-4ba3-89f6-c8d753f98be4" providerId="ADAL" clId="{DB725198-DC9E-45A0-8DC7-81E3E4C96002}" dt="2026-07-10T14:41:05.860" v="2481" actId="962"/>
        <pc:sldMkLst>
          <pc:docMk/>
          <pc:sldMk cId="3172526889" sldId="1244"/>
        </pc:sldMkLst>
        <pc:spChg chg="mod">
          <ac:chgData name="Campbell, Felicia" userId="4a81c6dd-5327-4ba3-89f6-c8d753f98be4" providerId="ADAL" clId="{DB725198-DC9E-45A0-8DC7-81E3E4C96002}" dt="2026-07-10T14:41:05.860" v="2481" actId="962"/>
          <ac:spMkLst>
            <pc:docMk/>
            <pc:sldMk cId="3172526889" sldId="1244"/>
            <ac:spMk id="2" creationId="{AD511123-8D64-99F4-BF1A-11BF364E47B4}"/>
          </ac:spMkLst>
        </pc:spChg>
        <pc:spChg chg="mod">
          <ac:chgData name="Campbell, Felicia" userId="4a81c6dd-5327-4ba3-89f6-c8d753f98be4" providerId="ADAL" clId="{DB725198-DC9E-45A0-8DC7-81E3E4C96002}" dt="2026-07-01T14:18:42.466" v="336" actId="20577"/>
          <ac:spMkLst>
            <pc:docMk/>
            <pc:sldMk cId="3172526889" sldId="1244"/>
            <ac:spMk id="3" creationId="{90AD6F3F-5F11-78BF-CA90-15FD9E69239B}"/>
          </ac:spMkLst>
        </pc:spChg>
      </pc:sldChg>
      <pc:sldChg chg="modSp add mod ord">
        <pc:chgData name="Campbell, Felicia" userId="4a81c6dd-5327-4ba3-89f6-c8d753f98be4" providerId="ADAL" clId="{DB725198-DC9E-45A0-8DC7-81E3E4C96002}" dt="2026-07-10T14:41:05.781" v="2471" actId="962"/>
        <pc:sldMkLst>
          <pc:docMk/>
          <pc:sldMk cId="2381067180" sldId="1246"/>
        </pc:sldMkLst>
        <pc:spChg chg="mod">
          <ac:chgData name="Campbell, Felicia" userId="4a81c6dd-5327-4ba3-89f6-c8d753f98be4" providerId="ADAL" clId="{DB725198-DC9E-45A0-8DC7-81E3E4C96002}" dt="2026-07-10T14:41:05.781" v="2471" actId="962"/>
          <ac:spMkLst>
            <pc:docMk/>
            <pc:sldMk cId="2381067180" sldId="1246"/>
            <ac:spMk id="2" creationId="{2737AD3A-18FF-82D3-9A6F-31C8AAD37B29}"/>
          </ac:spMkLst>
        </pc:spChg>
        <pc:spChg chg="mod">
          <ac:chgData name="Campbell, Felicia" userId="4a81c6dd-5327-4ba3-89f6-c8d753f98be4" providerId="ADAL" clId="{DB725198-DC9E-45A0-8DC7-81E3E4C96002}" dt="2026-07-01T14:17:55.249" v="328" actId="20577"/>
          <ac:spMkLst>
            <pc:docMk/>
            <pc:sldMk cId="2381067180" sldId="1246"/>
            <ac:spMk id="3" creationId="{01C1CE95-672B-54AD-05E4-103B84C600D1}"/>
          </ac:spMkLst>
        </pc:spChg>
      </pc:sldChg>
      <pc:sldChg chg="modSp add mod">
        <pc:chgData name="Campbell, Felicia" userId="4a81c6dd-5327-4ba3-89f6-c8d753f98be4" providerId="ADAL" clId="{DB725198-DC9E-45A0-8DC7-81E3E4C96002}" dt="2026-07-10T14:41:05.808" v="2474" actId="962"/>
        <pc:sldMkLst>
          <pc:docMk/>
          <pc:sldMk cId="1177069152" sldId="1248"/>
        </pc:sldMkLst>
        <pc:spChg chg="mod">
          <ac:chgData name="Campbell, Felicia" userId="4a81c6dd-5327-4ba3-89f6-c8d753f98be4" providerId="ADAL" clId="{DB725198-DC9E-45A0-8DC7-81E3E4C96002}" dt="2026-07-10T14:41:05.808" v="2474" actId="962"/>
          <ac:spMkLst>
            <pc:docMk/>
            <pc:sldMk cId="1177069152" sldId="1248"/>
            <ac:spMk id="3" creationId="{5BB208CF-01F2-5586-7564-487BB3F169CA}"/>
          </ac:spMkLst>
        </pc:spChg>
      </pc:sldChg>
      <pc:sldChg chg="modSp add mod">
        <pc:chgData name="Campbell, Felicia" userId="4a81c6dd-5327-4ba3-89f6-c8d753f98be4" providerId="ADAL" clId="{DB725198-DC9E-45A0-8DC7-81E3E4C96002}" dt="2026-07-10T14:41:05.816" v="2475" actId="962"/>
        <pc:sldMkLst>
          <pc:docMk/>
          <pc:sldMk cId="4076710763" sldId="1249"/>
        </pc:sldMkLst>
        <pc:spChg chg="mod">
          <ac:chgData name="Campbell, Felicia" userId="4a81c6dd-5327-4ba3-89f6-c8d753f98be4" providerId="ADAL" clId="{DB725198-DC9E-45A0-8DC7-81E3E4C96002}" dt="2026-07-10T14:41:05.816" v="2475" actId="962"/>
          <ac:spMkLst>
            <pc:docMk/>
            <pc:sldMk cId="4076710763" sldId="1249"/>
            <ac:spMk id="3" creationId="{4EE936F8-DCCE-EF55-BBB7-30B37F7A0E65}"/>
          </ac:spMkLst>
        </pc:spChg>
      </pc:sldChg>
      <pc:sldChg chg="modSp add mod">
        <pc:chgData name="Campbell, Felicia" userId="4a81c6dd-5327-4ba3-89f6-c8d753f98be4" providerId="ADAL" clId="{DB725198-DC9E-45A0-8DC7-81E3E4C96002}" dt="2026-07-10T14:41:05.825" v="2476" actId="962"/>
        <pc:sldMkLst>
          <pc:docMk/>
          <pc:sldMk cId="2349330852" sldId="1250"/>
        </pc:sldMkLst>
        <pc:spChg chg="mod">
          <ac:chgData name="Campbell, Felicia" userId="4a81c6dd-5327-4ba3-89f6-c8d753f98be4" providerId="ADAL" clId="{DB725198-DC9E-45A0-8DC7-81E3E4C96002}" dt="2026-07-10T14:41:05.825" v="2476" actId="962"/>
          <ac:spMkLst>
            <pc:docMk/>
            <pc:sldMk cId="2349330852" sldId="1250"/>
            <ac:spMk id="5" creationId="{1B4D3891-9115-0416-7692-2960473C2D59}"/>
          </ac:spMkLst>
        </pc:spChg>
      </pc:sldChg>
      <pc:sldChg chg="modSp add mod">
        <pc:chgData name="Campbell, Felicia" userId="4a81c6dd-5327-4ba3-89f6-c8d753f98be4" providerId="ADAL" clId="{DB725198-DC9E-45A0-8DC7-81E3E4C96002}" dt="2026-07-10T14:41:05.833" v="2477" actId="962"/>
        <pc:sldMkLst>
          <pc:docMk/>
          <pc:sldMk cId="2068302719" sldId="1251"/>
        </pc:sldMkLst>
        <pc:spChg chg="mod">
          <ac:chgData name="Campbell, Felicia" userId="4a81c6dd-5327-4ba3-89f6-c8d753f98be4" providerId="ADAL" clId="{DB725198-DC9E-45A0-8DC7-81E3E4C96002}" dt="2026-07-10T14:41:05.833" v="2477" actId="962"/>
          <ac:spMkLst>
            <pc:docMk/>
            <pc:sldMk cId="2068302719" sldId="1251"/>
            <ac:spMk id="5" creationId="{B42CF715-418F-1423-A4F6-5F395CF0E9A8}"/>
          </ac:spMkLst>
        </pc:spChg>
      </pc:sldChg>
      <pc:sldChg chg="addSp delSp modSp add mod">
        <pc:chgData name="Campbell, Felicia" userId="4a81c6dd-5327-4ba3-89f6-c8d753f98be4" providerId="ADAL" clId="{DB725198-DC9E-45A0-8DC7-81E3E4C96002}" dt="2026-07-10T14:52:56.306" v="2749" actId="962"/>
        <pc:sldMkLst>
          <pc:docMk/>
          <pc:sldMk cId="3153461761" sldId="1254"/>
        </pc:sldMkLst>
        <pc:spChg chg="mod">
          <ac:chgData name="Campbell, Felicia" userId="4a81c6dd-5327-4ba3-89f6-c8d753f98be4" providerId="ADAL" clId="{DB725198-DC9E-45A0-8DC7-81E3E4C96002}" dt="2026-07-10T14:41:05.347" v="2401" actId="962"/>
          <ac:spMkLst>
            <pc:docMk/>
            <pc:sldMk cId="3153461761" sldId="1254"/>
            <ac:spMk id="2" creationId="{F8DDB927-0425-9492-814F-6536FE30AB10}"/>
          </ac:spMkLst>
        </pc:spChg>
        <pc:spChg chg="mod">
          <ac:chgData name="Campbell, Felicia" userId="4a81c6dd-5327-4ba3-89f6-c8d753f98be4" providerId="ADAL" clId="{DB725198-DC9E-45A0-8DC7-81E3E4C96002}" dt="2026-07-10T14:42:25.070" v="2520" actId="33553"/>
          <ac:spMkLst>
            <pc:docMk/>
            <pc:sldMk cId="3153461761" sldId="1254"/>
            <ac:spMk id="8" creationId="{89E83F3A-1BFA-2041-2895-401B88E12821}"/>
          </ac:spMkLst>
        </pc:spChg>
        <pc:spChg chg="mod">
          <ac:chgData name="Campbell, Felicia" userId="4a81c6dd-5327-4ba3-89f6-c8d753f98be4" providerId="ADAL" clId="{DB725198-DC9E-45A0-8DC7-81E3E4C96002}" dt="2026-07-10T14:41:05.350" v="2402" actId="962"/>
          <ac:spMkLst>
            <pc:docMk/>
            <pc:sldMk cId="3153461761" sldId="1254"/>
            <ac:spMk id="12" creationId="{903A2FD8-CA99-0BED-7BDB-9FB4F5912A55}"/>
          </ac:spMkLst>
        </pc:spChg>
        <pc:picChg chg="mod">
          <ac:chgData name="Campbell, Felicia" userId="4a81c6dd-5327-4ba3-89f6-c8d753f98be4" providerId="ADAL" clId="{DB725198-DC9E-45A0-8DC7-81E3E4C96002}" dt="2026-07-10T14:52:56.306" v="2749" actId="962"/>
          <ac:picMkLst>
            <pc:docMk/>
            <pc:sldMk cId="3153461761" sldId="1254"/>
            <ac:picMk id="4" creationId="{9214EED9-EB84-62CF-D56F-6DD1BE23FC2A}"/>
          </ac:picMkLst>
        </pc:picChg>
        <pc:picChg chg="add mod">
          <ac:chgData name="Campbell, Felicia" userId="4a81c6dd-5327-4ba3-89f6-c8d753f98be4" providerId="ADAL" clId="{DB725198-DC9E-45A0-8DC7-81E3E4C96002}" dt="2026-07-10T13:20:15.355" v="1386" actId="14861"/>
          <ac:picMkLst>
            <pc:docMk/>
            <pc:sldMk cId="3153461761" sldId="1254"/>
            <ac:picMk id="7" creationId="{D9B08656-A7AF-09B0-633B-C4589AB2945E}"/>
          </ac:picMkLst>
        </pc:picChg>
        <pc:picChg chg="add mod">
          <ac:chgData name="Campbell, Felicia" userId="4a81c6dd-5327-4ba3-89f6-c8d753f98be4" providerId="ADAL" clId="{DB725198-DC9E-45A0-8DC7-81E3E4C96002}" dt="2026-07-10T13:54:09.959" v="1805" actId="1036"/>
          <ac:picMkLst>
            <pc:docMk/>
            <pc:sldMk cId="3153461761" sldId="1254"/>
            <ac:picMk id="13" creationId="{DF232A17-B9A1-130B-4B44-71223BD81B25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53:01.195" v="2751" actId="962"/>
        <pc:sldMkLst>
          <pc:docMk/>
          <pc:sldMk cId="1446794533" sldId="1255"/>
        </pc:sldMkLst>
        <pc:spChg chg="mod">
          <ac:chgData name="Campbell, Felicia" userId="4a81c6dd-5327-4ba3-89f6-c8d753f98be4" providerId="ADAL" clId="{DB725198-DC9E-45A0-8DC7-81E3E4C96002}" dt="2026-07-10T14:41:05.357" v="2403" actId="962"/>
          <ac:spMkLst>
            <pc:docMk/>
            <pc:sldMk cId="1446794533" sldId="1255"/>
            <ac:spMk id="2" creationId="{C26B49B4-4B59-7D3A-179D-8860191CA8AA}"/>
          </ac:spMkLst>
        </pc:spChg>
        <pc:spChg chg="mod">
          <ac:chgData name="Campbell, Felicia" userId="4a81c6dd-5327-4ba3-89f6-c8d753f98be4" providerId="ADAL" clId="{DB725198-DC9E-45A0-8DC7-81E3E4C96002}" dt="2026-07-10T14:42:28.142" v="2521" actId="33553"/>
          <ac:spMkLst>
            <pc:docMk/>
            <pc:sldMk cId="1446794533" sldId="1255"/>
            <ac:spMk id="8" creationId="{05B7D9C8-F0E6-A4DC-F2FA-90EFEF13C1CE}"/>
          </ac:spMkLst>
        </pc:spChg>
        <pc:spChg chg="mod">
          <ac:chgData name="Campbell, Felicia" userId="4a81c6dd-5327-4ba3-89f6-c8d753f98be4" providerId="ADAL" clId="{DB725198-DC9E-45A0-8DC7-81E3E4C96002}" dt="2026-07-10T14:41:05.362" v="2404" actId="962"/>
          <ac:spMkLst>
            <pc:docMk/>
            <pc:sldMk cId="1446794533" sldId="1255"/>
            <ac:spMk id="12" creationId="{C4561BE6-250F-00BA-B314-5F5AF347A355}"/>
          </ac:spMkLst>
        </pc:spChg>
        <pc:picChg chg="mod">
          <ac:chgData name="Campbell, Felicia" userId="4a81c6dd-5327-4ba3-89f6-c8d753f98be4" providerId="ADAL" clId="{DB725198-DC9E-45A0-8DC7-81E3E4C96002}" dt="2026-07-10T14:53:01.195" v="2751" actId="962"/>
          <ac:picMkLst>
            <pc:docMk/>
            <pc:sldMk cId="1446794533" sldId="1255"/>
            <ac:picMk id="4" creationId="{FE098ED8-2B5D-2231-01DA-6ECCD695457E}"/>
          </ac:picMkLst>
        </pc:picChg>
        <pc:picChg chg="add mod">
          <ac:chgData name="Campbell, Felicia" userId="4a81c6dd-5327-4ba3-89f6-c8d753f98be4" providerId="ADAL" clId="{DB725198-DC9E-45A0-8DC7-81E3E4C96002}" dt="2026-07-10T13:21:02.776" v="1400" actId="14861"/>
          <ac:picMkLst>
            <pc:docMk/>
            <pc:sldMk cId="1446794533" sldId="1255"/>
            <ac:picMk id="7" creationId="{78D275B0-7B0B-827D-0F34-E527711FEE3D}"/>
          </ac:picMkLst>
        </pc:picChg>
        <pc:picChg chg="add mod">
          <ac:chgData name="Campbell, Felicia" userId="4a81c6dd-5327-4ba3-89f6-c8d753f98be4" providerId="ADAL" clId="{DB725198-DC9E-45A0-8DC7-81E3E4C96002}" dt="2026-07-10T13:55:03.984" v="1822" actId="1035"/>
          <ac:picMkLst>
            <pc:docMk/>
            <pc:sldMk cId="1446794533" sldId="1255"/>
            <ac:picMk id="13" creationId="{993F2F6A-7A26-4D1A-59F3-EC1F50447EA8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53:05.188" v="2753" actId="962"/>
        <pc:sldMkLst>
          <pc:docMk/>
          <pc:sldMk cId="953988694" sldId="1256"/>
        </pc:sldMkLst>
        <pc:spChg chg="mod">
          <ac:chgData name="Campbell, Felicia" userId="4a81c6dd-5327-4ba3-89f6-c8d753f98be4" providerId="ADAL" clId="{DB725198-DC9E-45A0-8DC7-81E3E4C96002}" dt="2026-07-10T14:41:05.366" v="2405" actId="962"/>
          <ac:spMkLst>
            <pc:docMk/>
            <pc:sldMk cId="953988694" sldId="1256"/>
            <ac:spMk id="2" creationId="{4DA57F5D-A179-F570-C7D6-9485AE99D5CB}"/>
          </ac:spMkLst>
        </pc:spChg>
        <pc:spChg chg="mod">
          <ac:chgData name="Campbell, Felicia" userId="4a81c6dd-5327-4ba3-89f6-c8d753f98be4" providerId="ADAL" clId="{DB725198-DC9E-45A0-8DC7-81E3E4C96002}" dt="2026-07-10T14:42:32.481" v="2522" actId="33553"/>
          <ac:spMkLst>
            <pc:docMk/>
            <pc:sldMk cId="953988694" sldId="1256"/>
            <ac:spMk id="8" creationId="{A31CD076-08AD-5354-0800-F9913877F54C}"/>
          </ac:spMkLst>
        </pc:spChg>
        <pc:spChg chg="mod">
          <ac:chgData name="Campbell, Felicia" userId="4a81c6dd-5327-4ba3-89f6-c8d753f98be4" providerId="ADAL" clId="{DB725198-DC9E-45A0-8DC7-81E3E4C96002}" dt="2026-07-10T14:41:05.372" v="2406" actId="962"/>
          <ac:spMkLst>
            <pc:docMk/>
            <pc:sldMk cId="953988694" sldId="1256"/>
            <ac:spMk id="12" creationId="{3CA9338D-7E12-BD2B-920A-F093222D4656}"/>
          </ac:spMkLst>
        </pc:spChg>
        <pc:picChg chg="mod">
          <ac:chgData name="Campbell, Felicia" userId="4a81c6dd-5327-4ba3-89f6-c8d753f98be4" providerId="ADAL" clId="{DB725198-DC9E-45A0-8DC7-81E3E4C96002}" dt="2026-07-10T14:53:05.188" v="2753" actId="962"/>
          <ac:picMkLst>
            <pc:docMk/>
            <pc:sldMk cId="953988694" sldId="1256"/>
            <ac:picMk id="4" creationId="{F740B5F1-65E6-43D7-631E-0A4A3BB6F410}"/>
          </ac:picMkLst>
        </pc:picChg>
        <pc:picChg chg="add mod">
          <ac:chgData name="Campbell, Felicia" userId="4a81c6dd-5327-4ba3-89f6-c8d753f98be4" providerId="ADAL" clId="{DB725198-DC9E-45A0-8DC7-81E3E4C96002}" dt="2026-07-10T13:21:56.166" v="1419" actId="14861"/>
          <ac:picMkLst>
            <pc:docMk/>
            <pc:sldMk cId="953988694" sldId="1256"/>
            <ac:picMk id="7" creationId="{D6DD27A2-74C5-B3DE-6C76-6A9985F5A473}"/>
          </ac:picMkLst>
        </pc:picChg>
        <pc:picChg chg="add mod">
          <ac:chgData name="Campbell, Felicia" userId="4a81c6dd-5327-4ba3-89f6-c8d753f98be4" providerId="ADAL" clId="{DB725198-DC9E-45A0-8DC7-81E3E4C96002}" dt="2026-07-10T13:55:49.327" v="1835" actId="1036"/>
          <ac:picMkLst>
            <pc:docMk/>
            <pc:sldMk cId="953988694" sldId="1256"/>
            <ac:picMk id="13" creationId="{D1A1FC4F-D3D3-47B2-3090-32ADFAACB170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53:25.947" v="2761" actId="962"/>
        <pc:sldMkLst>
          <pc:docMk/>
          <pc:sldMk cId="3976257054" sldId="1257"/>
        </pc:sldMkLst>
        <pc:spChg chg="mod">
          <ac:chgData name="Campbell, Felicia" userId="4a81c6dd-5327-4ba3-89f6-c8d753f98be4" providerId="ADAL" clId="{DB725198-DC9E-45A0-8DC7-81E3E4C96002}" dt="2026-07-10T14:41:05.408" v="2413" actId="962"/>
          <ac:spMkLst>
            <pc:docMk/>
            <pc:sldMk cId="3976257054" sldId="1257"/>
            <ac:spMk id="2" creationId="{7BEC0C2D-DA6B-9E82-56FA-109044DE7B01}"/>
          </ac:spMkLst>
        </pc:spChg>
        <pc:spChg chg="mod">
          <ac:chgData name="Campbell, Felicia" userId="4a81c6dd-5327-4ba3-89f6-c8d753f98be4" providerId="ADAL" clId="{DB725198-DC9E-45A0-8DC7-81E3E4C96002}" dt="2026-07-10T14:42:42.403" v="2526" actId="33553"/>
          <ac:spMkLst>
            <pc:docMk/>
            <pc:sldMk cId="3976257054" sldId="1257"/>
            <ac:spMk id="8" creationId="{58E5002A-7316-686B-F836-A96D7DD5A0C0}"/>
          </ac:spMkLst>
        </pc:spChg>
        <pc:spChg chg="mod">
          <ac:chgData name="Campbell, Felicia" userId="4a81c6dd-5327-4ba3-89f6-c8d753f98be4" providerId="ADAL" clId="{DB725198-DC9E-45A0-8DC7-81E3E4C96002}" dt="2026-07-10T14:41:05.420" v="2414" actId="962"/>
          <ac:spMkLst>
            <pc:docMk/>
            <pc:sldMk cId="3976257054" sldId="1257"/>
            <ac:spMk id="12" creationId="{A4E1F279-26CD-E94E-880D-C1E1295CD98E}"/>
          </ac:spMkLst>
        </pc:spChg>
        <pc:picChg chg="mod">
          <ac:chgData name="Campbell, Felicia" userId="4a81c6dd-5327-4ba3-89f6-c8d753f98be4" providerId="ADAL" clId="{DB725198-DC9E-45A0-8DC7-81E3E4C96002}" dt="2026-07-10T14:53:25.947" v="2761" actId="962"/>
          <ac:picMkLst>
            <pc:docMk/>
            <pc:sldMk cId="3976257054" sldId="1257"/>
            <ac:picMk id="4" creationId="{77C61925-E7CF-9BDC-DBB4-8EE81EED4818}"/>
          </ac:picMkLst>
        </pc:picChg>
        <pc:picChg chg="add mod">
          <ac:chgData name="Campbell, Felicia" userId="4a81c6dd-5327-4ba3-89f6-c8d753f98be4" providerId="ADAL" clId="{DB725198-DC9E-45A0-8DC7-81E3E4C96002}" dt="2026-07-10T13:25:04.269" v="1477" actId="14861"/>
          <ac:picMkLst>
            <pc:docMk/>
            <pc:sldMk cId="3976257054" sldId="1257"/>
            <ac:picMk id="7" creationId="{C967BC9F-25CE-93FA-ECD3-F2BA994A2A29}"/>
          </ac:picMkLst>
        </pc:picChg>
        <pc:picChg chg="add mod">
          <ac:chgData name="Campbell, Felicia" userId="4a81c6dd-5327-4ba3-89f6-c8d753f98be4" providerId="ADAL" clId="{DB725198-DC9E-45A0-8DC7-81E3E4C96002}" dt="2026-07-10T13:58:23.241" v="1884" actId="1035"/>
          <ac:picMkLst>
            <pc:docMk/>
            <pc:sldMk cId="3976257054" sldId="1257"/>
            <ac:picMk id="13" creationId="{72FE0F47-99F7-3201-089D-B9BAE2D4FB58}"/>
          </ac:picMkLst>
        </pc:picChg>
      </pc:sldChg>
      <pc:sldChg chg="addSp delSp modSp add mod ord">
        <pc:chgData name="Campbell, Felicia" userId="4a81c6dd-5327-4ba3-89f6-c8d753f98be4" providerId="ADAL" clId="{DB725198-DC9E-45A0-8DC7-81E3E4C96002}" dt="2026-07-10T14:53:09.517" v="2755" actId="962"/>
        <pc:sldMkLst>
          <pc:docMk/>
          <pc:sldMk cId="601446103" sldId="1258"/>
        </pc:sldMkLst>
        <pc:spChg chg="mod">
          <ac:chgData name="Campbell, Felicia" userId="4a81c6dd-5327-4ba3-89f6-c8d753f98be4" providerId="ADAL" clId="{DB725198-DC9E-45A0-8DC7-81E3E4C96002}" dt="2026-07-10T14:41:05.381" v="2407" actId="962"/>
          <ac:spMkLst>
            <pc:docMk/>
            <pc:sldMk cId="601446103" sldId="1258"/>
            <ac:spMk id="2" creationId="{34AB9F89-C8EA-BE52-5A71-140C0F4825A7}"/>
          </ac:spMkLst>
        </pc:spChg>
        <pc:spChg chg="mod">
          <ac:chgData name="Campbell, Felicia" userId="4a81c6dd-5327-4ba3-89f6-c8d753f98be4" providerId="ADAL" clId="{DB725198-DC9E-45A0-8DC7-81E3E4C96002}" dt="2026-07-10T14:42:35.566" v="2523" actId="33553"/>
          <ac:spMkLst>
            <pc:docMk/>
            <pc:sldMk cId="601446103" sldId="1258"/>
            <ac:spMk id="8" creationId="{E4269890-65ED-3C40-0D0A-EBDCC3D80FED}"/>
          </ac:spMkLst>
        </pc:spChg>
        <pc:spChg chg="mod">
          <ac:chgData name="Campbell, Felicia" userId="4a81c6dd-5327-4ba3-89f6-c8d753f98be4" providerId="ADAL" clId="{DB725198-DC9E-45A0-8DC7-81E3E4C96002}" dt="2026-07-10T14:41:05.385" v="2408" actId="962"/>
          <ac:spMkLst>
            <pc:docMk/>
            <pc:sldMk cId="601446103" sldId="1258"/>
            <ac:spMk id="12" creationId="{C9EE23D8-FF3D-44E7-35B0-835315D7DDA5}"/>
          </ac:spMkLst>
        </pc:spChg>
        <pc:picChg chg="mod">
          <ac:chgData name="Campbell, Felicia" userId="4a81c6dd-5327-4ba3-89f6-c8d753f98be4" providerId="ADAL" clId="{DB725198-DC9E-45A0-8DC7-81E3E4C96002}" dt="2026-07-10T14:53:09.517" v="2755" actId="962"/>
          <ac:picMkLst>
            <pc:docMk/>
            <pc:sldMk cId="601446103" sldId="1258"/>
            <ac:picMk id="4" creationId="{98B4FC0F-B771-2B5C-A513-AFEE48A14A63}"/>
          </ac:picMkLst>
        </pc:picChg>
        <pc:picChg chg="add mod">
          <ac:chgData name="Campbell, Felicia" userId="4a81c6dd-5327-4ba3-89f6-c8d753f98be4" providerId="ADAL" clId="{DB725198-DC9E-45A0-8DC7-81E3E4C96002}" dt="2026-07-10T13:22:43.982" v="1433" actId="14861"/>
          <ac:picMkLst>
            <pc:docMk/>
            <pc:sldMk cId="601446103" sldId="1258"/>
            <ac:picMk id="7" creationId="{D18844A2-3CE0-D916-64F1-5854F74DF8A4}"/>
          </ac:picMkLst>
        </pc:picChg>
        <pc:picChg chg="add mod">
          <ac:chgData name="Campbell, Felicia" userId="4a81c6dd-5327-4ba3-89f6-c8d753f98be4" providerId="ADAL" clId="{DB725198-DC9E-45A0-8DC7-81E3E4C96002}" dt="2026-07-10T13:56:26.511" v="1844" actId="1036"/>
          <ac:picMkLst>
            <pc:docMk/>
            <pc:sldMk cId="601446103" sldId="1258"/>
            <ac:picMk id="13" creationId="{5D64BEBF-6FCD-872B-D134-F8A163D5F9E2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45:59.832" v="2632" actId="33553"/>
        <pc:sldMkLst>
          <pc:docMk/>
          <pc:sldMk cId="3165546961" sldId="1259"/>
        </pc:sldMkLst>
        <pc:spChg chg="mod">
          <ac:chgData name="Campbell, Felicia" userId="4a81c6dd-5327-4ba3-89f6-c8d753f98be4" providerId="ADAL" clId="{DB725198-DC9E-45A0-8DC7-81E3E4C96002}" dt="2026-07-10T14:41:05.765" v="2469" actId="962"/>
          <ac:spMkLst>
            <pc:docMk/>
            <pc:sldMk cId="3165546961" sldId="1259"/>
            <ac:spMk id="2" creationId="{EE9CF8BB-3024-972F-A2A3-5487D81F4AF3}"/>
          </ac:spMkLst>
        </pc:spChg>
        <pc:spChg chg="mod">
          <ac:chgData name="Campbell, Felicia" userId="4a81c6dd-5327-4ba3-89f6-c8d753f98be4" providerId="ADAL" clId="{DB725198-DC9E-45A0-8DC7-81E3E4C96002}" dt="2026-07-10T14:45:59.832" v="2632" actId="33553"/>
          <ac:spMkLst>
            <pc:docMk/>
            <pc:sldMk cId="3165546961" sldId="1259"/>
            <ac:spMk id="8" creationId="{D83A123F-59D0-D5C5-DD2C-D05912A70C31}"/>
          </ac:spMkLst>
        </pc:spChg>
        <pc:spChg chg="mod">
          <ac:chgData name="Campbell, Felicia" userId="4a81c6dd-5327-4ba3-89f6-c8d753f98be4" providerId="ADAL" clId="{DB725198-DC9E-45A0-8DC7-81E3E4C96002}" dt="2026-07-10T14:41:05.765" v="2470" actId="962"/>
          <ac:spMkLst>
            <pc:docMk/>
            <pc:sldMk cId="3165546961" sldId="1259"/>
            <ac:spMk id="12" creationId="{DA9A959B-4E05-1073-8DAA-773953CC5419}"/>
          </ac:spMkLst>
        </pc:spChg>
        <pc:picChg chg="add mod">
          <ac:chgData name="Campbell, Felicia" userId="4a81c6dd-5327-4ba3-89f6-c8d753f98be4" providerId="ADAL" clId="{DB725198-DC9E-45A0-8DC7-81E3E4C96002}" dt="2026-07-10T13:51:02.563" v="1769" actId="14861"/>
          <ac:picMkLst>
            <pc:docMk/>
            <pc:sldMk cId="3165546961" sldId="1259"/>
            <ac:picMk id="7" creationId="{F70D2134-B2D5-FC41-CAAD-CC4298FC45D9}"/>
          </ac:picMkLst>
        </pc:picChg>
        <pc:picChg chg="add mod">
          <ac:chgData name="Campbell, Felicia" userId="4a81c6dd-5327-4ba3-89f6-c8d753f98be4" providerId="ADAL" clId="{DB725198-DC9E-45A0-8DC7-81E3E4C96002}" dt="2026-07-10T14:12:07.281" v="2099" actId="1076"/>
          <ac:picMkLst>
            <pc:docMk/>
            <pc:sldMk cId="3165546961" sldId="1259"/>
            <ac:picMk id="13" creationId="{BF2EB663-0AB7-DF4A-DEF1-2A87B0461EC5}"/>
          </ac:picMkLst>
        </pc:picChg>
      </pc:sldChg>
      <pc:sldChg chg="addSp delSp modSp add mod ord">
        <pc:chgData name="Campbell, Felicia" userId="4a81c6dd-5327-4ba3-89f6-c8d753f98be4" providerId="ADAL" clId="{DB725198-DC9E-45A0-8DC7-81E3E4C96002}" dt="2026-07-10T14:53:21.200" v="2759" actId="962"/>
        <pc:sldMkLst>
          <pc:docMk/>
          <pc:sldMk cId="2210906673" sldId="1260"/>
        </pc:sldMkLst>
        <pc:spChg chg="mod">
          <ac:chgData name="Campbell, Felicia" userId="4a81c6dd-5327-4ba3-89f6-c8d753f98be4" providerId="ADAL" clId="{DB725198-DC9E-45A0-8DC7-81E3E4C96002}" dt="2026-07-10T14:41:05.402" v="2411" actId="962"/>
          <ac:spMkLst>
            <pc:docMk/>
            <pc:sldMk cId="2210906673" sldId="1260"/>
            <ac:spMk id="2" creationId="{18639C9A-1CC7-3A5E-18FE-AEDF34AF46E8}"/>
          </ac:spMkLst>
        </pc:spChg>
        <pc:spChg chg="mod">
          <ac:chgData name="Campbell, Felicia" userId="4a81c6dd-5327-4ba3-89f6-c8d753f98be4" providerId="ADAL" clId="{DB725198-DC9E-45A0-8DC7-81E3E4C96002}" dt="2026-07-10T14:42:39.848" v="2525" actId="33553"/>
          <ac:spMkLst>
            <pc:docMk/>
            <pc:sldMk cId="2210906673" sldId="1260"/>
            <ac:spMk id="8" creationId="{9CFBE4D3-8806-E3FE-026A-F8029169F9A9}"/>
          </ac:spMkLst>
        </pc:spChg>
        <pc:spChg chg="mod">
          <ac:chgData name="Campbell, Felicia" userId="4a81c6dd-5327-4ba3-89f6-c8d753f98be4" providerId="ADAL" clId="{DB725198-DC9E-45A0-8DC7-81E3E4C96002}" dt="2026-07-10T14:41:05.407" v="2412" actId="962"/>
          <ac:spMkLst>
            <pc:docMk/>
            <pc:sldMk cId="2210906673" sldId="1260"/>
            <ac:spMk id="12" creationId="{F220A034-B2C2-891B-CE88-6F8ED6E41EA0}"/>
          </ac:spMkLst>
        </pc:spChg>
        <pc:picChg chg="mod">
          <ac:chgData name="Campbell, Felicia" userId="4a81c6dd-5327-4ba3-89f6-c8d753f98be4" providerId="ADAL" clId="{DB725198-DC9E-45A0-8DC7-81E3E4C96002}" dt="2026-07-10T14:53:21.200" v="2759" actId="962"/>
          <ac:picMkLst>
            <pc:docMk/>
            <pc:sldMk cId="2210906673" sldId="1260"/>
            <ac:picMk id="4" creationId="{9EBD66AF-32D5-25FA-4508-26C3B6418E1D}"/>
          </ac:picMkLst>
        </pc:picChg>
        <pc:picChg chg="add mod">
          <ac:chgData name="Campbell, Felicia" userId="4a81c6dd-5327-4ba3-89f6-c8d753f98be4" providerId="ADAL" clId="{DB725198-DC9E-45A0-8DC7-81E3E4C96002}" dt="2026-07-10T13:24:20.569" v="1463" actId="14861"/>
          <ac:picMkLst>
            <pc:docMk/>
            <pc:sldMk cId="2210906673" sldId="1260"/>
            <ac:picMk id="7" creationId="{6D5F0694-6022-7C06-8484-5CF71895DF2D}"/>
          </ac:picMkLst>
        </pc:picChg>
        <pc:picChg chg="add mod">
          <ac:chgData name="Campbell, Felicia" userId="4a81c6dd-5327-4ba3-89f6-c8d753f98be4" providerId="ADAL" clId="{DB725198-DC9E-45A0-8DC7-81E3E4C96002}" dt="2026-07-10T13:57:46.589" v="1868" actId="1036"/>
          <ac:picMkLst>
            <pc:docMk/>
            <pc:sldMk cId="2210906673" sldId="1260"/>
            <ac:picMk id="13" creationId="{75991912-734D-4063-F976-9B6BBEBF99C2}"/>
          </ac:picMkLst>
        </pc:picChg>
      </pc:sldChg>
      <pc:sldChg chg="addSp delSp modSp add mod ord">
        <pc:chgData name="Campbell, Felicia" userId="4a81c6dd-5327-4ba3-89f6-c8d753f98be4" providerId="ADAL" clId="{DB725198-DC9E-45A0-8DC7-81E3E4C96002}" dt="2026-07-10T14:53:15.066" v="2757" actId="962"/>
        <pc:sldMkLst>
          <pc:docMk/>
          <pc:sldMk cId="3345660825" sldId="1261"/>
        </pc:sldMkLst>
        <pc:spChg chg="mod">
          <ac:chgData name="Campbell, Felicia" userId="4a81c6dd-5327-4ba3-89f6-c8d753f98be4" providerId="ADAL" clId="{DB725198-DC9E-45A0-8DC7-81E3E4C96002}" dt="2026-07-10T14:41:05.393" v="2409" actId="962"/>
          <ac:spMkLst>
            <pc:docMk/>
            <pc:sldMk cId="3345660825" sldId="1261"/>
            <ac:spMk id="2" creationId="{7871C281-8641-F66A-CAC4-B40AE690C5C2}"/>
          </ac:spMkLst>
        </pc:spChg>
        <pc:spChg chg="mod">
          <ac:chgData name="Campbell, Felicia" userId="4a81c6dd-5327-4ba3-89f6-c8d753f98be4" providerId="ADAL" clId="{DB725198-DC9E-45A0-8DC7-81E3E4C96002}" dt="2026-07-10T14:42:37.856" v="2524" actId="33553"/>
          <ac:spMkLst>
            <pc:docMk/>
            <pc:sldMk cId="3345660825" sldId="1261"/>
            <ac:spMk id="8" creationId="{ABCBFB3E-5D4A-1DE9-3A10-67BF7ABB2774}"/>
          </ac:spMkLst>
        </pc:spChg>
        <pc:spChg chg="mod">
          <ac:chgData name="Campbell, Felicia" userId="4a81c6dd-5327-4ba3-89f6-c8d753f98be4" providerId="ADAL" clId="{DB725198-DC9E-45A0-8DC7-81E3E4C96002}" dt="2026-07-10T14:41:05.396" v="2410" actId="962"/>
          <ac:spMkLst>
            <pc:docMk/>
            <pc:sldMk cId="3345660825" sldId="1261"/>
            <ac:spMk id="12" creationId="{A182A3A0-5978-78F7-806A-795D9EBE02EC}"/>
          </ac:spMkLst>
        </pc:spChg>
        <pc:picChg chg="mod">
          <ac:chgData name="Campbell, Felicia" userId="4a81c6dd-5327-4ba3-89f6-c8d753f98be4" providerId="ADAL" clId="{DB725198-DC9E-45A0-8DC7-81E3E4C96002}" dt="2026-07-10T14:53:15.066" v="2757" actId="962"/>
          <ac:picMkLst>
            <pc:docMk/>
            <pc:sldMk cId="3345660825" sldId="1261"/>
            <ac:picMk id="4" creationId="{4FDD382A-80A1-55B6-24EB-DBD224F19420}"/>
          </ac:picMkLst>
        </pc:picChg>
        <pc:picChg chg="add mod">
          <ac:chgData name="Campbell, Felicia" userId="4a81c6dd-5327-4ba3-89f6-c8d753f98be4" providerId="ADAL" clId="{DB725198-DC9E-45A0-8DC7-81E3E4C96002}" dt="2026-07-10T13:23:36.382" v="1447" actId="14861"/>
          <ac:picMkLst>
            <pc:docMk/>
            <pc:sldMk cId="3345660825" sldId="1261"/>
            <ac:picMk id="7" creationId="{5C792372-FB30-88E2-B6CA-A0FABA53CF4F}"/>
          </ac:picMkLst>
        </pc:picChg>
        <pc:picChg chg="add mod">
          <ac:chgData name="Campbell, Felicia" userId="4a81c6dd-5327-4ba3-89f6-c8d753f98be4" providerId="ADAL" clId="{DB725198-DC9E-45A0-8DC7-81E3E4C96002}" dt="2026-07-10T13:57:04.109" v="1853" actId="1036"/>
          <ac:picMkLst>
            <pc:docMk/>
            <pc:sldMk cId="3345660825" sldId="1261"/>
            <ac:picMk id="13" creationId="{AB4E02AC-5D0C-47D9-C9EF-D86C5091FE5A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53:30.084" v="2763" actId="962"/>
        <pc:sldMkLst>
          <pc:docMk/>
          <pc:sldMk cId="2570994157" sldId="1262"/>
        </pc:sldMkLst>
        <pc:spChg chg="mod">
          <ac:chgData name="Campbell, Felicia" userId="4a81c6dd-5327-4ba3-89f6-c8d753f98be4" providerId="ADAL" clId="{DB725198-DC9E-45A0-8DC7-81E3E4C96002}" dt="2026-07-10T14:41:05.420" v="2415" actId="962"/>
          <ac:spMkLst>
            <pc:docMk/>
            <pc:sldMk cId="2570994157" sldId="1262"/>
            <ac:spMk id="2" creationId="{458E9DED-40B1-87EE-3241-0554BDB2059D}"/>
          </ac:spMkLst>
        </pc:spChg>
        <pc:spChg chg="mod">
          <ac:chgData name="Campbell, Felicia" userId="4a81c6dd-5327-4ba3-89f6-c8d753f98be4" providerId="ADAL" clId="{DB725198-DC9E-45A0-8DC7-81E3E4C96002}" dt="2026-07-10T14:42:44.291" v="2527" actId="33553"/>
          <ac:spMkLst>
            <pc:docMk/>
            <pc:sldMk cId="2570994157" sldId="1262"/>
            <ac:spMk id="8" creationId="{A2F022DA-E304-504A-0253-279DF4B9A84E}"/>
          </ac:spMkLst>
        </pc:spChg>
        <pc:spChg chg="mod">
          <ac:chgData name="Campbell, Felicia" userId="4a81c6dd-5327-4ba3-89f6-c8d753f98be4" providerId="ADAL" clId="{DB725198-DC9E-45A0-8DC7-81E3E4C96002}" dt="2026-07-10T14:41:05.420" v="2416" actId="962"/>
          <ac:spMkLst>
            <pc:docMk/>
            <pc:sldMk cId="2570994157" sldId="1262"/>
            <ac:spMk id="12" creationId="{123F7243-9B9E-A662-F2A7-B7A5587F86CA}"/>
          </ac:spMkLst>
        </pc:spChg>
        <pc:picChg chg="mod">
          <ac:chgData name="Campbell, Felicia" userId="4a81c6dd-5327-4ba3-89f6-c8d753f98be4" providerId="ADAL" clId="{DB725198-DC9E-45A0-8DC7-81E3E4C96002}" dt="2026-07-10T14:53:30.084" v="2763" actId="962"/>
          <ac:picMkLst>
            <pc:docMk/>
            <pc:sldMk cId="2570994157" sldId="1262"/>
            <ac:picMk id="4" creationId="{5CC61F3D-4C4F-A882-4483-E9CEF49A1EC6}"/>
          </ac:picMkLst>
        </pc:picChg>
        <pc:picChg chg="add mod">
          <ac:chgData name="Campbell, Felicia" userId="4a81c6dd-5327-4ba3-89f6-c8d753f98be4" providerId="ADAL" clId="{DB725198-DC9E-45A0-8DC7-81E3E4C96002}" dt="2026-07-10T13:25:51.061" v="1491" actId="14861"/>
          <ac:picMkLst>
            <pc:docMk/>
            <pc:sldMk cId="2570994157" sldId="1262"/>
            <ac:picMk id="7" creationId="{36752B60-D759-ACF1-94C1-185095EDC9EF}"/>
          </ac:picMkLst>
        </pc:picChg>
        <pc:picChg chg="add mod">
          <ac:chgData name="Campbell, Felicia" userId="4a81c6dd-5327-4ba3-89f6-c8d753f98be4" providerId="ADAL" clId="{DB725198-DC9E-45A0-8DC7-81E3E4C96002}" dt="2026-07-10T13:59:04.750" v="1892" actId="1035"/>
          <ac:picMkLst>
            <pc:docMk/>
            <pc:sldMk cId="2570994157" sldId="1262"/>
            <ac:picMk id="13" creationId="{60D6661D-7DD6-FAF3-49DE-07705EB527E1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53:34.645" v="2765" actId="962"/>
        <pc:sldMkLst>
          <pc:docMk/>
          <pc:sldMk cId="2778738086" sldId="1263"/>
        </pc:sldMkLst>
        <pc:spChg chg="mod">
          <ac:chgData name="Campbell, Felicia" userId="4a81c6dd-5327-4ba3-89f6-c8d753f98be4" providerId="ADAL" clId="{DB725198-DC9E-45A0-8DC7-81E3E4C96002}" dt="2026-07-10T14:41:05.436" v="2417" actId="962"/>
          <ac:spMkLst>
            <pc:docMk/>
            <pc:sldMk cId="2778738086" sldId="1263"/>
            <ac:spMk id="2" creationId="{6716D468-AD2C-E499-7159-FFD08FFD2F13}"/>
          </ac:spMkLst>
        </pc:spChg>
        <pc:spChg chg="mod">
          <ac:chgData name="Campbell, Felicia" userId="4a81c6dd-5327-4ba3-89f6-c8d753f98be4" providerId="ADAL" clId="{DB725198-DC9E-45A0-8DC7-81E3E4C96002}" dt="2026-07-10T14:42:46.081" v="2528" actId="33553"/>
          <ac:spMkLst>
            <pc:docMk/>
            <pc:sldMk cId="2778738086" sldId="1263"/>
            <ac:spMk id="8" creationId="{B87247E5-B40A-C81E-DB2F-502C1B625FCE}"/>
          </ac:spMkLst>
        </pc:spChg>
        <pc:spChg chg="mod">
          <ac:chgData name="Campbell, Felicia" userId="4a81c6dd-5327-4ba3-89f6-c8d753f98be4" providerId="ADAL" clId="{DB725198-DC9E-45A0-8DC7-81E3E4C96002}" dt="2026-07-10T14:41:05.436" v="2418" actId="962"/>
          <ac:spMkLst>
            <pc:docMk/>
            <pc:sldMk cId="2778738086" sldId="1263"/>
            <ac:spMk id="12" creationId="{A9D40DD9-A9EE-F8E9-CB9F-83239037FD54}"/>
          </ac:spMkLst>
        </pc:spChg>
        <pc:picChg chg="mod">
          <ac:chgData name="Campbell, Felicia" userId="4a81c6dd-5327-4ba3-89f6-c8d753f98be4" providerId="ADAL" clId="{DB725198-DC9E-45A0-8DC7-81E3E4C96002}" dt="2026-07-10T14:53:34.645" v="2765" actId="962"/>
          <ac:picMkLst>
            <pc:docMk/>
            <pc:sldMk cId="2778738086" sldId="1263"/>
            <ac:picMk id="4" creationId="{304D048F-8CB8-9835-3A1D-3042398B2DB0}"/>
          </ac:picMkLst>
        </pc:picChg>
        <pc:picChg chg="add mod">
          <ac:chgData name="Campbell, Felicia" userId="4a81c6dd-5327-4ba3-89f6-c8d753f98be4" providerId="ADAL" clId="{DB725198-DC9E-45A0-8DC7-81E3E4C96002}" dt="2026-07-10T13:26:27.871" v="1508" actId="14861"/>
          <ac:picMkLst>
            <pc:docMk/>
            <pc:sldMk cId="2778738086" sldId="1263"/>
            <ac:picMk id="7" creationId="{F91AF279-825D-8CC6-5290-DF2D39F99100}"/>
          </ac:picMkLst>
        </pc:picChg>
        <pc:picChg chg="add mod">
          <ac:chgData name="Campbell, Felicia" userId="4a81c6dd-5327-4ba3-89f6-c8d753f98be4" providerId="ADAL" clId="{DB725198-DC9E-45A0-8DC7-81E3E4C96002}" dt="2026-07-10T13:59:57.498" v="1901" actId="1076"/>
          <ac:picMkLst>
            <pc:docMk/>
            <pc:sldMk cId="2778738086" sldId="1263"/>
            <ac:picMk id="13" creationId="{15F08EFE-24CE-31A6-B9BA-A1C81B6B6921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53:39.108" v="2767" actId="962"/>
        <pc:sldMkLst>
          <pc:docMk/>
          <pc:sldMk cId="3301183377" sldId="1264"/>
        </pc:sldMkLst>
        <pc:spChg chg="mod">
          <ac:chgData name="Campbell, Felicia" userId="4a81c6dd-5327-4ba3-89f6-c8d753f98be4" providerId="ADAL" clId="{DB725198-DC9E-45A0-8DC7-81E3E4C96002}" dt="2026-07-10T14:41:05.436" v="2419" actId="962"/>
          <ac:spMkLst>
            <pc:docMk/>
            <pc:sldMk cId="3301183377" sldId="1264"/>
            <ac:spMk id="2" creationId="{FDCEC592-6AB6-782C-1FD2-28D495097B47}"/>
          </ac:spMkLst>
        </pc:spChg>
        <pc:spChg chg="mod">
          <ac:chgData name="Campbell, Felicia" userId="4a81c6dd-5327-4ba3-89f6-c8d753f98be4" providerId="ADAL" clId="{DB725198-DC9E-45A0-8DC7-81E3E4C96002}" dt="2026-07-10T14:42:48.089" v="2529" actId="33553"/>
          <ac:spMkLst>
            <pc:docMk/>
            <pc:sldMk cId="3301183377" sldId="1264"/>
            <ac:spMk id="8" creationId="{7D85D82B-62BC-6620-476B-63134133BD87}"/>
          </ac:spMkLst>
        </pc:spChg>
        <pc:spChg chg="mod">
          <ac:chgData name="Campbell, Felicia" userId="4a81c6dd-5327-4ba3-89f6-c8d753f98be4" providerId="ADAL" clId="{DB725198-DC9E-45A0-8DC7-81E3E4C96002}" dt="2026-07-10T14:41:05.451" v="2420" actId="962"/>
          <ac:spMkLst>
            <pc:docMk/>
            <pc:sldMk cId="3301183377" sldId="1264"/>
            <ac:spMk id="12" creationId="{3218E347-179E-0377-D6BA-7B69B61D4399}"/>
          </ac:spMkLst>
        </pc:spChg>
        <pc:picChg chg="mod">
          <ac:chgData name="Campbell, Felicia" userId="4a81c6dd-5327-4ba3-89f6-c8d753f98be4" providerId="ADAL" clId="{DB725198-DC9E-45A0-8DC7-81E3E4C96002}" dt="2026-07-10T14:53:39.108" v="2767" actId="962"/>
          <ac:picMkLst>
            <pc:docMk/>
            <pc:sldMk cId="3301183377" sldId="1264"/>
            <ac:picMk id="4" creationId="{99D17EC9-128F-9950-4D58-485575FC354B}"/>
          </ac:picMkLst>
        </pc:picChg>
        <pc:picChg chg="add mod">
          <ac:chgData name="Campbell, Felicia" userId="4a81c6dd-5327-4ba3-89f6-c8d753f98be4" providerId="ADAL" clId="{DB725198-DC9E-45A0-8DC7-81E3E4C96002}" dt="2026-07-10T13:27:10.513" v="1522" actId="14861"/>
          <ac:picMkLst>
            <pc:docMk/>
            <pc:sldMk cId="3301183377" sldId="1264"/>
            <ac:picMk id="7" creationId="{7D918C33-A0CF-9C36-94F6-15EF2779468F}"/>
          </ac:picMkLst>
        </pc:picChg>
        <pc:picChg chg="add mod">
          <ac:chgData name="Campbell, Felicia" userId="4a81c6dd-5327-4ba3-89f6-c8d753f98be4" providerId="ADAL" clId="{DB725198-DC9E-45A0-8DC7-81E3E4C96002}" dt="2026-07-10T14:00:34.357" v="1908" actId="1076"/>
          <ac:picMkLst>
            <pc:docMk/>
            <pc:sldMk cId="3301183377" sldId="1264"/>
            <ac:picMk id="13" creationId="{379FCD1D-11FC-43BD-B15A-30883656D12E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53:43.251" v="2769" actId="962"/>
        <pc:sldMkLst>
          <pc:docMk/>
          <pc:sldMk cId="1555587772" sldId="1265"/>
        </pc:sldMkLst>
        <pc:spChg chg="mod">
          <ac:chgData name="Campbell, Felicia" userId="4a81c6dd-5327-4ba3-89f6-c8d753f98be4" providerId="ADAL" clId="{DB725198-DC9E-45A0-8DC7-81E3E4C96002}" dt="2026-07-10T14:41:05.451" v="2421" actId="962"/>
          <ac:spMkLst>
            <pc:docMk/>
            <pc:sldMk cId="1555587772" sldId="1265"/>
            <ac:spMk id="2" creationId="{2592999E-8C6F-B6D6-48D4-B44745A7AE4B}"/>
          </ac:spMkLst>
        </pc:spChg>
        <pc:spChg chg="mod">
          <ac:chgData name="Campbell, Felicia" userId="4a81c6dd-5327-4ba3-89f6-c8d753f98be4" providerId="ADAL" clId="{DB725198-DC9E-45A0-8DC7-81E3E4C96002}" dt="2026-07-10T14:42:50.344" v="2530" actId="33553"/>
          <ac:spMkLst>
            <pc:docMk/>
            <pc:sldMk cId="1555587772" sldId="1265"/>
            <ac:spMk id="8" creationId="{842065C2-2EBE-0C11-2DA5-8126471C2452}"/>
          </ac:spMkLst>
        </pc:spChg>
        <pc:spChg chg="mod">
          <ac:chgData name="Campbell, Felicia" userId="4a81c6dd-5327-4ba3-89f6-c8d753f98be4" providerId="ADAL" clId="{DB725198-DC9E-45A0-8DC7-81E3E4C96002}" dt="2026-07-10T14:41:05.451" v="2422" actId="962"/>
          <ac:spMkLst>
            <pc:docMk/>
            <pc:sldMk cId="1555587772" sldId="1265"/>
            <ac:spMk id="12" creationId="{09D209B9-F926-E2B4-5406-E8C78D69C5DF}"/>
          </ac:spMkLst>
        </pc:spChg>
        <pc:picChg chg="mod">
          <ac:chgData name="Campbell, Felicia" userId="4a81c6dd-5327-4ba3-89f6-c8d753f98be4" providerId="ADAL" clId="{DB725198-DC9E-45A0-8DC7-81E3E4C96002}" dt="2026-07-10T14:53:43.251" v="2769" actId="962"/>
          <ac:picMkLst>
            <pc:docMk/>
            <pc:sldMk cId="1555587772" sldId="1265"/>
            <ac:picMk id="4" creationId="{18C59083-3178-3C92-CF44-58CF26DC6016}"/>
          </ac:picMkLst>
        </pc:picChg>
        <pc:picChg chg="add mod">
          <ac:chgData name="Campbell, Felicia" userId="4a81c6dd-5327-4ba3-89f6-c8d753f98be4" providerId="ADAL" clId="{DB725198-DC9E-45A0-8DC7-81E3E4C96002}" dt="2026-07-10T13:27:45.255" v="1536" actId="14861"/>
          <ac:picMkLst>
            <pc:docMk/>
            <pc:sldMk cId="1555587772" sldId="1265"/>
            <ac:picMk id="7" creationId="{94FAFA56-65A6-5B42-5BAB-4B22F3A17242}"/>
          </ac:picMkLst>
        </pc:picChg>
        <pc:picChg chg="add mod">
          <ac:chgData name="Campbell, Felicia" userId="4a81c6dd-5327-4ba3-89f6-c8d753f98be4" providerId="ADAL" clId="{DB725198-DC9E-45A0-8DC7-81E3E4C96002}" dt="2026-07-10T14:01:13.976" v="1920" actId="1036"/>
          <ac:picMkLst>
            <pc:docMk/>
            <pc:sldMk cId="1555587772" sldId="1265"/>
            <ac:picMk id="13" creationId="{12976803-2671-AFDA-0EF3-C81EA183DA08}"/>
          </ac:picMkLst>
        </pc:picChg>
      </pc:sldChg>
      <pc:sldChg chg="addSp delSp modSp add mod ord">
        <pc:chgData name="Campbell, Felicia" userId="4a81c6dd-5327-4ba3-89f6-c8d753f98be4" providerId="ADAL" clId="{DB725198-DC9E-45A0-8DC7-81E3E4C96002}" dt="2026-07-10T14:54:19.730" v="2785" actId="962"/>
        <pc:sldMkLst>
          <pc:docMk/>
          <pc:sldMk cId="4231827090" sldId="1266"/>
        </pc:sldMkLst>
        <pc:spChg chg="mod">
          <ac:chgData name="Campbell, Felicia" userId="4a81c6dd-5327-4ba3-89f6-c8d753f98be4" providerId="ADAL" clId="{DB725198-DC9E-45A0-8DC7-81E3E4C96002}" dt="2026-07-10T14:41:05.550" v="2437" actId="962"/>
          <ac:spMkLst>
            <pc:docMk/>
            <pc:sldMk cId="4231827090" sldId="1266"/>
            <ac:spMk id="2" creationId="{0BA406FE-9C2D-B65F-437A-ACA98D763D74}"/>
          </ac:spMkLst>
        </pc:spChg>
        <pc:spChg chg="mod">
          <ac:chgData name="Campbell, Felicia" userId="4a81c6dd-5327-4ba3-89f6-c8d753f98be4" providerId="ADAL" clId="{DB725198-DC9E-45A0-8DC7-81E3E4C96002}" dt="2026-07-10T14:43:03.311" v="2538" actId="33553"/>
          <ac:spMkLst>
            <pc:docMk/>
            <pc:sldMk cId="4231827090" sldId="1266"/>
            <ac:spMk id="8" creationId="{E080FDE3-92B9-1AA5-AD5A-2D6DE3FC7D78}"/>
          </ac:spMkLst>
        </pc:spChg>
        <pc:spChg chg="mod">
          <ac:chgData name="Campbell, Felicia" userId="4a81c6dd-5327-4ba3-89f6-c8d753f98be4" providerId="ADAL" clId="{DB725198-DC9E-45A0-8DC7-81E3E4C96002}" dt="2026-07-10T14:41:05.554" v="2438" actId="962"/>
          <ac:spMkLst>
            <pc:docMk/>
            <pc:sldMk cId="4231827090" sldId="1266"/>
            <ac:spMk id="12" creationId="{DEEE3D2C-480C-62DD-491E-13255F1E511D}"/>
          </ac:spMkLst>
        </pc:spChg>
        <pc:picChg chg="mod">
          <ac:chgData name="Campbell, Felicia" userId="4a81c6dd-5327-4ba3-89f6-c8d753f98be4" providerId="ADAL" clId="{DB725198-DC9E-45A0-8DC7-81E3E4C96002}" dt="2026-07-10T14:54:19.730" v="2785" actId="962"/>
          <ac:picMkLst>
            <pc:docMk/>
            <pc:sldMk cId="4231827090" sldId="1266"/>
            <ac:picMk id="4" creationId="{092419F1-3CC0-BFCD-2B01-40BE6937645E}"/>
          </ac:picMkLst>
        </pc:picChg>
        <pc:picChg chg="add mod">
          <ac:chgData name="Campbell, Felicia" userId="4a81c6dd-5327-4ba3-89f6-c8d753f98be4" providerId="ADAL" clId="{DB725198-DC9E-45A0-8DC7-81E3E4C96002}" dt="2026-07-10T13:33:48.976" v="1654" actId="14861"/>
          <ac:picMkLst>
            <pc:docMk/>
            <pc:sldMk cId="4231827090" sldId="1266"/>
            <ac:picMk id="7" creationId="{FB503177-72D2-1A67-EF5E-E75592E6456E}"/>
          </ac:picMkLst>
        </pc:picChg>
        <pc:picChg chg="add mod">
          <ac:chgData name="Campbell, Felicia" userId="4a81c6dd-5327-4ba3-89f6-c8d753f98be4" providerId="ADAL" clId="{DB725198-DC9E-45A0-8DC7-81E3E4C96002}" dt="2026-07-10T14:05:48.767" v="2018" actId="1036"/>
          <ac:picMkLst>
            <pc:docMk/>
            <pc:sldMk cId="4231827090" sldId="1266"/>
            <ac:picMk id="13" creationId="{3FC06DC6-0674-E1BE-B46F-BD969C28E7A7}"/>
          </ac:picMkLst>
        </pc:picChg>
      </pc:sldChg>
      <pc:sldChg chg="addSp delSp modSp add mod ord">
        <pc:chgData name="Campbell, Felicia" userId="4a81c6dd-5327-4ba3-89f6-c8d753f98be4" providerId="ADAL" clId="{DB725198-DC9E-45A0-8DC7-81E3E4C96002}" dt="2026-07-10T14:53:47.933" v="2771" actId="962"/>
        <pc:sldMkLst>
          <pc:docMk/>
          <pc:sldMk cId="480057223" sldId="1267"/>
        </pc:sldMkLst>
        <pc:spChg chg="mod">
          <ac:chgData name="Campbell, Felicia" userId="4a81c6dd-5327-4ba3-89f6-c8d753f98be4" providerId="ADAL" clId="{DB725198-DC9E-45A0-8DC7-81E3E4C96002}" dt="2026-07-10T14:41:05.467" v="2423" actId="962"/>
          <ac:spMkLst>
            <pc:docMk/>
            <pc:sldMk cId="480057223" sldId="1267"/>
            <ac:spMk id="2" creationId="{63E6C048-A927-BE68-EA01-2EA3BFD3AF16}"/>
          </ac:spMkLst>
        </pc:spChg>
        <pc:spChg chg="mod">
          <ac:chgData name="Campbell, Felicia" userId="4a81c6dd-5327-4ba3-89f6-c8d753f98be4" providerId="ADAL" clId="{DB725198-DC9E-45A0-8DC7-81E3E4C96002}" dt="2026-07-10T14:42:52.008" v="2531" actId="33553"/>
          <ac:spMkLst>
            <pc:docMk/>
            <pc:sldMk cId="480057223" sldId="1267"/>
            <ac:spMk id="8" creationId="{7AE0DF58-1628-A954-FEC0-7B34572B4691}"/>
          </ac:spMkLst>
        </pc:spChg>
        <pc:spChg chg="mod">
          <ac:chgData name="Campbell, Felicia" userId="4a81c6dd-5327-4ba3-89f6-c8d753f98be4" providerId="ADAL" clId="{DB725198-DC9E-45A0-8DC7-81E3E4C96002}" dt="2026-07-10T14:41:05.467" v="2424" actId="962"/>
          <ac:spMkLst>
            <pc:docMk/>
            <pc:sldMk cId="480057223" sldId="1267"/>
            <ac:spMk id="12" creationId="{8843D738-349A-8932-0931-191102D7F996}"/>
          </ac:spMkLst>
        </pc:spChg>
        <pc:picChg chg="mod">
          <ac:chgData name="Campbell, Felicia" userId="4a81c6dd-5327-4ba3-89f6-c8d753f98be4" providerId="ADAL" clId="{DB725198-DC9E-45A0-8DC7-81E3E4C96002}" dt="2026-07-10T14:53:47.933" v="2771" actId="962"/>
          <ac:picMkLst>
            <pc:docMk/>
            <pc:sldMk cId="480057223" sldId="1267"/>
            <ac:picMk id="4" creationId="{DE0CA786-9901-0B2F-7E1A-00D81F901DDB}"/>
          </ac:picMkLst>
        </pc:picChg>
        <pc:picChg chg="add mod">
          <ac:chgData name="Campbell, Felicia" userId="4a81c6dd-5327-4ba3-89f6-c8d753f98be4" providerId="ADAL" clId="{DB725198-DC9E-45A0-8DC7-81E3E4C96002}" dt="2026-07-10T13:28:28.141" v="1549" actId="14861"/>
          <ac:picMkLst>
            <pc:docMk/>
            <pc:sldMk cId="480057223" sldId="1267"/>
            <ac:picMk id="7" creationId="{28C1CD1A-ACE0-29D4-72C5-51DFBC1B71C0}"/>
          </ac:picMkLst>
        </pc:picChg>
        <pc:picChg chg="add mod">
          <ac:chgData name="Campbell, Felicia" userId="4a81c6dd-5327-4ba3-89f6-c8d753f98be4" providerId="ADAL" clId="{DB725198-DC9E-45A0-8DC7-81E3E4C96002}" dt="2026-07-10T14:01:55.531" v="1935" actId="1036"/>
          <ac:picMkLst>
            <pc:docMk/>
            <pc:sldMk cId="480057223" sldId="1267"/>
            <ac:picMk id="13" creationId="{C0EF0854-D192-B9B5-0C7C-19478B7A05DF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4T13:56:22.230" v="2871" actId="14861"/>
        <pc:sldMkLst>
          <pc:docMk/>
          <pc:sldMk cId="2358694770" sldId="1268"/>
        </pc:sldMkLst>
        <pc:spChg chg="mod">
          <ac:chgData name="Campbell, Felicia" userId="4a81c6dd-5327-4ba3-89f6-c8d753f98be4" providerId="ADAL" clId="{DB725198-DC9E-45A0-8DC7-81E3E4C96002}" dt="2026-07-10T14:41:05.483" v="2425" actId="962"/>
          <ac:spMkLst>
            <pc:docMk/>
            <pc:sldMk cId="2358694770" sldId="1268"/>
            <ac:spMk id="2" creationId="{F8226769-16E1-9FFD-110C-F67300D69508}"/>
          </ac:spMkLst>
        </pc:spChg>
        <pc:spChg chg="mod">
          <ac:chgData name="Campbell, Felicia" userId="4a81c6dd-5327-4ba3-89f6-c8d753f98be4" providerId="ADAL" clId="{DB725198-DC9E-45A0-8DC7-81E3E4C96002}" dt="2026-07-10T14:42:53.473" v="2532" actId="33553"/>
          <ac:spMkLst>
            <pc:docMk/>
            <pc:sldMk cId="2358694770" sldId="1268"/>
            <ac:spMk id="8" creationId="{7B2E8CDF-7AAE-B974-1BA4-057A35A96B9A}"/>
          </ac:spMkLst>
        </pc:spChg>
        <pc:spChg chg="mod">
          <ac:chgData name="Campbell, Felicia" userId="4a81c6dd-5327-4ba3-89f6-c8d753f98be4" providerId="ADAL" clId="{DB725198-DC9E-45A0-8DC7-81E3E4C96002}" dt="2026-07-10T14:41:05.485" v="2426" actId="962"/>
          <ac:spMkLst>
            <pc:docMk/>
            <pc:sldMk cId="2358694770" sldId="1268"/>
            <ac:spMk id="12" creationId="{962D07ED-C4FF-F48C-0553-108FFFC60475}"/>
          </ac:spMkLst>
        </pc:spChg>
        <pc:picChg chg="mod">
          <ac:chgData name="Campbell, Felicia" userId="4a81c6dd-5327-4ba3-89f6-c8d753f98be4" providerId="ADAL" clId="{DB725198-DC9E-45A0-8DC7-81E3E4C96002}" dt="2026-07-10T14:53:51.933" v="2773" actId="962"/>
          <ac:picMkLst>
            <pc:docMk/>
            <pc:sldMk cId="2358694770" sldId="1268"/>
            <ac:picMk id="4" creationId="{E8B3C80C-CCCD-6BD8-FEFD-D96007158202}"/>
          </ac:picMkLst>
        </pc:picChg>
        <pc:picChg chg="add mod">
          <ac:chgData name="Campbell, Felicia" userId="4a81c6dd-5327-4ba3-89f6-c8d753f98be4" providerId="ADAL" clId="{DB725198-DC9E-45A0-8DC7-81E3E4C96002}" dt="2026-07-14T13:56:22.230" v="2871" actId="14861"/>
          <ac:picMkLst>
            <pc:docMk/>
            <pc:sldMk cId="2358694770" sldId="1268"/>
            <ac:picMk id="5" creationId="{5A67E4CB-0D64-F780-84EA-0D0136A85B2B}"/>
          </ac:picMkLst>
        </pc:picChg>
        <pc:picChg chg="add del mod">
          <ac:chgData name="Campbell, Felicia" userId="4a81c6dd-5327-4ba3-89f6-c8d753f98be4" providerId="ADAL" clId="{DB725198-DC9E-45A0-8DC7-81E3E4C96002}" dt="2026-07-14T13:56:02.340" v="2847" actId="478"/>
          <ac:picMkLst>
            <pc:docMk/>
            <pc:sldMk cId="2358694770" sldId="1268"/>
            <ac:picMk id="7" creationId="{2ACEF12E-6933-B704-C919-61C267DEED98}"/>
          </ac:picMkLst>
        </pc:picChg>
        <pc:picChg chg="add mod">
          <ac:chgData name="Campbell, Felicia" userId="4a81c6dd-5327-4ba3-89f6-c8d753f98be4" providerId="ADAL" clId="{DB725198-DC9E-45A0-8DC7-81E3E4C96002}" dt="2026-07-10T14:02:26.071" v="1947" actId="1036"/>
          <ac:picMkLst>
            <pc:docMk/>
            <pc:sldMk cId="2358694770" sldId="1268"/>
            <ac:picMk id="13" creationId="{B42D1CF2-7687-47B8-A5B4-9D97D01E71C3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53:56.198" v="2775" actId="962"/>
        <pc:sldMkLst>
          <pc:docMk/>
          <pc:sldMk cId="2974690817" sldId="1269"/>
        </pc:sldMkLst>
        <pc:spChg chg="mod">
          <ac:chgData name="Campbell, Felicia" userId="4a81c6dd-5327-4ba3-89f6-c8d753f98be4" providerId="ADAL" clId="{DB725198-DC9E-45A0-8DC7-81E3E4C96002}" dt="2026-07-10T14:41:05.488" v="2427" actId="962"/>
          <ac:spMkLst>
            <pc:docMk/>
            <pc:sldMk cId="2974690817" sldId="1269"/>
            <ac:spMk id="2" creationId="{42A90BE5-5B38-C393-8719-91D4DAF366CD}"/>
          </ac:spMkLst>
        </pc:spChg>
        <pc:spChg chg="mod">
          <ac:chgData name="Campbell, Felicia" userId="4a81c6dd-5327-4ba3-89f6-c8d753f98be4" providerId="ADAL" clId="{DB725198-DC9E-45A0-8DC7-81E3E4C96002}" dt="2026-07-10T14:42:54.907" v="2533" actId="33553"/>
          <ac:spMkLst>
            <pc:docMk/>
            <pc:sldMk cId="2974690817" sldId="1269"/>
            <ac:spMk id="8" creationId="{CB2CEA62-56FB-61D2-BC27-23AB81FD2B57}"/>
          </ac:spMkLst>
        </pc:spChg>
        <pc:spChg chg="mod">
          <ac:chgData name="Campbell, Felicia" userId="4a81c6dd-5327-4ba3-89f6-c8d753f98be4" providerId="ADAL" clId="{DB725198-DC9E-45A0-8DC7-81E3E4C96002}" dt="2026-07-10T14:41:05.488" v="2428" actId="962"/>
          <ac:spMkLst>
            <pc:docMk/>
            <pc:sldMk cId="2974690817" sldId="1269"/>
            <ac:spMk id="12" creationId="{6DB665CD-538D-8E83-CDB8-E9C9F272EF34}"/>
          </ac:spMkLst>
        </pc:spChg>
        <pc:picChg chg="mod">
          <ac:chgData name="Campbell, Felicia" userId="4a81c6dd-5327-4ba3-89f6-c8d753f98be4" providerId="ADAL" clId="{DB725198-DC9E-45A0-8DC7-81E3E4C96002}" dt="2026-07-10T14:53:56.198" v="2775" actId="962"/>
          <ac:picMkLst>
            <pc:docMk/>
            <pc:sldMk cId="2974690817" sldId="1269"/>
            <ac:picMk id="4" creationId="{82614E8B-4A22-9FDC-3BFF-6CD90830904E}"/>
          </ac:picMkLst>
        </pc:picChg>
        <pc:picChg chg="add mod">
          <ac:chgData name="Campbell, Felicia" userId="4a81c6dd-5327-4ba3-89f6-c8d753f98be4" providerId="ADAL" clId="{DB725198-DC9E-45A0-8DC7-81E3E4C96002}" dt="2026-07-10T13:29:39.731" v="1577" actId="14861"/>
          <ac:picMkLst>
            <pc:docMk/>
            <pc:sldMk cId="2974690817" sldId="1269"/>
            <ac:picMk id="7" creationId="{9264AB79-F8BA-E86E-A764-C6A9595F14A8}"/>
          </ac:picMkLst>
        </pc:picChg>
        <pc:picChg chg="add mod">
          <ac:chgData name="Campbell, Felicia" userId="4a81c6dd-5327-4ba3-89f6-c8d753f98be4" providerId="ADAL" clId="{DB725198-DC9E-45A0-8DC7-81E3E4C96002}" dt="2026-07-10T14:03:00.315" v="1958" actId="1036"/>
          <ac:picMkLst>
            <pc:docMk/>
            <pc:sldMk cId="2974690817" sldId="1269"/>
            <ac:picMk id="13" creationId="{A47F4E9D-8673-4D25-D6B0-A36D71A40FC1}"/>
          </ac:picMkLst>
        </pc:picChg>
      </pc:sldChg>
      <pc:sldChg chg="addSp delSp modSp add mod ord">
        <pc:chgData name="Campbell, Felicia" userId="4a81c6dd-5327-4ba3-89f6-c8d753f98be4" providerId="ADAL" clId="{DB725198-DC9E-45A0-8DC7-81E3E4C96002}" dt="2026-07-10T14:54:01.257" v="2777" actId="962"/>
        <pc:sldMkLst>
          <pc:docMk/>
          <pc:sldMk cId="718616666" sldId="1270"/>
        </pc:sldMkLst>
        <pc:spChg chg="mod">
          <ac:chgData name="Campbell, Felicia" userId="4a81c6dd-5327-4ba3-89f6-c8d753f98be4" providerId="ADAL" clId="{DB725198-DC9E-45A0-8DC7-81E3E4C96002}" dt="2026-07-10T14:41:05.503" v="2429" actId="962"/>
          <ac:spMkLst>
            <pc:docMk/>
            <pc:sldMk cId="718616666" sldId="1270"/>
            <ac:spMk id="2" creationId="{87FABE5C-EA5C-31BA-CE1F-BB060F670036}"/>
          </ac:spMkLst>
        </pc:spChg>
        <pc:spChg chg="mod">
          <ac:chgData name="Campbell, Felicia" userId="4a81c6dd-5327-4ba3-89f6-c8d753f98be4" providerId="ADAL" clId="{DB725198-DC9E-45A0-8DC7-81E3E4C96002}" dt="2026-07-10T14:42:56.583" v="2534" actId="33553"/>
          <ac:spMkLst>
            <pc:docMk/>
            <pc:sldMk cId="718616666" sldId="1270"/>
            <ac:spMk id="8" creationId="{CE0E0AE0-1495-E0DD-9B6D-92CF44F33D0F}"/>
          </ac:spMkLst>
        </pc:spChg>
        <pc:spChg chg="mod">
          <ac:chgData name="Campbell, Felicia" userId="4a81c6dd-5327-4ba3-89f6-c8d753f98be4" providerId="ADAL" clId="{DB725198-DC9E-45A0-8DC7-81E3E4C96002}" dt="2026-07-10T14:41:05.508" v="2430" actId="962"/>
          <ac:spMkLst>
            <pc:docMk/>
            <pc:sldMk cId="718616666" sldId="1270"/>
            <ac:spMk id="12" creationId="{5F54FB64-ECCA-072F-1754-41DF2AF31D96}"/>
          </ac:spMkLst>
        </pc:spChg>
        <pc:picChg chg="mod">
          <ac:chgData name="Campbell, Felicia" userId="4a81c6dd-5327-4ba3-89f6-c8d753f98be4" providerId="ADAL" clId="{DB725198-DC9E-45A0-8DC7-81E3E4C96002}" dt="2026-07-10T14:54:01.257" v="2777" actId="962"/>
          <ac:picMkLst>
            <pc:docMk/>
            <pc:sldMk cId="718616666" sldId="1270"/>
            <ac:picMk id="4" creationId="{A6243EDF-E0A3-9CDF-18AC-FEFF15BB2734}"/>
          </ac:picMkLst>
        </pc:picChg>
        <pc:picChg chg="add mod">
          <ac:chgData name="Campbell, Felicia" userId="4a81c6dd-5327-4ba3-89f6-c8d753f98be4" providerId="ADAL" clId="{DB725198-DC9E-45A0-8DC7-81E3E4C96002}" dt="2026-07-10T13:30:21.077" v="1591" actId="14861"/>
          <ac:picMkLst>
            <pc:docMk/>
            <pc:sldMk cId="718616666" sldId="1270"/>
            <ac:picMk id="7" creationId="{FD358950-8B2B-F4EF-FED3-175DD52533D6}"/>
          </ac:picMkLst>
        </pc:picChg>
        <pc:picChg chg="add mod">
          <ac:chgData name="Campbell, Felicia" userId="4a81c6dd-5327-4ba3-89f6-c8d753f98be4" providerId="ADAL" clId="{DB725198-DC9E-45A0-8DC7-81E3E4C96002}" dt="2026-07-10T14:03:44.061" v="1976" actId="1035"/>
          <ac:picMkLst>
            <pc:docMk/>
            <pc:sldMk cId="718616666" sldId="1270"/>
            <ac:picMk id="13" creationId="{EF555B83-813C-A1C6-712D-7F6E4FD56116}"/>
          </ac:picMkLst>
        </pc:picChg>
      </pc:sldChg>
      <pc:sldChg chg="addSp delSp modSp add mod ord">
        <pc:chgData name="Campbell, Felicia" userId="4a81c6dd-5327-4ba3-89f6-c8d753f98be4" providerId="ADAL" clId="{DB725198-DC9E-45A0-8DC7-81E3E4C96002}" dt="2026-07-10T14:54:05.675" v="2779" actId="962"/>
        <pc:sldMkLst>
          <pc:docMk/>
          <pc:sldMk cId="813800283" sldId="1271"/>
        </pc:sldMkLst>
        <pc:spChg chg="mod">
          <ac:chgData name="Campbell, Felicia" userId="4a81c6dd-5327-4ba3-89f6-c8d753f98be4" providerId="ADAL" clId="{DB725198-DC9E-45A0-8DC7-81E3E4C96002}" dt="2026-07-10T14:41:05.514" v="2431" actId="962"/>
          <ac:spMkLst>
            <pc:docMk/>
            <pc:sldMk cId="813800283" sldId="1271"/>
            <ac:spMk id="2" creationId="{15324C72-AFB8-3969-5186-2CD237460579}"/>
          </ac:spMkLst>
        </pc:spChg>
        <pc:spChg chg="mod">
          <ac:chgData name="Campbell, Felicia" userId="4a81c6dd-5327-4ba3-89f6-c8d753f98be4" providerId="ADAL" clId="{DB725198-DC9E-45A0-8DC7-81E3E4C96002}" dt="2026-07-10T14:42:58.310" v="2535" actId="33553"/>
          <ac:spMkLst>
            <pc:docMk/>
            <pc:sldMk cId="813800283" sldId="1271"/>
            <ac:spMk id="8" creationId="{94A87F55-CD84-D31B-0B01-B7DC5E1A760A}"/>
          </ac:spMkLst>
        </pc:spChg>
        <pc:spChg chg="mod">
          <ac:chgData name="Campbell, Felicia" userId="4a81c6dd-5327-4ba3-89f6-c8d753f98be4" providerId="ADAL" clId="{DB725198-DC9E-45A0-8DC7-81E3E4C96002}" dt="2026-07-10T14:41:05.514" v="2432" actId="962"/>
          <ac:spMkLst>
            <pc:docMk/>
            <pc:sldMk cId="813800283" sldId="1271"/>
            <ac:spMk id="12" creationId="{124EC01A-9713-E366-E8BB-D1F62CFC5A34}"/>
          </ac:spMkLst>
        </pc:spChg>
        <pc:picChg chg="mod">
          <ac:chgData name="Campbell, Felicia" userId="4a81c6dd-5327-4ba3-89f6-c8d753f98be4" providerId="ADAL" clId="{DB725198-DC9E-45A0-8DC7-81E3E4C96002}" dt="2026-07-10T14:54:05.675" v="2779" actId="962"/>
          <ac:picMkLst>
            <pc:docMk/>
            <pc:sldMk cId="813800283" sldId="1271"/>
            <ac:picMk id="4" creationId="{5B8D28D2-8CF5-F882-798B-F3DA3DD93EFC}"/>
          </ac:picMkLst>
        </pc:picChg>
        <pc:picChg chg="add mod">
          <ac:chgData name="Campbell, Felicia" userId="4a81c6dd-5327-4ba3-89f6-c8d753f98be4" providerId="ADAL" clId="{DB725198-DC9E-45A0-8DC7-81E3E4C96002}" dt="2026-07-10T13:31:03.798" v="1606" actId="14861"/>
          <ac:picMkLst>
            <pc:docMk/>
            <pc:sldMk cId="813800283" sldId="1271"/>
            <ac:picMk id="7" creationId="{4C430FE2-ADF3-7BA5-2026-696A0EF6ED11}"/>
          </ac:picMkLst>
        </pc:picChg>
        <pc:picChg chg="add mod">
          <ac:chgData name="Campbell, Felicia" userId="4a81c6dd-5327-4ba3-89f6-c8d753f98be4" providerId="ADAL" clId="{DB725198-DC9E-45A0-8DC7-81E3E4C96002}" dt="2026-07-10T14:04:15.672" v="1985" actId="1036"/>
          <ac:picMkLst>
            <pc:docMk/>
            <pc:sldMk cId="813800283" sldId="1271"/>
            <ac:picMk id="13" creationId="{E48798C2-D5E9-76EF-6889-58BEC1C158A3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54:11.586" v="2781" actId="962"/>
        <pc:sldMkLst>
          <pc:docMk/>
          <pc:sldMk cId="1871261589" sldId="1272"/>
        </pc:sldMkLst>
        <pc:spChg chg="mod">
          <ac:chgData name="Campbell, Felicia" userId="4a81c6dd-5327-4ba3-89f6-c8d753f98be4" providerId="ADAL" clId="{DB725198-DC9E-45A0-8DC7-81E3E4C96002}" dt="2026-07-10T14:41:05.526" v="2433" actId="962"/>
          <ac:spMkLst>
            <pc:docMk/>
            <pc:sldMk cId="1871261589" sldId="1272"/>
            <ac:spMk id="2" creationId="{806D8F03-9F1B-38A3-B588-5C87410CA277}"/>
          </ac:spMkLst>
        </pc:spChg>
        <pc:spChg chg="mod">
          <ac:chgData name="Campbell, Felicia" userId="4a81c6dd-5327-4ba3-89f6-c8d753f98be4" providerId="ADAL" clId="{DB725198-DC9E-45A0-8DC7-81E3E4C96002}" dt="2026-07-10T14:42:59.795" v="2536" actId="33553"/>
          <ac:spMkLst>
            <pc:docMk/>
            <pc:sldMk cId="1871261589" sldId="1272"/>
            <ac:spMk id="8" creationId="{5AC304D0-DE2D-BF17-FB95-C880AE8E6DDD}"/>
          </ac:spMkLst>
        </pc:spChg>
        <pc:spChg chg="mod">
          <ac:chgData name="Campbell, Felicia" userId="4a81c6dd-5327-4ba3-89f6-c8d753f98be4" providerId="ADAL" clId="{DB725198-DC9E-45A0-8DC7-81E3E4C96002}" dt="2026-07-10T14:41:05.533" v="2434" actId="962"/>
          <ac:spMkLst>
            <pc:docMk/>
            <pc:sldMk cId="1871261589" sldId="1272"/>
            <ac:spMk id="12" creationId="{4B2E2DC5-79CE-E44E-30D8-DFA5F450BA77}"/>
          </ac:spMkLst>
        </pc:spChg>
        <pc:picChg chg="mod">
          <ac:chgData name="Campbell, Felicia" userId="4a81c6dd-5327-4ba3-89f6-c8d753f98be4" providerId="ADAL" clId="{DB725198-DC9E-45A0-8DC7-81E3E4C96002}" dt="2026-07-10T14:54:11.586" v="2781" actId="962"/>
          <ac:picMkLst>
            <pc:docMk/>
            <pc:sldMk cId="1871261589" sldId="1272"/>
            <ac:picMk id="4" creationId="{4B04F687-6067-508B-D543-7B7D8317AE33}"/>
          </ac:picMkLst>
        </pc:picChg>
        <pc:picChg chg="add mod">
          <ac:chgData name="Campbell, Felicia" userId="4a81c6dd-5327-4ba3-89f6-c8d753f98be4" providerId="ADAL" clId="{DB725198-DC9E-45A0-8DC7-81E3E4C96002}" dt="2026-07-10T13:32:36.206" v="1621" actId="14861"/>
          <ac:picMkLst>
            <pc:docMk/>
            <pc:sldMk cId="1871261589" sldId="1272"/>
            <ac:picMk id="7" creationId="{5A58291C-024F-9562-D810-6812CB965321}"/>
          </ac:picMkLst>
        </pc:picChg>
        <pc:picChg chg="add mod">
          <ac:chgData name="Campbell, Felicia" userId="4a81c6dd-5327-4ba3-89f6-c8d753f98be4" providerId="ADAL" clId="{DB725198-DC9E-45A0-8DC7-81E3E4C96002}" dt="2026-07-10T14:04:46.492" v="1999" actId="1036"/>
          <ac:picMkLst>
            <pc:docMk/>
            <pc:sldMk cId="1871261589" sldId="1272"/>
            <ac:picMk id="13" creationId="{F8C0F875-5EF4-A234-42A8-5431210E195D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54:15.946" v="2783" actId="962"/>
        <pc:sldMkLst>
          <pc:docMk/>
          <pc:sldMk cId="3347231890" sldId="1273"/>
        </pc:sldMkLst>
        <pc:spChg chg="mod">
          <ac:chgData name="Campbell, Felicia" userId="4a81c6dd-5327-4ba3-89f6-c8d753f98be4" providerId="ADAL" clId="{DB725198-DC9E-45A0-8DC7-81E3E4C96002}" dt="2026-07-10T14:41:05.540" v="2435" actId="962"/>
          <ac:spMkLst>
            <pc:docMk/>
            <pc:sldMk cId="3347231890" sldId="1273"/>
            <ac:spMk id="2" creationId="{D7984630-674A-A7C1-0667-AAE20681FF60}"/>
          </ac:spMkLst>
        </pc:spChg>
        <pc:spChg chg="mod">
          <ac:chgData name="Campbell, Felicia" userId="4a81c6dd-5327-4ba3-89f6-c8d753f98be4" providerId="ADAL" clId="{DB725198-DC9E-45A0-8DC7-81E3E4C96002}" dt="2026-07-10T14:43:01.284" v="2537" actId="33553"/>
          <ac:spMkLst>
            <pc:docMk/>
            <pc:sldMk cId="3347231890" sldId="1273"/>
            <ac:spMk id="8" creationId="{E30E433C-C753-216A-E727-CE39C809ED75}"/>
          </ac:spMkLst>
        </pc:spChg>
        <pc:spChg chg="mod">
          <ac:chgData name="Campbell, Felicia" userId="4a81c6dd-5327-4ba3-89f6-c8d753f98be4" providerId="ADAL" clId="{DB725198-DC9E-45A0-8DC7-81E3E4C96002}" dt="2026-07-10T14:41:05.544" v="2436" actId="962"/>
          <ac:spMkLst>
            <pc:docMk/>
            <pc:sldMk cId="3347231890" sldId="1273"/>
            <ac:spMk id="12" creationId="{D579EA31-E4F1-004C-01A6-2C42D31B7726}"/>
          </ac:spMkLst>
        </pc:spChg>
        <pc:picChg chg="mod">
          <ac:chgData name="Campbell, Felicia" userId="4a81c6dd-5327-4ba3-89f6-c8d753f98be4" providerId="ADAL" clId="{DB725198-DC9E-45A0-8DC7-81E3E4C96002}" dt="2026-07-10T14:54:15.946" v="2783" actId="962"/>
          <ac:picMkLst>
            <pc:docMk/>
            <pc:sldMk cId="3347231890" sldId="1273"/>
            <ac:picMk id="4" creationId="{7912ED13-A008-9722-287B-876685D6DA8F}"/>
          </ac:picMkLst>
        </pc:picChg>
        <pc:picChg chg="add mod">
          <ac:chgData name="Campbell, Felicia" userId="4a81c6dd-5327-4ba3-89f6-c8d753f98be4" providerId="ADAL" clId="{DB725198-DC9E-45A0-8DC7-81E3E4C96002}" dt="2026-07-10T13:33:13.512" v="1637" actId="14861"/>
          <ac:picMkLst>
            <pc:docMk/>
            <pc:sldMk cId="3347231890" sldId="1273"/>
            <ac:picMk id="7" creationId="{01E28EC6-01DA-62D0-A3C7-113B601F2CC2}"/>
          </ac:picMkLst>
        </pc:picChg>
        <pc:picChg chg="add mod">
          <ac:chgData name="Campbell, Felicia" userId="4a81c6dd-5327-4ba3-89f6-c8d753f98be4" providerId="ADAL" clId="{DB725198-DC9E-45A0-8DC7-81E3E4C96002}" dt="2026-07-10T14:05:16.756" v="2009" actId="1076"/>
          <ac:picMkLst>
            <pc:docMk/>
            <pc:sldMk cId="3347231890" sldId="1273"/>
            <ac:picMk id="13" creationId="{4104B4D4-7FFE-847F-4715-9FFC441479AB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54:23.683" v="2787" actId="962"/>
        <pc:sldMkLst>
          <pc:docMk/>
          <pc:sldMk cId="3142612616" sldId="1274"/>
        </pc:sldMkLst>
        <pc:spChg chg="mod">
          <ac:chgData name="Campbell, Felicia" userId="4a81c6dd-5327-4ba3-89f6-c8d753f98be4" providerId="ADAL" clId="{DB725198-DC9E-45A0-8DC7-81E3E4C96002}" dt="2026-07-10T14:41:05.561" v="2439" actId="962"/>
          <ac:spMkLst>
            <pc:docMk/>
            <pc:sldMk cId="3142612616" sldId="1274"/>
            <ac:spMk id="2" creationId="{52456656-DAC1-FC89-124A-76C0CBC3C55A}"/>
          </ac:spMkLst>
        </pc:spChg>
        <pc:spChg chg="mod">
          <ac:chgData name="Campbell, Felicia" userId="4a81c6dd-5327-4ba3-89f6-c8d753f98be4" providerId="ADAL" clId="{DB725198-DC9E-45A0-8DC7-81E3E4C96002}" dt="2026-07-10T14:43:05.001" v="2539" actId="33553"/>
          <ac:spMkLst>
            <pc:docMk/>
            <pc:sldMk cId="3142612616" sldId="1274"/>
            <ac:spMk id="8" creationId="{BC1E0E00-BD8E-4DA0-E16B-C6BB63A7F660}"/>
          </ac:spMkLst>
        </pc:spChg>
        <pc:spChg chg="mod">
          <ac:chgData name="Campbell, Felicia" userId="4a81c6dd-5327-4ba3-89f6-c8d753f98be4" providerId="ADAL" clId="{DB725198-DC9E-45A0-8DC7-81E3E4C96002}" dt="2026-07-10T14:41:05.566" v="2440" actId="962"/>
          <ac:spMkLst>
            <pc:docMk/>
            <pc:sldMk cId="3142612616" sldId="1274"/>
            <ac:spMk id="12" creationId="{E10D0244-3B6F-C2E0-E6E2-C675C89F3C12}"/>
          </ac:spMkLst>
        </pc:spChg>
        <pc:picChg chg="mod">
          <ac:chgData name="Campbell, Felicia" userId="4a81c6dd-5327-4ba3-89f6-c8d753f98be4" providerId="ADAL" clId="{DB725198-DC9E-45A0-8DC7-81E3E4C96002}" dt="2026-07-10T14:54:23.683" v="2787" actId="962"/>
          <ac:picMkLst>
            <pc:docMk/>
            <pc:sldMk cId="3142612616" sldId="1274"/>
            <ac:picMk id="4" creationId="{A9A7EB3F-79F8-FC2E-41B7-FA6827B19978}"/>
          </ac:picMkLst>
        </pc:picChg>
        <pc:picChg chg="add mod">
          <ac:chgData name="Campbell, Felicia" userId="4a81c6dd-5327-4ba3-89f6-c8d753f98be4" providerId="ADAL" clId="{DB725198-DC9E-45A0-8DC7-81E3E4C96002}" dt="2026-07-10T13:35:13.573" v="1667" actId="14861"/>
          <ac:picMkLst>
            <pc:docMk/>
            <pc:sldMk cId="3142612616" sldId="1274"/>
            <ac:picMk id="7" creationId="{184154AF-C313-1E56-46BD-1BAFC47E2673}"/>
          </ac:picMkLst>
        </pc:picChg>
        <pc:picChg chg="add mod">
          <ac:chgData name="Campbell, Felicia" userId="4a81c6dd-5327-4ba3-89f6-c8d753f98be4" providerId="ADAL" clId="{DB725198-DC9E-45A0-8DC7-81E3E4C96002}" dt="2026-07-10T14:06:26.301" v="2029" actId="1035"/>
          <ac:picMkLst>
            <pc:docMk/>
            <pc:sldMk cId="3142612616" sldId="1274"/>
            <ac:picMk id="13" creationId="{3D7899A7-797A-1FE9-7772-E6A2FDD711BF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45:42.285" v="2626" actId="33553"/>
        <pc:sldMkLst>
          <pc:docMk/>
          <pc:sldMk cId="382675544" sldId="1276"/>
        </pc:sldMkLst>
        <pc:spChg chg="mod">
          <ac:chgData name="Campbell, Felicia" userId="4a81c6dd-5327-4ba3-89f6-c8d753f98be4" providerId="ADAL" clId="{DB725198-DC9E-45A0-8DC7-81E3E4C96002}" dt="2026-07-10T14:41:05.658" v="2451" actId="962"/>
          <ac:spMkLst>
            <pc:docMk/>
            <pc:sldMk cId="382675544" sldId="1276"/>
            <ac:spMk id="2" creationId="{7DF9943B-7210-6F25-0FE8-DEFD88C3AE10}"/>
          </ac:spMkLst>
        </pc:spChg>
        <pc:spChg chg="mod">
          <ac:chgData name="Campbell, Felicia" userId="4a81c6dd-5327-4ba3-89f6-c8d753f98be4" providerId="ADAL" clId="{DB725198-DC9E-45A0-8DC7-81E3E4C96002}" dt="2026-07-10T14:45:42.285" v="2626" actId="33553"/>
          <ac:spMkLst>
            <pc:docMk/>
            <pc:sldMk cId="382675544" sldId="1276"/>
            <ac:spMk id="8" creationId="{578205F4-2C70-D277-91F0-7B3415631633}"/>
          </ac:spMkLst>
        </pc:spChg>
        <pc:spChg chg="mod">
          <ac:chgData name="Campbell, Felicia" userId="4a81c6dd-5327-4ba3-89f6-c8d753f98be4" providerId="ADAL" clId="{DB725198-DC9E-45A0-8DC7-81E3E4C96002}" dt="2026-07-10T14:41:05.658" v="2452" actId="962"/>
          <ac:spMkLst>
            <pc:docMk/>
            <pc:sldMk cId="382675544" sldId="1276"/>
            <ac:spMk id="12" creationId="{B3859301-9432-127B-81DD-079CE766E1A1}"/>
          </ac:spMkLst>
        </pc:spChg>
        <pc:picChg chg="add mod">
          <ac:chgData name="Campbell, Felicia" userId="4a81c6dd-5327-4ba3-89f6-c8d753f98be4" providerId="ADAL" clId="{DB725198-DC9E-45A0-8DC7-81E3E4C96002}" dt="2026-07-10T13:47:01.806" v="1695" actId="14861"/>
          <ac:picMkLst>
            <pc:docMk/>
            <pc:sldMk cId="382675544" sldId="1276"/>
            <ac:picMk id="7" creationId="{63B7735D-74E7-4BEE-70B7-7AFAA0E2A69A}"/>
          </ac:picMkLst>
        </pc:picChg>
        <pc:picChg chg="add mod">
          <ac:chgData name="Campbell, Felicia" userId="4a81c6dd-5327-4ba3-89f6-c8d753f98be4" providerId="ADAL" clId="{DB725198-DC9E-45A0-8DC7-81E3E4C96002}" dt="2026-07-10T14:07:56.492" v="2052" actId="1036"/>
          <ac:picMkLst>
            <pc:docMk/>
            <pc:sldMk cId="382675544" sldId="1276"/>
            <ac:picMk id="13" creationId="{C797C1D9-F288-9031-96D3-BB4BBBFEA016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45:44.266" v="2627" actId="33553"/>
        <pc:sldMkLst>
          <pc:docMk/>
          <pc:sldMk cId="995841792" sldId="1277"/>
        </pc:sldMkLst>
        <pc:spChg chg="mod">
          <ac:chgData name="Campbell, Felicia" userId="4a81c6dd-5327-4ba3-89f6-c8d753f98be4" providerId="ADAL" clId="{DB725198-DC9E-45A0-8DC7-81E3E4C96002}" dt="2026-07-10T14:41:05.671" v="2453" actId="962"/>
          <ac:spMkLst>
            <pc:docMk/>
            <pc:sldMk cId="995841792" sldId="1277"/>
            <ac:spMk id="2" creationId="{F55EC53E-B0CF-C978-B34C-50F2C01D3244}"/>
          </ac:spMkLst>
        </pc:spChg>
        <pc:spChg chg="mod">
          <ac:chgData name="Campbell, Felicia" userId="4a81c6dd-5327-4ba3-89f6-c8d753f98be4" providerId="ADAL" clId="{DB725198-DC9E-45A0-8DC7-81E3E4C96002}" dt="2026-07-10T14:45:44.266" v="2627" actId="33553"/>
          <ac:spMkLst>
            <pc:docMk/>
            <pc:sldMk cId="995841792" sldId="1277"/>
            <ac:spMk id="8" creationId="{C9052005-CE91-AC5D-77F2-0E9621CD8774}"/>
          </ac:spMkLst>
        </pc:spChg>
        <pc:spChg chg="mod">
          <ac:chgData name="Campbell, Felicia" userId="4a81c6dd-5327-4ba3-89f6-c8d753f98be4" providerId="ADAL" clId="{DB725198-DC9E-45A0-8DC7-81E3E4C96002}" dt="2026-07-10T14:41:05.671" v="2454" actId="962"/>
          <ac:spMkLst>
            <pc:docMk/>
            <pc:sldMk cId="995841792" sldId="1277"/>
            <ac:spMk id="12" creationId="{B77ABD75-C1A3-21BB-C4EF-FEE5F1AD1051}"/>
          </ac:spMkLst>
        </pc:spChg>
        <pc:picChg chg="add mod">
          <ac:chgData name="Campbell, Felicia" userId="4a81c6dd-5327-4ba3-89f6-c8d753f98be4" providerId="ADAL" clId="{DB725198-DC9E-45A0-8DC7-81E3E4C96002}" dt="2026-07-10T13:47:32.564" v="1709" actId="14861"/>
          <ac:picMkLst>
            <pc:docMk/>
            <pc:sldMk cId="995841792" sldId="1277"/>
            <ac:picMk id="7" creationId="{01BE6757-0DD8-CA21-A5B5-F15EEF4B1DB2}"/>
          </ac:picMkLst>
        </pc:picChg>
        <pc:picChg chg="add mod">
          <ac:chgData name="Campbell, Felicia" userId="4a81c6dd-5327-4ba3-89f6-c8d753f98be4" providerId="ADAL" clId="{DB725198-DC9E-45A0-8DC7-81E3E4C96002}" dt="2026-07-10T14:08:38.289" v="2067" actId="1036"/>
          <ac:picMkLst>
            <pc:docMk/>
            <pc:sldMk cId="995841792" sldId="1277"/>
            <ac:picMk id="13" creationId="{6AFB78E8-0F23-3AD0-9404-787FFE49EC09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50:12.220" v="2698" actId="962"/>
        <pc:sldMkLst>
          <pc:docMk/>
          <pc:sldMk cId="881435958" sldId="1278"/>
        </pc:sldMkLst>
        <pc:spChg chg="mod">
          <ac:chgData name="Campbell, Felicia" userId="4a81c6dd-5327-4ba3-89f6-c8d753f98be4" providerId="ADAL" clId="{DB725198-DC9E-45A0-8DC7-81E3E4C96002}" dt="2026-07-10T14:41:05.847" v="2479" actId="962"/>
          <ac:spMkLst>
            <pc:docMk/>
            <pc:sldMk cId="881435958" sldId="1278"/>
            <ac:spMk id="2" creationId="{BD2EBFE7-0226-2C88-BCED-AE3408DED209}"/>
          </ac:spMkLst>
        </pc:spChg>
        <pc:spChg chg="mod">
          <ac:chgData name="Campbell, Felicia" userId="4a81c6dd-5327-4ba3-89f6-c8d753f98be4" providerId="ADAL" clId="{DB725198-DC9E-45A0-8DC7-81E3E4C96002}" dt="2026-07-10T14:46:08.087" v="2634" actId="33553"/>
          <ac:spMkLst>
            <pc:docMk/>
            <pc:sldMk cId="881435958" sldId="1278"/>
            <ac:spMk id="8" creationId="{E94CB7E7-9A76-D4E9-59A1-88167BBBD68D}"/>
          </ac:spMkLst>
        </pc:spChg>
        <pc:spChg chg="mod">
          <ac:chgData name="Campbell, Felicia" userId="4a81c6dd-5327-4ba3-89f6-c8d753f98be4" providerId="ADAL" clId="{DB725198-DC9E-45A0-8DC7-81E3E4C96002}" dt="2026-07-10T14:41:05.851" v="2480" actId="962"/>
          <ac:spMkLst>
            <pc:docMk/>
            <pc:sldMk cId="881435958" sldId="1278"/>
            <ac:spMk id="12" creationId="{40F3FC68-42DA-8306-0B4F-054D33325CB7}"/>
          </ac:spMkLst>
        </pc:spChg>
        <pc:picChg chg="mod">
          <ac:chgData name="Campbell, Felicia" userId="4a81c6dd-5327-4ba3-89f6-c8d753f98be4" providerId="ADAL" clId="{DB725198-DC9E-45A0-8DC7-81E3E4C96002}" dt="2026-07-10T14:50:12.220" v="2698" actId="962"/>
          <ac:picMkLst>
            <pc:docMk/>
            <pc:sldMk cId="881435958" sldId="1278"/>
            <ac:picMk id="4" creationId="{577B756B-0265-B69E-86C7-67FF0230D794}"/>
          </ac:picMkLst>
        </pc:picChg>
        <pc:picChg chg="add mod">
          <ac:chgData name="Campbell, Felicia" userId="4a81c6dd-5327-4ba3-89f6-c8d753f98be4" providerId="ADAL" clId="{DB725198-DC9E-45A0-8DC7-81E3E4C96002}" dt="2026-07-10T13:51:43.962" v="1784" actId="14861"/>
          <ac:picMkLst>
            <pc:docMk/>
            <pc:sldMk cId="881435958" sldId="1278"/>
            <ac:picMk id="7" creationId="{CAA10B4D-0883-21E6-7BFA-1637EB409533}"/>
          </ac:picMkLst>
        </pc:picChg>
        <pc:picChg chg="add mod">
          <ac:chgData name="Campbell, Felicia" userId="4a81c6dd-5327-4ba3-89f6-c8d753f98be4" providerId="ADAL" clId="{DB725198-DC9E-45A0-8DC7-81E3E4C96002}" dt="2026-07-10T14:12:51.882" v="2116" actId="1035"/>
          <ac:picMkLst>
            <pc:docMk/>
            <pc:sldMk cId="881435958" sldId="1278"/>
            <ac:picMk id="13" creationId="{FD2A4847-A8D2-B66A-DF63-1D5F67CC13BA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45:45.990" v="2628" actId="33553"/>
        <pc:sldMkLst>
          <pc:docMk/>
          <pc:sldMk cId="2149702836" sldId="1279"/>
        </pc:sldMkLst>
        <pc:spChg chg="mod">
          <ac:chgData name="Campbell, Felicia" userId="4a81c6dd-5327-4ba3-89f6-c8d753f98be4" providerId="ADAL" clId="{DB725198-DC9E-45A0-8DC7-81E3E4C96002}" dt="2026-07-10T14:41:05.681" v="2455" actId="962"/>
          <ac:spMkLst>
            <pc:docMk/>
            <pc:sldMk cId="2149702836" sldId="1279"/>
            <ac:spMk id="2" creationId="{A3FEBB34-B548-EC77-1658-627AD47091F4}"/>
          </ac:spMkLst>
        </pc:spChg>
        <pc:spChg chg="mod">
          <ac:chgData name="Campbell, Felicia" userId="4a81c6dd-5327-4ba3-89f6-c8d753f98be4" providerId="ADAL" clId="{DB725198-DC9E-45A0-8DC7-81E3E4C96002}" dt="2026-07-10T14:45:45.990" v="2628" actId="33553"/>
          <ac:spMkLst>
            <pc:docMk/>
            <pc:sldMk cId="2149702836" sldId="1279"/>
            <ac:spMk id="8" creationId="{619726A4-5A8E-A18F-529E-EB009B1BB21A}"/>
          </ac:spMkLst>
        </pc:spChg>
        <pc:spChg chg="mod">
          <ac:chgData name="Campbell, Felicia" userId="4a81c6dd-5327-4ba3-89f6-c8d753f98be4" providerId="ADAL" clId="{DB725198-DC9E-45A0-8DC7-81E3E4C96002}" dt="2026-07-10T14:41:05.685" v="2456" actId="962"/>
          <ac:spMkLst>
            <pc:docMk/>
            <pc:sldMk cId="2149702836" sldId="1279"/>
            <ac:spMk id="12" creationId="{C54D0163-EDD0-873B-1DAF-BE48D0A0DC57}"/>
          </ac:spMkLst>
        </pc:spChg>
        <pc:picChg chg="add mod">
          <ac:chgData name="Campbell, Felicia" userId="4a81c6dd-5327-4ba3-89f6-c8d753f98be4" providerId="ADAL" clId="{DB725198-DC9E-45A0-8DC7-81E3E4C96002}" dt="2026-07-10T13:48:10.940" v="1725" actId="14861"/>
          <ac:picMkLst>
            <pc:docMk/>
            <pc:sldMk cId="2149702836" sldId="1279"/>
            <ac:picMk id="7" creationId="{8F9CFA4D-BF56-6130-52A0-2815216C6775}"/>
          </ac:picMkLst>
        </pc:picChg>
        <pc:picChg chg="add mod">
          <ac:chgData name="Campbell, Felicia" userId="4a81c6dd-5327-4ba3-89f6-c8d753f98be4" providerId="ADAL" clId="{DB725198-DC9E-45A0-8DC7-81E3E4C96002}" dt="2026-07-10T14:09:13.764" v="2074" actId="1076"/>
          <ac:picMkLst>
            <pc:docMk/>
            <pc:sldMk cId="2149702836" sldId="1279"/>
            <ac:picMk id="13" creationId="{B035977E-89EA-E3C2-5F83-1A6EB664F378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45:50.775" v="2629" actId="33553"/>
        <pc:sldMkLst>
          <pc:docMk/>
          <pc:sldMk cId="3699641681" sldId="1280"/>
        </pc:sldMkLst>
        <pc:spChg chg="mod">
          <ac:chgData name="Campbell, Felicia" userId="4a81c6dd-5327-4ba3-89f6-c8d753f98be4" providerId="ADAL" clId="{DB725198-DC9E-45A0-8DC7-81E3E4C96002}" dt="2026-07-10T14:41:05.692" v="2457" actId="962"/>
          <ac:spMkLst>
            <pc:docMk/>
            <pc:sldMk cId="3699641681" sldId="1280"/>
            <ac:spMk id="2" creationId="{EB179D00-6840-3BB7-89B4-C12D320AA1D1}"/>
          </ac:spMkLst>
        </pc:spChg>
        <pc:spChg chg="mod">
          <ac:chgData name="Campbell, Felicia" userId="4a81c6dd-5327-4ba3-89f6-c8d753f98be4" providerId="ADAL" clId="{DB725198-DC9E-45A0-8DC7-81E3E4C96002}" dt="2026-07-10T14:45:50.775" v="2629" actId="33553"/>
          <ac:spMkLst>
            <pc:docMk/>
            <pc:sldMk cId="3699641681" sldId="1280"/>
            <ac:spMk id="8" creationId="{549E409F-A6AC-EE65-2F46-792A8CC2D068}"/>
          </ac:spMkLst>
        </pc:spChg>
        <pc:spChg chg="mod">
          <ac:chgData name="Campbell, Felicia" userId="4a81c6dd-5327-4ba3-89f6-c8d753f98be4" providerId="ADAL" clId="{DB725198-DC9E-45A0-8DC7-81E3E4C96002}" dt="2026-07-10T14:41:05.697" v="2458" actId="962"/>
          <ac:spMkLst>
            <pc:docMk/>
            <pc:sldMk cId="3699641681" sldId="1280"/>
            <ac:spMk id="12" creationId="{EB82ABC2-39D6-7533-4820-134627EC17FF}"/>
          </ac:spMkLst>
        </pc:spChg>
        <pc:picChg chg="add mod">
          <ac:chgData name="Campbell, Felicia" userId="4a81c6dd-5327-4ba3-89f6-c8d753f98be4" providerId="ADAL" clId="{DB725198-DC9E-45A0-8DC7-81E3E4C96002}" dt="2026-07-10T13:49:09.612" v="1741" actId="14861"/>
          <ac:picMkLst>
            <pc:docMk/>
            <pc:sldMk cId="3699641681" sldId="1280"/>
            <ac:picMk id="13" creationId="{4F6C13E5-A55D-DB49-2D69-515EF99A8DDE}"/>
          </ac:picMkLst>
        </pc:picChg>
        <pc:picChg chg="add mod">
          <ac:chgData name="Campbell, Felicia" userId="4a81c6dd-5327-4ba3-89f6-c8d753f98be4" providerId="ADAL" clId="{DB725198-DC9E-45A0-8DC7-81E3E4C96002}" dt="2026-07-10T14:09:48.192" v="2081" actId="1076"/>
          <ac:picMkLst>
            <pc:docMk/>
            <pc:sldMk cId="3699641681" sldId="1280"/>
            <ac:picMk id="16" creationId="{4105A702-20FC-EAC9-9A9A-1B4936839F00}"/>
          </ac:picMkLst>
        </pc:picChg>
      </pc:sldChg>
      <pc:sldChg chg="addSp delSp modSp add mod">
        <pc:chgData name="Campbell, Felicia" userId="4a81c6dd-5327-4ba3-89f6-c8d753f98be4" providerId="ADAL" clId="{DB725198-DC9E-45A0-8DC7-81E3E4C96002}" dt="2026-07-10T14:45:53.406" v="2630" actId="33553"/>
        <pc:sldMkLst>
          <pc:docMk/>
          <pc:sldMk cId="3154618746" sldId="1281"/>
        </pc:sldMkLst>
        <pc:spChg chg="mod">
          <ac:chgData name="Campbell, Felicia" userId="4a81c6dd-5327-4ba3-89f6-c8d753f98be4" providerId="ADAL" clId="{DB725198-DC9E-45A0-8DC7-81E3E4C96002}" dt="2026-07-10T14:41:05.703" v="2459" actId="962"/>
          <ac:spMkLst>
            <pc:docMk/>
            <pc:sldMk cId="3154618746" sldId="1281"/>
            <ac:spMk id="2" creationId="{A56543EA-0DDB-A398-7EC8-EA3201BCF5D7}"/>
          </ac:spMkLst>
        </pc:spChg>
        <pc:spChg chg="mod">
          <ac:chgData name="Campbell, Felicia" userId="4a81c6dd-5327-4ba3-89f6-c8d753f98be4" providerId="ADAL" clId="{DB725198-DC9E-45A0-8DC7-81E3E4C96002}" dt="2026-07-10T14:45:53.406" v="2630" actId="33553"/>
          <ac:spMkLst>
            <pc:docMk/>
            <pc:sldMk cId="3154618746" sldId="1281"/>
            <ac:spMk id="8" creationId="{389990D2-E76D-A6FF-1233-F30FDC79E98B}"/>
          </ac:spMkLst>
        </pc:spChg>
        <pc:spChg chg="mod">
          <ac:chgData name="Campbell, Felicia" userId="4a81c6dd-5327-4ba3-89f6-c8d753f98be4" providerId="ADAL" clId="{DB725198-DC9E-45A0-8DC7-81E3E4C96002}" dt="2026-07-10T14:41:05.708" v="2460" actId="962"/>
          <ac:spMkLst>
            <pc:docMk/>
            <pc:sldMk cId="3154618746" sldId="1281"/>
            <ac:spMk id="12" creationId="{D3FF3B6D-F4E3-A0BC-94EF-FB73BB226705}"/>
          </ac:spMkLst>
        </pc:spChg>
        <pc:picChg chg="add mod">
          <ac:chgData name="Campbell, Felicia" userId="4a81c6dd-5327-4ba3-89f6-c8d753f98be4" providerId="ADAL" clId="{DB725198-DC9E-45A0-8DC7-81E3E4C96002}" dt="2026-07-10T13:50:16.613" v="1755" actId="14861"/>
          <ac:picMkLst>
            <pc:docMk/>
            <pc:sldMk cId="3154618746" sldId="1281"/>
            <ac:picMk id="7" creationId="{4B05BDB3-3879-9D6A-389B-7E95767FF169}"/>
          </ac:picMkLst>
        </pc:picChg>
        <pc:picChg chg="add mod">
          <ac:chgData name="Campbell, Felicia" userId="4a81c6dd-5327-4ba3-89f6-c8d753f98be4" providerId="ADAL" clId="{DB725198-DC9E-45A0-8DC7-81E3E4C96002}" dt="2026-07-10T14:10:29.793" v="2090" actId="1076"/>
          <ac:picMkLst>
            <pc:docMk/>
            <pc:sldMk cId="3154618746" sldId="1281"/>
            <ac:picMk id="13" creationId="{B25C4071-0223-A73C-8E73-754E22C1B607}"/>
          </ac:picMkLst>
        </pc:picChg>
      </pc:sldChg>
      <pc:sldChg chg="addSp modSp add mod">
        <pc:chgData name="Campbell, Felicia" userId="4a81c6dd-5327-4ba3-89f6-c8d753f98be4" providerId="ADAL" clId="{DB725198-DC9E-45A0-8DC7-81E3E4C96002}" dt="2026-07-10T14:41:05.998" v="2498" actId="962"/>
        <pc:sldMkLst>
          <pc:docMk/>
          <pc:sldMk cId="2625724305" sldId="1285"/>
        </pc:sldMkLst>
        <pc:spChg chg="mod">
          <ac:chgData name="Campbell, Felicia" userId="4a81c6dd-5327-4ba3-89f6-c8d753f98be4" providerId="ADAL" clId="{DB725198-DC9E-45A0-8DC7-81E3E4C96002}" dt="2026-07-10T14:41:05.998" v="2498" actId="962"/>
          <ac:spMkLst>
            <pc:docMk/>
            <pc:sldMk cId="2625724305" sldId="1285"/>
            <ac:spMk id="2" creationId="{AECE1790-0A02-7162-3506-1D1652EDDAA6}"/>
          </ac:spMkLst>
        </pc:spChg>
        <pc:picChg chg="add mod">
          <ac:chgData name="Campbell, Felicia" userId="4a81c6dd-5327-4ba3-89f6-c8d753f98be4" providerId="ADAL" clId="{DB725198-DC9E-45A0-8DC7-81E3E4C96002}" dt="2026-07-10T14:24:02.067" v="2200" actId="14861"/>
          <ac:picMkLst>
            <pc:docMk/>
            <pc:sldMk cId="2625724305" sldId="1285"/>
            <ac:picMk id="5" creationId="{881C0EAE-4E35-791A-6EEF-D12BD4E8CBC3}"/>
          </ac:picMkLst>
        </pc:picChg>
      </pc:sldChg>
      <pc:sldChg chg="add">
        <pc:chgData name="Campbell, Felicia" userId="4a81c6dd-5327-4ba3-89f6-c8d753f98be4" providerId="ADAL" clId="{DB725198-DC9E-45A0-8DC7-81E3E4C96002}" dt="2026-07-10T14:59:00.838" v="2795"/>
        <pc:sldMkLst>
          <pc:docMk/>
          <pc:sldMk cId="4012153137" sldId="1286"/>
        </pc:sldMkLst>
      </pc:sldChg>
      <pc:sldChg chg="add">
        <pc:chgData name="Campbell, Felicia" userId="4a81c6dd-5327-4ba3-89f6-c8d753f98be4" providerId="ADAL" clId="{DB725198-DC9E-45A0-8DC7-81E3E4C96002}" dt="2026-07-10T14:59:21.580" v="2797"/>
        <pc:sldMkLst>
          <pc:docMk/>
          <pc:sldMk cId="2196348257" sldId="1287"/>
        </pc:sldMkLst>
      </pc:sldChg>
      <pc:sldChg chg="add">
        <pc:chgData name="Campbell, Felicia" userId="4a81c6dd-5327-4ba3-89f6-c8d753f98be4" providerId="ADAL" clId="{DB725198-DC9E-45A0-8DC7-81E3E4C96002}" dt="2026-07-10T14:59:40.468" v="2798"/>
        <pc:sldMkLst>
          <pc:docMk/>
          <pc:sldMk cId="1468910899" sldId="1288"/>
        </pc:sldMkLst>
      </pc:sldChg>
      <pc:sldChg chg="add">
        <pc:chgData name="Campbell, Felicia" userId="4a81c6dd-5327-4ba3-89f6-c8d753f98be4" providerId="ADAL" clId="{DB725198-DC9E-45A0-8DC7-81E3E4C96002}" dt="2026-07-10T14:59:52.220" v="2800"/>
        <pc:sldMkLst>
          <pc:docMk/>
          <pc:sldMk cId="2192038928" sldId="1289"/>
        </pc:sldMkLst>
      </pc:sldChg>
      <pc:sldChg chg="add">
        <pc:chgData name="Campbell, Felicia" userId="4a81c6dd-5327-4ba3-89f6-c8d753f98be4" providerId="ADAL" clId="{DB725198-DC9E-45A0-8DC7-81E3E4C96002}" dt="2026-07-10T15:00:05.394" v="2802"/>
        <pc:sldMkLst>
          <pc:docMk/>
          <pc:sldMk cId="1744821907" sldId="1290"/>
        </pc:sldMkLst>
      </pc:sldChg>
      <pc:sldChg chg="delSp modSp add mod">
        <pc:chgData name="Campbell, Felicia" userId="4a81c6dd-5327-4ba3-89f6-c8d753f98be4" providerId="ADAL" clId="{DB725198-DC9E-45A0-8DC7-81E3E4C96002}" dt="2026-07-14T14:04:26.259" v="2880" actId="1076"/>
        <pc:sldMkLst>
          <pc:docMk/>
          <pc:sldMk cId="1042755000" sldId="1291"/>
        </pc:sldMkLst>
        <pc:spChg chg="del">
          <ac:chgData name="Campbell, Felicia" userId="4a81c6dd-5327-4ba3-89f6-c8d753f98be4" providerId="ADAL" clId="{DB725198-DC9E-45A0-8DC7-81E3E4C96002}" dt="2026-07-14T14:03:08.081" v="2873" actId="478"/>
          <ac:spMkLst>
            <pc:docMk/>
            <pc:sldMk cId="1042755000" sldId="1291"/>
            <ac:spMk id="12" creationId="{41253254-12EE-AE16-D1AC-AA7AE09CD3E8}"/>
          </ac:spMkLst>
        </pc:spChg>
        <pc:picChg chg="mod">
          <ac:chgData name="Campbell, Felicia" userId="4a81c6dd-5327-4ba3-89f6-c8d753f98be4" providerId="ADAL" clId="{DB725198-DC9E-45A0-8DC7-81E3E4C96002}" dt="2026-07-14T14:04:26.259" v="2880" actId="1076"/>
          <ac:picMkLst>
            <pc:docMk/>
            <pc:sldMk cId="1042755000" sldId="1291"/>
            <ac:picMk id="5" creationId="{5E272C6B-1B7D-5B46-E55D-15E4877DBAF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0C5526-59EC-43E7-8010-A8E42EAFD02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126D9-473D-4A07-8419-5EB9ED213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144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6727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03EBB-4F73-1616-7E16-B856F92F1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1A9E20-C2FE-3EA4-3E3A-446C9749FA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82EF53-4BB3-9B37-548B-6EB75D6F26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A504E9-7B6E-238E-10DB-597EA6D702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6630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FFD9C-2299-7269-4B9B-96925A9B8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2F2E56-9017-331F-50C6-5483E8795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BF3680-86B0-8A7A-FA27-CA77E1B654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6E52AE-F5B2-2B4F-3CFD-CA3F1F911B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684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4F31E-F32F-FAC9-F647-C9522ABCE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1EC2CA-C45E-31F9-923C-F4F134B5C6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B2C349-AAE0-6B3E-208B-9B0684DD5A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722EB-2FCB-248B-BC2D-02DA097ED1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523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822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9964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5A97E-2141-578A-3B54-14E072B7B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8C689C-A33A-F123-79FD-8B2D593E7C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DDD87E-09A9-9B2B-795F-7EF76DEC74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7D35EF-0746-1D03-267E-43AB58E5A9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4737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4288C-ED41-396D-F94A-3E9C27C9F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548252-0696-188A-ACF8-FF34BA73A5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B395E9-3429-DD90-24D8-2788B47ED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2CB44-3046-8E7E-11FA-72F81B148C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423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7A6CF-0399-9A70-0C6F-B3034BD4B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89D223-EC44-9CF0-319D-D3D3FFE830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291504-5A8C-3E9C-3646-7BAFC68A1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AC0D6A-B5C6-C5F1-B73F-3ACE899CE2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1485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7E045-0D1C-D9A6-C3AA-C89D8F1B2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39AE7E-F070-9E87-78C7-1D25D2FA2D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B613FB-564E-8B14-231D-E4A1A16472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94C434-E911-156D-C4CE-728A19B02C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2009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DC5A4-D16C-EB55-925B-1D886AD8F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2EF00E-7C18-7048-8CEF-9AF12D4E64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C55980-1E78-58BA-05C8-0C02C8339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30766-FB22-B297-EF09-90D7811A38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366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1709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68873-F356-CCDC-F9E2-EF48BF008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953A48-6B9A-FC97-C3E8-AC8F3B9A28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329C1A-8B67-128F-9E4C-8EE83E73BD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954739-8869-40CC-F58A-D2DF2CC37E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7271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61527-1AB8-D153-9D99-AA194F781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9B9C09-8A4F-D84F-7304-141400ACA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11516C-378B-EE4E-45CB-C0D407F2E8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CD09A-74A6-0F56-FF75-B9D9E83FD7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181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0416D-419E-C93A-5829-356B2E93A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066203-1C70-0FA0-856F-A726D6D3E2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599ADB-1112-AE08-FD4E-FB6122CB43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B61F9A-1801-4BB8-CB77-4404B1A121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1040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CB674-85D7-DCF4-DD95-AD8707DCB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2AA0A7-956F-4402-F280-E66E997432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0F7F47-5123-7DF3-FFDF-594F2A366F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7AA5E3-3BD4-C865-7288-4C6BC6E7D3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1684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8CA3A-0337-10E6-10F1-1FB4E4E44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431C57-2768-100B-689E-0C4419E42D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22F52C-372B-E083-803A-A322FD11CD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B1D6A0-786F-1B2F-7910-3278BB2D1F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707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511BF-F91C-8AE9-2E6E-CFA8885CA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6AFE26-6607-D8D4-D165-5043313AA9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FD4AFD-0234-8851-0F74-0FFE3D225C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B2C9CE-83E2-0B52-C5DC-07FE37B2EA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254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3A813-DC0F-8E3D-C763-2BE15FD23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A0CEDC-5FAE-E965-1787-E43DCD434B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AF280A-41F2-AF8D-4889-9BCDE0B4F6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837D6-2880-06B4-858A-B650A7E1C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8266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C80F2-70CC-8EC8-E13A-1793CD201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BD9CCC-7999-5D55-2586-DA2BCB6344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6A31E9-D6B5-6009-9266-3F8CBF4DE6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023D2-FF72-5802-29C5-04FDAE7ECF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1115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922B8-18C0-847D-5CDF-F0371B9CF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38E232-327F-D2D3-B667-9ADEC85A39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9A04F1-74DE-2216-4855-94DE61C86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14D457-C79E-6DD2-BC04-32050BA9B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462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8E12B-CF34-E9B9-6D4F-97C6DFDE9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7FE6E2-F1C6-70BC-DFA7-CFA2D37186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1A96B0-85B8-5067-749F-FB34FE15CF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0B899-7805-5747-6246-E3164BCD06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700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0060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23349-D4E6-DD44-72D6-5804F040F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504B2F-C700-76C3-B8D3-5288B53C6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252BA6-FD3C-9930-531D-61AC8831BF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E37E7-8764-DAED-03D5-3E6A2C936E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4454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8048A-1D46-CA74-5BAC-0A242276B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22B20A-40DB-9F5C-3DB8-F80C8F6217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1D1739-476A-366F-0294-84A77C404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BE1A1F-4D67-4D7F-A231-A9029FC12D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7417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A806D-B20F-33D8-67B5-BA87D253B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D88278-FB0D-EA56-0653-3415FAF9D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BE3A80-231C-9C84-03F9-A573844F91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67611C-732C-420C-8824-07034C70BE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4133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23AE6-113A-0510-C3A0-B4FCAC6C8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4F5DDC-6447-FDFC-64CA-89322F2F7D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AB0037-D076-C24C-F3F5-865B727193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14A6F0-0379-8675-9D73-EEC632DDEE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525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AC1F6-923C-AADE-8434-1C5BD3412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08F512-29CF-7085-5C21-F87412380F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AB4F42-1530-E47D-676A-9BB34B49E5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6D67A-C735-A73D-E7A0-DA615AEF2F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5688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EF7B4-8108-2BED-2A5B-2A03EE742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CE8E47-5F5A-7410-13E0-B1F92E9981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CE6817-4BBC-B768-BAC4-7C905BC016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54635-4150-23F7-A2FE-2555BC9A29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620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2409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D528A-BB0F-E7EB-CD2A-7564F5B7A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980F73-891B-98B2-F68F-DEA8E745D0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C57263-8529-34C0-2D31-E56BAE47D4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5EDDC5-DE65-D546-16ED-6DEF1984CC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5402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45D10-BC9F-F993-972F-EF16B1D28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AF2B69-EF1E-4E86-8718-09F7966B15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9AEDA5-3652-AD90-E41F-4052AB7DBD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1B735-186C-EB13-0895-493481B9CE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60553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1CB1B-7D55-9DC0-CA18-EA4C5A7F7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6861BA-212A-FFA3-B9F7-DE911ADDFE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150DD3-D370-138A-6D63-1B8F4FF91F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1C8952-E337-297B-01DE-C73CF6D7DF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744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2637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11755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2AA28-E1EF-6A74-1F0F-A94CA2779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A81E3C-4B56-657A-3F06-A19120660B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D22F06-D74A-C3C2-3107-D1190F02A4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045612-B118-C3B5-9285-EDE2318324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4252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0D95B-81B0-5CBC-C0E0-56F8F66B9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53E209-95D4-ABB0-DC35-4B29E53784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184DEB-552F-7511-CC92-2727D3DA28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AA4259-C22B-2097-7C00-84421D713F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30268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DA313-ACE9-7632-F294-76CD8D139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603496-467E-7D68-B406-68F490E466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CE2EC7-1F89-46E1-EDA4-6CFFA4F4EB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EE3B1-FE72-F1C4-E606-4B233581BA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77474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431A6-7CEC-9749-4DC2-D253D178C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A1D19D-6E9A-2938-E0B1-FAED939092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C1587A-8500-13F0-D873-C6C45E0406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8379EB-0790-6C02-4AD1-2D20F93D22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50352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57B09-EA1C-9076-F278-EA7ACB05E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17AA24-40ED-AFBF-5B11-C9F2997716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E79877-C16B-2EB6-C31F-94DFDEAA8C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87877-4640-3606-4BCF-32EAC15881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46299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1D4D8-5FF5-C11F-A8DD-0BEC775A6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73ACD0-8FAF-1974-D76E-0C8357D174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67FEB0-A00E-0EAA-08E7-2691AF3F0B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9E5F09-E9E4-87CF-AA6D-C5691FA57E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27295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70CAE-3494-561F-4F68-5D3A971D9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16A5E4-A7F1-B1BB-8599-3B6C26CCBA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7C2694-6B85-FABB-B46A-5BDFD0AC35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3FF9D-9397-40FA-EC64-8192677C6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8446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B008A-FF70-C6A9-1F9E-B288E03F4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69D085-4962-513C-A7A7-99726335EC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DC26FD-49B7-1889-3D1E-866DBA77C0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7AE1E1-7FFC-4BFB-4AC8-187E4A4EDD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52114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B6A30-1F2E-C788-FE3F-3C1575E5B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ABB112-2ED4-CA50-279B-1D5290CB6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CA800F-6925-12CB-C603-3DE0A18E44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446077-5167-E4AD-16AE-6A9AB99FE7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248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6847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4F308-F1B0-7AAD-B731-98602718E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245E43-9D1E-FE0B-FD1D-54F8774696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34032F-63E3-79A1-5720-AC585A215D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614F8-6116-97EA-0131-BCE8C47244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91813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23154-692B-5BD7-44B9-0C73DE081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751707-60E3-C492-1DA3-D5E1A56DF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3791B2-208C-ED83-8783-FC932D52F5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CFDD46-022E-2362-A334-71B743FC72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1689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45A5C-5F29-1910-CD43-8CD38FDFD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5F242D-9802-4594-76CD-AC35DE0F0B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D799DB-EF6E-A1D8-1E52-C362CCB3BA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3D044-09DF-10B1-08F8-3CEBA03369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9654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57467-2723-817A-C954-AF3D27BFC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DF48B8-7224-82F4-2DC7-F985B1842A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D0A752-910C-85FB-10F4-8E9B99903A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1BCD7C-4A1E-71C1-7E84-1A88566BB8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3402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7D9DA-F65A-B510-90ED-12C54AE8E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875989-7A31-B54D-5AC6-0B602B81CB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C1B05D-7B9F-3810-10EE-413BE5F6A3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BFB15D-7496-5A16-9E6A-B33CBA1367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5795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88454-DFA8-7F5E-FB32-1FF565720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A335C7-9D19-F6F7-27E6-A44075D30A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42C8E6-19CC-7E0E-4271-970148C579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3D9F0B-2DAD-8004-D24C-A55147AB2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78322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F89F5-D2BA-264E-5F89-DA78404AB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59111C-0155-1A64-E98A-2E2A7D1DC2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5C3FEE-03A4-6140-8417-159E59B950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948BB5-1DA8-3BBD-D864-4A8A4AA52D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59364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61360-C962-E0CC-108C-8FDE48B0B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025259-F217-7B1D-8C69-F65CEB70A0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73A61A-DCA8-15BC-2EFC-8F2D7DFB8A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A43700-AC2D-A1A8-EB6B-2221457B57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54636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E7659-5A38-D3B4-5997-9B0680035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754D2E-D73B-4024-3DCD-E4859BF6C9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75CD8F-B018-44CD-067C-9CE9AAC997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670D1A-D016-5371-BAA2-A8ADCA8CCD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4114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F129B-D881-E85D-FA4A-F592009B9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22B079-6621-6485-32F8-7F472F042F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ECF624-62E4-4DD6-4716-4EC62EEB35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7B748-495E-B65A-9D69-DB750F3FD9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792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9F4AF-59B5-301B-605E-D715B4FCA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9DC3BE-A36B-FB5F-76F9-DCE1FD2FB4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3888CE-0776-8235-D833-28EEA43990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B3FA64-2AD9-84A9-6CEC-DB6A554E16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19741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468DE-D25A-5D0D-F33B-15850F7B2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9AFB57-FB6D-6143-25B0-051E2DBB79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A02BF8-EF78-B8EA-0105-08DD9760E2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C87F16-FFFA-F8F6-6598-52094A7800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5742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77812-ED8E-9E55-1D7D-F0F3F339E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D39A15-8914-4063-6493-5F24E40FDB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7CA853-C444-6F2A-5ED4-27C3261C3B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6FFD43-92FC-01AF-8277-DE9EC42EF0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67167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2778B-4007-8B0F-60E5-8536ABED6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BCDE4A-F928-3CA5-6715-1ADDBEAD35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366E04-2A82-11A3-A276-AD278D5702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BDA8D-1993-2158-BE67-68EFB37EA4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2543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AD92F-78EC-FC07-1BC2-E4E67DE12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9C6EB6-05A1-18B7-74A7-EA6BA4E4B1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664D14-3C70-C6C4-012B-C71DA3B53E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B61E96-A706-C424-8888-BF330F7679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69353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55059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2443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1D50F-E868-9458-2BD9-AB6DE880A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82C15C-30C9-3300-F2DB-C6C16725B8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4E617F-12B5-4E8E-7354-892629134F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474B7D-9185-E6C0-A099-29472E3A88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7686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37309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2683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32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F74BE-F9D9-ADF4-5181-95DFF3480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42F989-B6C1-9ACB-342D-A56E4FB2DA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7EEC0B-9425-915E-E61F-0A195A63C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1F74A-010B-C979-FB53-7E0DBC90BD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42033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92810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6492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882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446CC-F115-096D-21CB-E63BF72D9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FD2167-2449-65BE-3907-2FC477DD88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5A3973-C5A4-A3F9-0CAB-5AB2A4ADEC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052AFD-1B68-0879-A1B8-37E969AE9F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7513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EC07C-C69E-0D5F-F896-1B1C426BF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947649-5C1D-7569-A348-C6F77E6BCA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DBFAF4-1E3B-608F-D7CE-B5270AD943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43EE68-AB8C-967A-2156-6AAAAD2A0F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126D9-473D-4A07-8419-5EB9ED213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108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2361-F0DD-4DB2-96B6-7E7AB9520A3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323AC-8A04-4121-899E-08E0B1619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63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2361-F0DD-4DB2-96B6-7E7AB9520A3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323AC-8A04-4121-899E-08E0B1619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6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2361-F0DD-4DB2-96B6-7E7AB9520A3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323AC-8A04-4121-899E-08E0B1619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42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2361-F0DD-4DB2-96B6-7E7AB9520A3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323AC-8A04-4121-899E-08E0B1619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134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2361-F0DD-4DB2-96B6-7E7AB9520A3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323AC-8A04-4121-899E-08E0B1619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613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2361-F0DD-4DB2-96B6-7E7AB9520A3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323AC-8A04-4121-899E-08E0B1619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94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2361-F0DD-4DB2-96B6-7E7AB9520A3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323AC-8A04-4121-899E-08E0B1619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618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2361-F0DD-4DB2-96B6-7E7AB9520A3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323AC-8A04-4121-899E-08E0B1619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8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2361-F0DD-4DB2-96B6-7E7AB9520A3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323AC-8A04-4121-899E-08E0B1619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140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2361-F0DD-4DB2-96B6-7E7AB9520A3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323AC-8A04-4121-899E-08E0B1619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989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2361-F0DD-4DB2-96B6-7E7AB9520A3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323AC-8A04-4121-899E-08E0B1619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779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22361-F0DD-4DB2-96B6-7E7AB9520A3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323AC-8A04-4121-899E-08E0B1619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11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.m4a"/><Relationship Id="rId7" Type="http://schemas.openxmlformats.org/officeDocument/2006/relationships/image" Target="../media/image9.png"/><Relationship Id="rId2" Type="http://schemas.microsoft.com/office/2007/relationships/media" Target="../media/media1.m4a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2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81D1DC-7C9D-448B-83E2-BA04B46CA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238" y="665638"/>
            <a:ext cx="12191998" cy="230410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Board of Directors Meeting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July 15, 2026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27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10:30 a.m.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BB5348-E5DA-0D51-5610-381810B2C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7" name="Picture 6" descr="PENNVEST Logo.">
            <a:extLst>
              <a:ext uri="{FF2B5EF4-FFF2-40B4-BE49-F238E27FC236}">
                <a16:creationId xmlns:a16="http://schemas.microsoft.com/office/drawing/2014/main" id="{C44C0D99-FB8F-9212-54F5-CD10386B2C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32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80000"/>
    </mc:Choice>
    <mc:Fallback xmlns="">
      <p:transition spd="slow" advClick="0" advTm="48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636CF6-704C-4A0A-9820-7736A9AD3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973D91-E470-4E92-B0CB-FB39CBFF7A5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3489" y="2592793"/>
            <a:ext cx="6096000" cy="146022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Today’s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Agenda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36E89F-0004-FC0E-93AF-0C6CDA1C6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/>
              <a:t>  </a:t>
            </a:r>
          </a:p>
          <a:p>
            <a:endParaRPr lang="en-US" dirty="0"/>
          </a:p>
        </p:txBody>
      </p:sp>
      <p:pic>
        <p:nvPicPr>
          <p:cNvPr id="2" name="Picture 1" descr="PENNVEST Logo">
            <a:extLst>
              <a:ext uri="{FF2B5EF4-FFF2-40B4-BE49-F238E27FC236}">
                <a16:creationId xmlns:a16="http://schemas.microsoft.com/office/drawing/2014/main" id="{0CEBF95E-5AAE-1FEA-11C1-0F86602BA5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92C100-F38E-C82A-14B4-1413ABD274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8877" y="315686"/>
            <a:ext cx="4654851" cy="5774620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094120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636CF6-704C-4A0A-9820-7736A9AD3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D8B2A-C8B2-C9FE-B16A-2239C2F07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2" name="Picture 1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395C7C6D-BB30-723F-A832-7EF10B41B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7E4A03-1DF0-A5FF-61B5-6B0B9FC2DD48}"/>
              </a:ext>
            </a:extLst>
          </p:cNvPr>
          <p:cNvSpPr txBox="1"/>
          <p:nvPr/>
        </p:nvSpPr>
        <p:spPr>
          <a:xfrm>
            <a:off x="3059295" y="6299008"/>
            <a:ext cx="9132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Verdana" panose="020B0604030504040204" pitchFamily="34" charset="0"/>
              </a:rPr>
              <a:t>Approval to Settlement Projects for July 15, 2026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B304D6-797A-EDF9-AE39-64DB8E225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328" y="129410"/>
            <a:ext cx="8577343" cy="6006704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859471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AFD18-A8A6-1897-40DB-92F690C82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311A5FD-679F-1D1A-A69E-AA9ED78B25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7023E2-1172-A07F-CF4C-544506E9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2" name="Picture 1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50910AC9-D401-2D80-EFEA-D70ADD99D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93B5DA-119D-04EC-7D8F-FE11B9BA52F3}"/>
              </a:ext>
            </a:extLst>
          </p:cNvPr>
          <p:cNvSpPr txBox="1"/>
          <p:nvPr/>
        </p:nvSpPr>
        <p:spPr>
          <a:xfrm>
            <a:off x="3059295" y="6299008"/>
            <a:ext cx="9132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Verdana" panose="020B0604030504040204" pitchFamily="34" charset="0"/>
              </a:rPr>
              <a:t>Approval to Settlement Projects for July 15, 2026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C6174E-EB97-0CA0-1A29-1218789D0C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40" y="1371600"/>
            <a:ext cx="11468119" cy="3351296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296429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81D1DC-7C9D-448B-83E2-BA04B46CA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6615" y="0"/>
            <a:ext cx="786594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Final Public Comment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pic>
        <p:nvPicPr>
          <p:cNvPr id="7" name="Picture 6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AC6DBBE1-190A-449B-B8C1-6BE1391DD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751" y="239380"/>
            <a:ext cx="2257425" cy="21907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0EAAB9-5FDB-75CB-C903-2822C480F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6" name="Picture 5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01F3794B-C05E-0EBF-F901-FDD116FBA7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53900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D5FF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FB6B85-99DC-4287-B26E-35DDFCEB2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634" r="26775"/>
          <a:stretch/>
        </p:blipFill>
        <p:spPr>
          <a:xfrm>
            <a:off x="9195881" y="0"/>
            <a:ext cx="2996119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924282E-32FC-41BA-8F0B-34773829D04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1" y="331115"/>
            <a:ext cx="9195881" cy="8855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Save the date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7F24EB7-F590-4BDF-ABDE-947B79DA1C02}"/>
              </a:ext>
            </a:extLst>
          </p:cNvPr>
          <p:cNvSpPr txBox="1">
            <a:spLocks/>
          </p:cNvSpPr>
          <p:nvPr/>
        </p:nvSpPr>
        <p:spPr>
          <a:xfrm>
            <a:off x="12830" y="2076279"/>
            <a:ext cx="9195881" cy="885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4000" b="1" dirty="0">
                <a:solidFill>
                  <a:srgbClr val="2F5597"/>
                </a:solidFill>
              </a:rPr>
              <a:t>The next scheduled board meeting:</a:t>
            </a:r>
            <a:endParaRPr lang="en-US" dirty="0">
              <a:solidFill>
                <a:srgbClr val="2F5597"/>
              </a:solidFill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759386D-5DB4-45C0-B26D-ECD1DBE9B88A}"/>
              </a:ext>
            </a:extLst>
          </p:cNvPr>
          <p:cNvSpPr txBox="1">
            <a:spLocks/>
          </p:cNvSpPr>
          <p:nvPr/>
        </p:nvSpPr>
        <p:spPr>
          <a:xfrm>
            <a:off x="51881" y="3028361"/>
            <a:ext cx="9144000" cy="1330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October 21, 2026</a:t>
            </a:r>
          </a:p>
          <a:p>
            <a:endParaRPr lang="en-US" sz="18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sz="18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5AC2304-3143-4B43-8D50-F6B6B8244FD3}"/>
              </a:ext>
            </a:extLst>
          </p:cNvPr>
          <p:cNvSpPr txBox="1">
            <a:spLocks/>
          </p:cNvSpPr>
          <p:nvPr/>
        </p:nvSpPr>
        <p:spPr>
          <a:xfrm>
            <a:off x="11274" y="4526017"/>
            <a:ext cx="9195881" cy="885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4000" b="1" dirty="0">
                <a:solidFill>
                  <a:srgbClr val="2F5597"/>
                </a:solidFill>
              </a:rPr>
              <a:t>Application cut-off date:</a:t>
            </a:r>
            <a:endParaRPr lang="en-US" dirty="0">
              <a:solidFill>
                <a:srgbClr val="2F5597"/>
              </a:solidFill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22625763-22F7-4E16-A4AC-3FF88DBAE403}"/>
              </a:ext>
            </a:extLst>
          </p:cNvPr>
          <p:cNvSpPr txBox="1">
            <a:spLocks/>
          </p:cNvSpPr>
          <p:nvPr/>
        </p:nvSpPr>
        <p:spPr>
          <a:xfrm>
            <a:off x="63155" y="5379171"/>
            <a:ext cx="9144000" cy="1330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July 29, 2026</a:t>
            </a:r>
          </a:p>
          <a:p>
            <a:endParaRPr lang="en-US" sz="18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sz="18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745509-1FDD-5629-1106-91C97F37F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5" name="Picture 4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6186418C-B9A8-C310-8BC5-49721A33AE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971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pic>
        <p:nvPicPr>
          <p:cNvPr id="7" name="Picture 6" descr="Image denoting this slide opens the floor for board member vote on the previous section of content.">
            <a:extLst>
              <a:ext uri="{FF2B5EF4-FFF2-40B4-BE49-F238E27FC236}">
                <a16:creationId xmlns:a16="http://schemas.microsoft.com/office/drawing/2014/main" id="{7FD50099-1199-43CA-A3DD-EFDBB6E0FE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419" t="12427" r="13612" b="16187"/>
          <a:stretch/>
        </p:blipFill>
        <p:spPr>
          <a:xfrm>
            <a:off x="1127232" y="211321"/>
            <a:ext cx="2362581" cy="241041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006E803-8C11-4E1B-A8D8-171964055B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71425" y="0"/>
            <a:ext cx="9391133" cy="230410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Vote to Adjourn</a:t>
            </a:r>
            <a:b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opperplate Gothic Bold" panose="020E0705020206020404" pitchFamily="34" charset="0"/>
                <a:ea typeface="+mj-ea"/>
                <a:cs typeface="+mj-cs"/>
              </a:rPr>
            </a:b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CEB1470-B209-4D15-BFE1-3B66CBEED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827373" y="1722133"/>
            <a:ext cx="7092778" cy="13969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461963" algn="l"/>
                <a:tab pos="625475" algn="l"/>
              </a:tabLst>
            </a:pPr>
            <a:r>
              <a:rPr lang="en-US" sz="26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US" sz="29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28700" indent="-1028700" algn="l">
              <a:buAutoNum type="romanUcPeriod"/>
              <a:tabLst>
                <a:tab pos="461963" algn="l"/>
              </a:tabLst>
            </a:pPr>
            <a:endParaRPr lang="en-US" sz="29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tabLst>
                <a:tab pos="625475" algn="l"/>
                <a:tab pos="914400" algn="l"/>
                <a:tab pos="1087438" algn="l"/>
                <a:tab pos="1771650" algn="l"/>
              </a:tabLst>
            </a:pPr>
            <a:r>
              <a:rPr lang="en-US" sz="29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endParaRPr lang="en-US" sz="2900" dirty="0">
              <a:solidFill>
                <a:srgbClr val="2F5597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l">
              <a:tabLst>
                <a:tab pos="625475" algn="l"/>
                <a:tab pos="1771650" algn="l"/>
              </a:tabLst>
            </a:pPr>
            <a:endParaRPr lang="en-US" sz="2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E36C05-4DA6-5E40-637C-852A4C2BE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537AC7-E96A-227D-014A-93605A05EB27}"/>
              </a:ext>
            </a:extLst>
          </p:cNvPr>
          <p:cNvSpPr txBox="1"/>
          <p:nvPr/>
        </p:nvSpPr>
        <p:spPr>
          <a:xfrm>
            <a:off x="3377183" y="6350569"/>
            <a:ext cx="881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V. ADJOURNMENT	</a:t>
            </a:r>
          </a:p>
        </p:txBody>
      </p:sp>
      <p:pic>
        <p:nvPicPr>
          <p:cNvPr id="6" name="Picture 5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2F0FD1B8-2937-639E-2717-62FBC3C641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559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636CF6-704C-4A0A-9820-7736A9AD3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973D91-E470-4E92-B0CB-FB39CBFF7A5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3489" y="716693"/>
            <a:ext cx="6096000" cy="322099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25475" marR="0" lvl="0" indent="-62547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romanUcPeriod"/>
              <a:tabLst>
                <a:tab pos="461963" algn="l"/>
              </a:tabLst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APPROVAL OF PRIOR MEETING MINUTES</a:t>
            </a:r>
          </a:p>
          <a:p>
            <a:pPr marL="1028700" marR="0" lvl="0" indent="-10287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romanUcPeriod"/>
              <a:tabLst>
                <a:tab pos="461963" algn="l"/>
              </a:tabLst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625475" algn="l"/>
                <a:tab pos="1771650" algn="l"/>
              </a:tabLst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	A.  </a:t>
            </a:r>
            <a:r>
              <a:rPr lang="en-US" sz="26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APRIL 15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, 2026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C2C4C-A545-BF03-1E9D-FB9495414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/>
              <a:t>  </a:t>
            </a:r>
          </a:p>
          <a:p>
            <a:endParaRPr lang="en-US" dirty="0"/>
          </a:p>
        </p:txBody>
      </p:sp>
      <p:pic>
        <p:nvPicPr>
          <p:cNvPr id="2" name="Picture 1" descr="PENNVEST Logo">
            <a:extLst>
              <a:ext uri="{FF2B5EF4-FFF2-40B4-BE49-F238E27FC236}">
                <a16:creationId xmlns:a16="http://schemas.microsoft.com/office/drawing/2014/main" id="{A679D3DE-34CD-3652-2060-8488C0379B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D2DEF4-D1C4-D959-1C78-33695F202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9629" y="141207"/>
            <a:ext cx="3937566" cy="6000100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6461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pic>
        <p:nvPicPr>
          <p:cNvPr id="6" name="Picture 5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304E82B7-481F-4820-928D-3EC8DFF501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81D1DC-7C9D-448B-83E2-BA04B46CA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Motion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149002-0083-3A49-F518-48D77FBA9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F320D7-B960-6182-2099-F952D6E88E4E}"/>
              </a:ext>
            </a:extLst>
          </p:cNvPr>
          <p:cNvSpPr txBox="1"/>
          <p:nvPr/>
        </p:nvSpPr>
        <p:spPr>
          <a:xfrm>
            <a:off x="3377184" y="6350569"/>
            <a:ext cx="858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I.  APPROVAL OF PRIOR MEETING MINUTES		 A. APRIL 15, 2026</a:t>
            </a:r>
          </a:p>
        </p:txBody>
      </p:sp>
      <p:pic>
        <p:nvPicPr>
          <p:cNvPr id="8" name="Picture 7" descr="PENNVEST Logo">
            <a:extLst>
              <a:ext uri="{FF2B5EF4-FFF2-40B4-BE49-F238E27FC236}">
                <a16:creationId xmlns:a16="http://schemas.microsoft.com/office/drawing/2014/main" id="{D4DF0588-4CEB-3BEE-240D-E0F9A5C29F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056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2B947-6974-D544-BA0A-41A62B995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870FE6F-EBF8-19E7-7E2E-E880AD69F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pic>
        <p:nvPicPr>
          <p:cNvPr id="6" name="Picture 5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F78E81BF-F69B-7C32-2776-56A1E76B94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1E1331-185A-33EC-56D0-9C28FCA22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Board Discussion 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F6FEA1-E56B-9460-DD61-F785A71EF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8" name="Picture 7" descr="PENNVEST Logo">
            <a:extLst>
              <a:ext uri="{FF2B5EF4-FFF2-40B4-BE49-F238E27FC236}">
                <a16:creationId xmlns:a16="http://schemas.microsoft.com/office/drawing/2014/main" id="{36F328EE-42BB-A078-7B56-13125780E5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4EB065-9832-5BD2-73AD-D52CD40ADAA5}"/>
              </a:ext>
            </a:extLst>
          </p:cNvPr>
          <p:cNvSpPr txBox="1"/>
          <p:nvPr/>
        </p:nvSpPr>
        <p:spPr>
          <a:xfrm>
            <a:off x="3377184" y="6350569"/>
            <a:ext cx="858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I.  APPROVAL OF PRIOR MEETING MINUTES		 A. APRIL 15, 2026</a:t>
            </a:r>
          </a:p>
        </p:txBody>
      </p:sp>
    </p:spTree>
    <p:extLst>
      <p:ext uri="{BB962C8B-B14F-4D97-AF65-F5344CB8AC3E}">
        <p14:creationId xmlns:p14="http://schemas.microsoft.com/office/powerpoint/2010/main" val="3284570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3338E1-97C2-49F1-20A5-B9BF4A223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13" name="Picture 12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1A90DB15-5E96-D912-68FF-F069233B7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2A7A67B-981F-7532-E9C0-A8F7EE0F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Public Comment 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pic>
        <p:nvPicPr>
          <p:cNvPr id="3" name="Picture 2" descr="PENNVEST Logo">
            <a:extLst>
              <a:ext uri="{FF2B5EF4-FFF2-40B4-BE49-F238E27FC236}">
                <a16:creationId xmlns:a16="http://schemas.microsoft.com/office/drawing/2014/main" id="{C695D07C-69B1-21BD-941D-0F9E42149B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9210C6-44D8-7A7A-8DA4-84ED28EE0A9A}"/>
              </a:ext>
            </a:extLst>
          </p:cNvPr>
          <p:cNvSpPr txBox="1"/>
          <p:nvPr/>
        </p:nvSpPr>
        <p:spPr>
          <a:xfrm>
            <a:off x="3377184" y="6350569"/>
            <a:ext cx="858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I.  APPROVAL OF PRIOR MEETING MINUTES		 A. APRIL 15, 2026</a:t>
            </a:r>
          </a:p>
        </p:txBody>
      </p:sp>
    </p:spTree>
    <p:extLst>
      <p:ext uri="{BB962C8B-B14F-4D97-AF65-F5344CB8AC3E}">
        <p14:creationId xmlns:p14="http://schemas.microsoft.com/office/powerpoint/2010/main" val="323856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C77363-04EE-B9D8-B7F8-57CAAAF5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7" name="Picture 6" descr="Image denoting this slide opens the floor for board member vote on the previous section of content.">
            <a:extLst>
              <a:ext uri="{FF2B5EF4-FFF2-40B4-BE49-F238E27FC236}">
                <a16:creationId xmlns:a16="http://schemas.microsoft.com/office/drawing/2014/main" id="{554E5146-0A77-43EE-E1DA-FE5B8C9DFE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19" t="12427" r="13612" b="16187"/>
          <a:stretch/>
        </p:blipFill>
        <p:spPr>
          <a:xfrm>
            <a:off x="801966" y="240045"/>
            <a:ext cx="2362581" cy="241041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1D97649-A230-A8C1-3A69-26054F457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7384647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Vote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pic>
        <p:nvPicPr>
          <p:cNvPr id="3" name="Picture 2" descr="PENNVEST Logo">
            <a:extLst>
              <a:ext uri="{FF2B5EF4-FFF2-40B4-BE49-F238E27FC236}">
                <a16:creationId xmlns:a16="http://schemas.microsoft.com/office/drawing/2014/main" id="{88034B98-22BD-5FF7-2C3A-5893E7953C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24CD09-D136-14C1-9698-78528405D437}"/>
              </a:ext>
            </a:extLst>
          </p:cNvPr>
          <p:cNvSpPr txBox="1"/>
          <p:nvPr/>
        </p:nvSpPr>
        <p:spPr>
          <a:xfrm>
            <a:off x="3377184" y="6350569"/>
            <a:ext cx="858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I.  APPROVAL OF PRIOR MEETING MINUTES		 A. APRIL 15, 2026</a:t>
            </a:r>
          </a:p>
        </p:txBody>
      </p:sp>
    </p:spTree>
    <p:extLst>
      <p:ext uri="{BB962C8B-B14F-4D97-AF65-F5344CB8AC3E}">
        <p14:creationId xmlns:p14="http://schemas.microsoft.com/office/powerpoint/2010/main" val="2539697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24F47-4982-21DB-3225-0951F1EE4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ECC4B4-4906-B2CD-5BCC-58DA111A4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70013E-A667-7ECC-55D8-1D8B556A8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8A4A3E-1E7C-30A3-7BBA-54B092D4CB81}"/>
              </a:ext>
            </a:extLst>
          </p:cNvPr>
          <p:cNvSpPr txBox="1"/>
          <p:nvPr/>
        </p:nvSpPr>
        <p:spPr>
          <a:xfrm>
            <a:off x="3377183" y="6350569"/>
            <a:ext cx="881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II.  ADMINISTRATIVE		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58E0143-B7C5-1E2B-863F-F5BB78755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5" y="585216"/>
            <a:ext cx="11944224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ADMINISTRATIVE</a:t>
            </a:r>
            <a:endParaRPr lang="en-US" dirty="0"/>
          </a:p>
        </p:txBody>
      </p:sp>
      <p:pic>
        <p:nvPicPr>
          <p:cNvPr id="6" name="Picture 5" descr="PENNVEST Logo">
            <a:extLst>
              <a:ext uri="{FF2B5EF4-FFF2-40B4-BE49-F238E27FC236}">
                <a16:creationId xmlns:a16="http://schemas.microsoft.com/office/drawing/2014/main" id="{D580AFC0-3FA0-206B-0ECE-91D39F873C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6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B5894-318A-C26D-6E49-DF37C5FC5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04174FB-A007-8561-7D31-412480A60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1965479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182EF3-1354-B23B-7C1E-2245D1711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3791904-08F3-603F-09D6-6B3B5D6306D2}"/>
              </a:ext>
            </a:extLst>
          </p:cNvPr>
          <p:cNvSpPr txBox="1">
            <a:spLocks/>
          </p:cNvSpPr>
          <p:nvPr/>
        </p:nvSpPr>
        <p:spPr>
          <a:xfrm>
            <a:off x="263046" y="737431"/>
            <a:ext cx="6096000" cy="322099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461963" algn="l"/>
              </a:tabLst>
              <a:defRPr/>
            </a:pPr>
            <a:r>
              <a:rPr lang="en-US" sz="26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II.  ADMINISTRATIVE</a:t>
            </a:r>
          </a:p>
          <a:p>
            <a:pPr marL="1028700" indent="-1028700" algn="l">
              <a:buFontTx/>
              <a:buAutoNum type="romanUcPeriod"/>
              <a:tabLst>
                <a:tab pos="461963" algn="l"/>
              </a:tabLst>
              <a:defRPr/>
            </a:pPr>
            <a:endParaRPr lang="en-US" sz="26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tabLst>
                <a:tab pos="625475" algn="l"/>
                <a:tab pos="1771650" algn="l"/>
              </a:tabLst>
              <a:defRPr/>
            </a:pPr>
            <a:r>
              <a:rPr lang="en-US" sz="26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A.  FISCAL YEAR </a:t>
            </a:r>
          </a:p>
          <a:p>
            <a:pPr algn="l">
              <a:tabLst>
                <a:tab pos="625475" algn="l"/>
                <a:tab pos="1771650" algn="l"/>
              </a:tabLst>
              <a:defRPr/>
            </a:pPr>
            <a:r>
              <a:rPr lang="en-US" sz="26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2026-2027</a:t>
            </a:r>
          </a:p>
          <a:p>
            <a:pPr algn="l">
              <a:tabLst>
                <a:tab pos="625475" algn="l"/>
                <a:tab pos="1771650" algn="l"/>
              </a:tabLst>
              <a:defRPr/>
            </a:pPr>
            <a:r>
              <a:rPr lang="en-US" sz="26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FUNDING BUDGET</a:t>
            </a:r>
          </a:p>
          <a:p>
            <a:pPr algn="l">
              <a:tabLst>
                <a:tab pos="625475" algn="l"/>
                <a:tab pos="1771650" algn="l"/>
              </a:tabLst>
              <a:defRPr/>
            </a:pPr>
            <a:r>
              <a:rPr lang="en-US" sz="26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</a:t>
            </a:r>
            <a:endParaRPr lang="en-US" sz="2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E0344C53-5DE1-AFDD-D7AC-251DB703FD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11B171E7-E078-6BF5-CE74-BB3A21C8442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77184" y="6350569"/>
            <a:ext cx="8814816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II.  ADMINISTRATIVE                                        A. FISCAL YEAR 2026-2027 FUNDING BUDGET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E0C9B0-3B86-54E1-6100-3167B5A8E4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043" y="1295400"/>
            <a:ext cx="6931911" cy="3581488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4898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A9925-A28D-5A60-516D-D25E4BC54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124B2D-98F3-C39E-F9B1-554DF84B6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1965479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F76A28-2A2A-35FB-30B4-49DA49B17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15D50318-1BDE-3F4C-447D-C7D2860C86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162D50DE-2A23-EFAF-39CA-2BA67A21D5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77184" y="6350569"/>
            <a:ext cx="8814816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II.  ADMINISTRATIVE                                        A. FISCAL YEAR 2026-2027 FUNDING BUDGET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272C6B-1B7D-5B46-E55D-15E4877DBA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351" y="189001"/>
            <a:ext cx="11497297" cy="5940272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2755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A79A1-5659-7565-1AC4-FDD92CDC0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8C1D89-1D6A-F838-FFC1-4E9CA618C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pic>
        <p:nvPicPr>
          <p:cNvPr id="6" name="Picture 5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0228BD75-248B-F827-BEDA-EAF148955C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EBEC45-CAC8-5083-021A-73C956D0B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Motion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2C1C85-7CD0-607A-26BA-7993EC5C1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8" name="Picture 7" descr="PENNVEST Logo">
            <a:extLst>
              <a:ext uri="{FF2B5EF4-FFF2-40B4-BE49-F238E27FC236}">
                <a16:creationId xmlns:a16="http://schemas.microsoft.com/office/drawing/2014/main" id="{FBD61B89-BAD9-68CE-0528-86C0E5FDDB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1E7A3D-5D75-5810-3E26-EC9D9171A341}"/>
              </a:ext>
            </a:extLst>
          </p:cNvPr>
          <p:cNvSpPr txBox="1"/>
          <p:nvPr/>
        </p:nvSpPr>
        <p:spPr>
          <a:xfrm>
            <a:off x="3377184" y="6350569"/>
            <a:ext cx="881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II.  ADMINISTRATIVE                                        A. FISCAL YEAR 2026-2027 FUNDING BUDGET</a:t>
            </a:r>
          </a:p>
        </p:txBody>
      </p:sp>
    </p:spTree>
    <p:extLst>
      <p:ext uri="{BB962C8B-B14F-4D97-AF65-F5344CB8AC3E}">
        <p14:creationId xmlns:p14="http://schemas.microsoft.com/office/powerpoint/2010/main" val="44124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D5FF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FB6B85-99DC-4287-B26E-35DDFCEB2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634" r="26775"/>
          <a:stretch/>
        </p:blipFill>
        <p:spPr>
          <a:xfrm>
            <a:off x="9195881" y="0"/>
            <a:ext cx="2996119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138DB4E-E6E8-42E2-99E7-B07CF1D3F8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95881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Recording Notice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F2A9F89-9F8B-4860-A305-8D65A1E3EB2E}"/>
              </a:ext>
            </a:extLst>
          </p:cNvPr>
          <p:cNvSpPr txBox="1">
            <a:spLocks/>
          </p:cNvSpPr>
          <p:nvPr/>
        </p:nvSpPr>
        <p:spPr>
          <a:xfrm>
            <a:off x="0" y="2042065"/>
            <a:ext cx="9195881" cy="3825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4000" b="1" dirty="0">
                <a:solidFill>
                  <a:srgbClr val="2F5597"/>
                </a:solidFill>
              </a:rPr>
              <a:t>This meeting is being recorded.</a:t>
            </a:r>
          </a:p>
          <a:p>
            <a:pPr>
              <a:spcAft>
                <a:spcPts val="1200"/>
              </a:spcAft>
            </a:pPr>
            <a:endParaRPr lang="en-US" dirty="0">
              <a:solidFill>
                <a:srgbClr val="2F5597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2F5597"/>
                </a:solidFill>
              </a:rPr>
              <a:t>By participating in this webinar, you consent to the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2F5597"/>
                </a:solidFill>
              </a:rPr>
              <a:t>recording, retention, and use of this session.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solidFill>
                <a:srgbClr val="2F5597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2F5597"/>
                </a:solidFill>
              </a:rPr>
              <a:t>If you ask a question, you consent to the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2F5597"/>
                </a:solidFill>
              </a:rPr>
              <a:t>recording, retention, and use of your statements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2F5597"/>
                </a:solidFill>
              </a:rPr>
              <a:t>as part of the meeting.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FCA361-50B7-10BF-7480-677011F39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3" name="Picture 2" descr="PENNVEST Logo&#10;">
            <a:extLst>
              <a:ext uri="{FF2B5EF4-FFF2-40B4-BE49-F238E27FC236}">
                <a16:creationId xmlns:a16="http://schemas.microsoft.com/office/drawing/2014/main" id="{4A7920FD-9FEE-5044-8AE8-4D238852CF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51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0"/>
    </mc:Choice>
    <mc:Fallback xmlns="">
      <p:transition spd="slow" advClick="0" advTm="120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ABF25-BD6D-EE26-C111-BEC0AB18B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AB79C70-8183-1681-04B6-060E88C0B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pic>
        <p:nvPicPr>
          <p:cNvPr id="6" name="Picture 5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047BA40E-1744-706C-6F58-A76A2C2DE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C5965C-5E72-132A-EAE6-98B4B989A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Board Discussion 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201F0-2A53-E9E3-C9F0-E1AE2FC59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BD69E2A0-26CE-562C-FB82-F4CA573F49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1B506A-47CF-5762-C4D5-750F46CDF553}"/>
              </a:ext>
            </a:extLst>
          </p:cNvPr>
          <p:cNvSpPr txBox="1"/>
          <p:nvPr/>
        </p:nvSpPr>
        <p:spPr>
          <a:xfrm>
            <a:off x="3377184" y="6350569"/>
            <a:ext cx="881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II.  ADMINISTRATIVE                                        A. FISCAL YEAR 2026-2027 FUNDING BUDGET</a:t>
            </a:r>
          </a:p>
        </p:txBody>
      </p:sp>
    </p:spTree>
    <p:extLst>
      <p:ext uri="{BB962C8B-B14F-4D97-AF65-F5344CB8AC3E}">
        <p14:creationId xmlns:p14="http://schemas.microsoft.com/office/powerpoint/2010/main" val="3973083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5EEB5-A0C4-D227-0996-431633075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2ACB5A-88EA-561D-D18C-DAD9C1AD1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D18E9B-37C8-9B9E-AEA6-A0AE17C34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13" name="Picture 12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7134AF41-B495-3349-0BB4-AE9599616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421A2BD-9265-FC89-2F7C-60DC9AB64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Public Comment 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pic>
        <p:nvPicPr>
          <p:cNvPr id="2" name="Picture 1" descr="PENNVEST Logo">
            <a:extLst>
              <a:ext uri="{FF2B5EF4-FFF2-40B4-BE49-F238E27FC236}">
                <a16:creationId xmlns:a16="http://schemas.microsoft.com/office/drawing/2014/main" id="{25F3DFE6-72EF-507A-72F4-0F90CB020D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348B95-8C29-21BB-881C-58F83E3D698B}"/>
              </a:ext>
            </a:extLst>
          </p:cNvPr>
          <p:cNvSpPr txBox="1"/>
          <p:nvPr/>
        </p:nvSpPr>
        <p:spPr>
          <a:xfrm>
            <a:off x="3377184" y="6350569"/>
            <a:ext cx="881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II.  ADMINISTRATIVE                                        A. FISCAL YEAR 2026-2027 FUNDING BUDGET</a:t>
            </a:r>
          </a:p>
        </p:txBody>
      </p:sp>
    </p:spTree>
    <p:extLst>
      <p:ext uri="{BB962C8B-B14F-4D97-AF65-F5344CB8AC3E}">
        <p14:creationId xmlns:p14="http://schemas.microsoft.com/office/powerpoint/2010/main" val="1404230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11995-FEE7-ACE6-04CD-D6C5ED379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E43B77-68AA-0048-6BF3-FCA2E80F6B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12ADD1-43D9-D6EE-EA31-E1E49D2FE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7" name="Picture 6" descr="Image denoting this slide opens the floor for board member vote on the previous section of content.">
            <a:extLst>
              <a:ext uri="{FF2B5EF4-FFF2-40B4-BE49-F238E27FC236}">
                <a16:creationId xmlns:a16="http://schemas.microsoft.com/office/drawing/2014/main" id="{C6223066-8A9B-223C-6021-98C349AD7D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19" t="12427" r="13612" b="16187"/>
          <a:stretch/>
        </p:blipFill>
        <p:spPr>
          <a:xfrm>
            <a:off x="801966" y="240045"/>
            <a:ext cx="2362581" cy="241041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C3775472-EB12-B0F7-7D84-EC7E50B33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7384647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Vote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pic>
        <p:nvPicPr>
          <p:cNvPr id="2" name="Picture 1" descr="PENNVEST Logo">
            <a:extLst>
              <a:ext uri="{FF2B5EF4-FFF2-40B4-BE49-F238E27FC236}">
                <a16:creationId xmlns:a16="http://schemas.microsoft.com/office/drawing/2014/main" id="{44E6FEBA-0AF1-CC91-9A89-724C00E7B1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98F9B3-0356-C1B1-FA6D-EC09D9BE2B89}"/>
              </a:ext>
            </a:extLst>
          </p:cNvPr>
          <p:cNvSpPr txBox="1"/>
          <p:nvPr/>
        </p:nvSpPr>
        <p:spPr>
          <a:xfrm>
            <a:off x="3377184" y="6350569"/>
            <a:ext cx="881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II.  ADMINISTRATIVE                                        A. FISCAL YEAR 2026-2027 FUNDING BUDGET</a:t>
            </a:r>
          </a:p>
        </p:txBody>
      </p:sp>
    </p:spTree>
    <p:extLst>
      <p:ext uri="{BB962C8B-B14F-4D97-AF65-F5344CB8AC3E}">
        <p14:creationId xmlns:p14="http://schemas.microsoft.com/office/powerpoint/2010/main" val="3772366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BBFF4-477C-5DC5-78E6-F69F5A4C8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98ED52-6DA8-DC72-F537-CA8CF8726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39E6F7-B008-2F65-5AFB-4D19A62AA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913413-BD4F-2A02-DE9E-0845055FD1BA}"/>
              </a:ext>
            </a:extLst>
          </p:cNvPr>
          <p:cNvSpPr txBox="1"/>
          <p:nvPr/>
        </p:nvSpPr>
        <p:spPr>
          <a:xfrm>
            <a:off x="3377183" y="6350569"/>
            <a:ext cx="881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		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64E89C2-F575-0A86-B5C8-44D1FC12E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5" y="585216"/>
            <a:ext cx="11944224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FINANCIAL ASSISTANCE APPLICATIONS</a:t>
            </a:r>
            <a:endParaRPr lang="en-US" dirty="0"/>
          </a:p>
        </p:txBody>
      </p:sp>
      <p:pic>
        <p:nvPicPr>
          <p:cNvPr id="6" name="Picture 5" descr="PENNVEST Logo">
            <a:extLst>
              <a:ext uri="{FF2B5EF4-FFF2-40B4-BE49-F238E27FC236}">
                <a16:creationId xmlns:a16="http://schemas.microsoft.com/office/drawing/2014/main" id="{35381D91-9505-E274-FB58-F443EA6D47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202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636CF6-704C-4A0A-9820-7736A9AD3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58632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7A83D4-C697-1251-3964-21AD86EF6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97279D0-C98A-4932-0F2E-32830730E9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138098"/>
            <a:ext cx="12192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MAP OF PROJECT APPLICATIONS RECOMMENDED FOR APPROVAL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FDE792-84BE-CFE5-6058-CB18C00FFA45}"/>
              </a:ext>
            </a:extLst>
          </p:cNvPr>
          <p:cNvSpPr txBox="1"/>
          <p:nvPr/>
        </p:nvSpPr>
        <p:spPr>
          <a:xfrm>
            <a:off x="3377184" y="6350569"/>
            <a:ext cx="858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		</a:t>
            </a:r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2D8BCB39-8899-91E8-C950-8A208A4ABE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354C59-3DFC-54F7-A0A6-560A484945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2340" y="754001"/>
            <a:ext cx="8287320" cy="5353464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5973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CC18FC-582D-142A-8D71-6B94DBC23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BB2A3D7-43C5-A577-F1A9-3749F9E61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5" y="585216"/>
            <a:ext cx="11944224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DRINKING WATER</a:t>
            </a: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CONSTRUCTION PROJECTS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F07A6D-93BB-6438-6E50-63D6DEFAAEA1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A. CONSTRUCTION     (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en-US" b="1" dirty="0">
                <a:solidFill>
                  <a:schemeClr val="bg1"/>
                </a:solidFill>
              </a:rPr>
              <a:t>)  DRINKING WATER</a:t>
            </a:r>
          </a:p>
        </p:txBody>
      </p:sp>
      <p:pic>
        <p:nvPicPr>
          <p:cNvPr id="6" name="Picture 5" descr="PENNVEST Logo">
            <a:extLst>
              <a:ext uri="{FF2B5EF4-FFF2-40B4-BE49-F238E27FC236}">
                <a16:creationId xmlns:a16="http://schemas.microsoft.com/office/drawing/2014/main" id="{7053EA86-AC33-CF73-4BD0-D3724E7040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589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22690-FB1A-4258-ABE9-1CE3055A7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DCF8F31-DB36-82D0-2795-41E7AA55B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BE479F-AF4E-D357-492C-FF7A545DB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5D2CA4A-F2FB-09FE-3E25-6F8D3333320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Aqua Pennsylvania, Inc. –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Embreeville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Verdana" panose="020B0604030504040204" pitchFamily="34" charset="0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486F55-E152-B578-2AB3-647F83500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E047A128-EB15-FBCF-D6E8-55B6CA5576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CD2F9C-C233-DB44-0AA9-45F3DFB1D1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250" y="873102"/>
            <a:ext cx="4096385" cy="4388984"/>
          </a:xfrm>
          <a:prstGeom prst="rect">
            <a:avLst/>
          </a:prstGeom>
          <a:effectLst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96966B-AFB6-370A-C158-807B527429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4680" y="386236"/>
            <a:ext cx="5852667" cy="5616427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6379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F8498-C452-28EF-DD60-EB4F91DFA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8B09A9C-96B2-B3A2-FCDB-F5FC32F7BD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DDB927-0425-9492-814F-6536FE30A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9E83F3A-1BFA-2041-2895-401B88E1282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Aqua Pennsylvania, Inc. – Hollow Run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3A2FD8-CA99-0BED-7BDB-9FB4F5912A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9214EED9-EB84-62CF-D56F-6DD1BE23FC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B08656-A7AF-09B0-633B-C4589AB294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3301" y="381001"/>
            <a:ext cx="5727901" cy="5497514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F232A17-B9A1-130B-4B44-71223BD81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070" y="811640"/>
            <a:ext cx="4242449" cy="439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4617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37AB7-0079-C8E8-10F8-F64BE3796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1A3D5F1-455C-BF9C-DD47-A5EF64D82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6B49B4-4B59-7D3A-179D-8860191CA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5B7D9C8-F0E6-A4DC-F2FA-90EFEF13C1C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Aqua Pennsylvania, Inc. – Neshaminy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561BE6-250F-00BA-B314-5F5AF347A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FE098ED8-2B5D-2231-01DA-6ECCD69545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D275B0-7B0B-827D-0F34-E527711FEE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8125" y="380999"/>
            <a:ext cx="5663534" cy="5473695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93F2F6A-7A26-4D1A-59F3-EC1F50447E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011" y="873904"/>
            <a:ext cx="4677976" cy="434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945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3DC74-50D0-1A55-9E69-643CB093A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6D996F-07D8-8FC0-B7F4-008032656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DA57F5D-A179-F570-C7D6-9485AE99D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31CD076-08AD-5354-0800-F9913877F54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Aqua Pennsylvania, Inc. – Oak Hill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CA9338D-7E12-BD2B-920A-F093222D4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F740B5F1-65E6-43D7-631E-0A4A3BB6F4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DD27A2-74C5-B3DE-6C76-6A9985F5A4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125" y="332698"/>
            <a:ext cx="5819777" cy="5491564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1FC4F-D3D3-47B2-3090-32ADFAACB1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514" y="802114"/>
            <a:ext cx="4881891" cy="441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88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D5FF">
            <a:alpha val="1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3C23C1-4373-0765-9EC9-2D9D2B944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1B1661-B871-ECC0-C6EC-8987DC8EB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634" r="26775"/>
          <a:stretch/>
        </p:blipFill>
        <p:spPr>
          <a:xfrm>
            <a:off x="9195881" y="0"/>
            <a:ext cx="2996119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2C64BA1-8B3F-756F-2333-FA61AACA5CE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95881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Transcription Notice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5CBE0B8-0661-5A8F-ABAC-C7692D3A951F}"/>
              </a:ext>
            </a:extLst>
          </p:cNvPr>
          <p:cNvSpPr txBox="1">
            <a:spLocks/>
          </p:cNvSpPr>
          <p:nvPr/>
        </p:nvSpPr>
        <p:spPr>
          <a:xfrm>
            <a:off x="0" y="1786433"/>
            <a:ext cx="9195881" cy="38258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endParaRPr lang="en-US" dirty="0">
              <a:solidFill>
                <a:srgbClr val="2F5597"/>
              </a:solidFill>
            </a:endParaRPr>
          </a:p>
          <a:p>
            <a:r>
              <a:rPr lang="en-US" sz="3200" dirty="0">
                <a:solidFill>
                  <a:srgbClr val="2F5597"/>
                </a:solidFill>
              </a:rPr>
              <a:t>Commonwealth of Pennsylvania policy prohibits the use of Artificial Intelligence transcription software during this meeting.  </a:t>
            </a:r>
          </a:p>
          <a:p>
            <a:endParaRPr lang="en-US" sz="3200" dirty="0">
              <a:solidFill>
                <a:srgbClr val="2F5597"/>
              </a:solidFill>
            </a:endParaRPr>
          </a:p>
          <a:p>
            <a:r>
              <a:rPr lang="en-US" sz="3200" dirty="0">
                <a:solidFill>
                  <a:srgbClr val="2F5597"/>
                </a:solidFill>
              </a:rPr>
              <a:t>Please note, PENNVEST staff is required to                        disable or remove transcription </a:t>
            </a:r>
            <a:r>
              <a:rPr lang="en-US" sz="3200">
                <a:solidFill>
                  <a:srgbClr val="2F5597"/>
                </a:solidFill>
              </a:rPr>
              <a:t>tools                           from </a:t>
            </a:r>
            <a:r>
              <a:rPr lang="en-US" sz="3200" dirty="0">
                <a:solidFill>
                  <a:srgbClr val="2F5597"/>
                </a:solidFill>
              </a:rPr>
              <a:t>the meeting.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541854-F9DB-6648-399F-5D51C6FFA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3" name="Picture 2" descr="PENNVEST Logo">
            <a:extLst>
              <a:ext uri="{FF2B5EF4-FFF2-40B4-BE49-F238E27FC236}">
                <a16:creationId xmlns:a16="http://schemas.microsoft.com/office/drawing/2014/main" id="{00CD473F-4512-C674-DF73-BF4A905E45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737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0"/>
    </mc:Choice>
    <mc:Fallback xmlns="">
      <p:transition spd="slow" advClick="0" advTm="120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06C9D-DF4D-53D5-1D28-CB70F67BD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3CEDC72-DE19-5B05-B7EB-3051A9EF4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AB9F89-C8EA-BE52-5A71-140C0F482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4269890-65ED-3C40-0D0A-EBDCC3D80FE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Chicora Borough Council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EE23D8-FF3D-44E7-35B0-835315D7D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98B4FC0F-B771-2B5C-A513-AFEE48A14A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8844A2-3CE0-D916-64F1-5854F74DF8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490" y="388519"/>
            <a:ext cx="5683169" cy="5500609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D64BEBF-6FCD-872B-D134-F8A163D5F9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732" y="892628"/>
            <a:ext cx="5435421" cy="421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461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6E176-94CA-BFEB-BD25-44CFA5F2B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5C72C05-3431-B3AA-D395-8F5E6684B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71C281-8641-F66A-CAC4-B40AE690C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BCBFB3E-5D4A-1DE9-3A10-67BF7ABB277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General Authority of the City of Franklin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82A3A0-5978-78F7-806A-795D9EBE0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4FDD382A-80A1-55B6-24EB-DBD224F194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792372-FB30-88E2-B6CA-A0FABA53CF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48818"/>
            <a:ext cx="5834743" cy="5513712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B4E02AC-5D0C-47D9-C9EF-D86C5091FE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776" y="789868"/>
            <a:ext cx="4431038" cy="440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608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BC1C1-2184-0C1A-7F14-910E54A3A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FE3B51-9551-DF40-FA95-E9265608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639C9A-1CC7-3A5E-18FE-AEDF34AF4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CFBE4D3-8806-E3FE-026A-F8029169F9A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Fredericksburg Sewer and Water Authority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20A034-B2C2-891B-CE88-6F8ED6E41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9EBD66AF-32D5-25FA-4508-26C3B6418E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5F0694-6022-7C06-8484-5CF71895DF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55840"/>
            <a:ext cx="5837184" cy="5533331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5991912-734D-4063-F976-9B6BBEBF99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2202" y="833412"/>
            <a:ext cx="3671593" cy="434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9066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7F964-52BE-AB42-B921-B6AF754E3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584AE98-1D41-7D09-75DA-A281B0657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EC0C2D-DA6B-9E82-56FA-109044DE7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8E5002A-7316-686B-F836-A96D7DD5A0C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Borough of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Hooversville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Verdana" panose="020B0604030504040204" pitchFamily="34" charset="0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E1F279-26CD-E94E-880D-C1E1295CD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77C61925-E7CF-9BDC-DBB4-8EE81EED48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67BC9F-25CE-93FA-ECD3-F2BA994A2A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29766"/>
            <a:ext cx="5766347" cy="5526748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FE0F47-99F7-3201-089D-B9BAE2D4FB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56" y="848327"/>
            <a:ext cx="5185773" cy="430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2570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024B4-1ABD-A08F-5662-DB0261C45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4F110F9-C198-4298-E242-C4391EB6C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8E9DED-40B1-87EE-3241-0554BDB20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2F022DA-E304-504A-0253-279DF4B9A84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Industry Borough Municipal Authority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3F7243-9B9E-A662-F2A7-B7A5587F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5CC61F3D-4C4F-A882-4483-E9CEF49A1E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752B60-D759-ACF1-94C1-185095EDC9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492" y="323183"/>
            <a:ext cx="5683167" cy="5485010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0D6661D-7DD6-FAF3-49DE-07705EB527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906" y="855887"/>
            <a:ext cx="5143073" cy="435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941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9AD4F-CA71-03B8-47AA-75ED51C12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D6A74A6-C34C-6CFC-83FF-E3CAE154F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716D468-AD2C-E499-7159-FFD08FFD2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87247E5-B40A-C81E-DB2F-502C1B625FC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Kline Township Municipal Authority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D40DD9-A9EE-F8E9-CB9F-83239037F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304D048F-8CB8-9835-3A1D-3042398B2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1AF279-825D-8CC6-5290-DF2D39F991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3358" y="389978"/>
            <a:ext cx="5708301" cy="5477421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F08EFE-24CE-31A6-B9BA-A1C81B6B69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0126" y="881743"/>
            <a:ext cx="3618338" cy="430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7380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9E877-78A1-67C6-B02C-3F35C1972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385BE10-69A4-B5B8-563F-D7AFB724A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CEC592-6AB6-782C-1FD2-28D495097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D85D82B-62BC-6620-476B-63134133BD8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Madisonburg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 Water Works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18E347-179E-0377-D6BA-7B69B61D4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99D17EC9-128F-9950-4D58-485575FC35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918C33-A0CF-9C36-94F6-15EF277946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173" y="328765"/>
            <a:ext cx="5683486" cy="5484205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79FCD1D-11FC-43BD-B15A-30883656D1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028" y="936172"/>
            <a:ext cx="5476829" cy="409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1833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08763-E1D7-452F-15FD-19834E045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DDFAD2E-02C9-184D-C390-7DD1E6786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92999E-8C6F-B6D6-48D4-B44745A7A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42065C2-2EBE-0C11-2DA5-8126471C245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Martinsburg Municipal Authority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D209B9-F926-E2B4-5406-E8C78D69C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18C59083-3178-3C92-CF44-58CF26DC60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FAFA56-65A6-5B42-5BAB-4B22F3A172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408484"/>
            <a:ext cx="5780313" cy="5469801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2976803-2671-AFDA-0EF3-C81EA183D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650" y="838199"/>
            <a:ext cx="5055123" cy="437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5877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CDB44-B41E-BE90-6663-2A3A59B5C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BF91B6D-F2EB-0A1D-FC33-7F2874261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E6C048-A927-BE68-EA01-2EA3BFD3A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AE0DF58-1628-A954-FEC0-7B34572B469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Nanty Glo Water Authority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43D738-349A-8932-0931-191102D7F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DE0CA786-9901-0B2F-7E1A-00D81F901D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C1CD1A-ACE0-29D4-72C5-51DFBC1B71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432047"/>
            <a:ext cx="5777190" cy="5457123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EF0854-D192-B9B5-0C7C-19478B7A05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012" y="844298"/>
            <a:ext cx="5230862" cy="432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0572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5A223-A88A-17C7-4259-D463E806F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BD47D1-B8C1-EEEE-BA82-3FFE356C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226769-16E1-9FFD-110C-F67300D69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B2E8CDF-7AAE-B974-1BA4-057A35A96B9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Pennsylvania American Water Company – Pittsburgh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2D07ED-C4FF-F48C-0553-108FFFC60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E8B3C80C-CCCD-6BD8-FEFD-D960071582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42D1CF2-7687-47B8-A5B4-9D97D01E71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090" y="822526"/>
            <a:ext cx="5096706" cy="43724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67E4CB-0D64-F780-84EA-0D0136A85B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6594" y="346118"/>
            <a:ext cx="5768840" cy="5547841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8694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D5FF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F7479-65B5-4595-B3EC-932B2358B7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289"/>
            <a:ext cx="9144000" cy="1019976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2F559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Technical Information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645" y="1637126"/>
            <a:ext cx="4374710" cy="2982024"/>
          </a:xfrm>
          <a:ln w="28575">
            <a:solidFill>
              <a:srgbClr val="2F5597"/>
            </a:solidFill>
          </a:ln>
        </p:spPr>
        <p:txBody>
          <a:bodyPr>
            <a:normAutofit/>
          </a:bodyPr>
          <a:lstStyle/>
          <a:p>
            <a:endParaRPr lang="en-US" sz="6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2800" dirty="0">
                <a:solidFill>
                  <a:srgbClr val="2F559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Can’t Hear Us?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21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Join the audio portion of the presentation via your telephone:</a:t>
            </a:r>
          </a:p>
          <a:p>
            <a:endParaRPr lang="en-US" sz="8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9113" indent="166688" algn="l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Call 1-267-332-8737 </a:t>
            </a:r>
          </a:p>
          <a:p>
            <a:pPr marL="519113" indent="166688" algn="l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Meeting ID 977 049 971#</a:t>
            </a:r>
          </a:p>
          <a:p>
            <a:endParaRPr lang="en-US" sz="18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FB6B85-99DC-4287-B26E-35DDFCEB2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634" r="26775"/>
          <a:stretch/>
        </p:blipFill>
        <p:spPr>
          <a:xfrm>
            <a:off x="9195881" y="0"/>
            <a:ext cx="2996119" cy="6858000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25B8FF05-6BF3-4027-881C-2FAD19816048}"/>
              </a:ext>
            </a:extLst>
          </p:cNvPr>
          <p:cNvSpPr txBox="1">
            <a:spLocks/>
          </p:cNvSpPr>
          <p:nvPr/>
        </p:nvSpPr>
        <p:spPr>
          <a:xfrm>
            <a:off x="4704205" y="1637126"/>
            <a:ext cx="4287671" cy="2982024"/>
          </a:xfrm>
          <a:prstGeom prst="rect">
            <a:avLst/>
          </a:prstGeom>
          <a:ln w="28575">
            <a:solidFill>
              <a:srgbClr val="2F5597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000" dirty="0">
                <a:solidFill>
                  <a:srgbClr val="2F559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Technical Difficulties?</a:t>
            </a:r>
            <a:endParaRPr lang="en-US" sz="30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sz="18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7713" indent="-176213" algn="l">
              <a:buFont typeface="Arial" panose="020B0604020202020204" pitchFamily="34" charset="0"/>
              <a:buChar char="•"/>
            </a:pPr>
            <a:r>
              <a:rPr lang="en-US" sz="21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Call 717-574-8449 </a:t>
            </a:r>
            <a:r>
              <a:rPr lang="en-US" sz="21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</a:t>
            </a:r>
          </a:p>
          <a:p>
            <a:pPr marL="747713" indent="-176213" algn="l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Send a Chat message via the Microsoft Teams meeting</a:t>
            </a:r>
            <a:endParaRPr lang="en-US" sz="4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sz="18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7E8FB8-B345-4F9E-B1C5-748E731DEB27}"/>
              </a:ext>
            </a:extLst>
          </p:cNvPr>
          <p:cNvSpPr txBox="1"/>
          <p:nvPr/>
        </p:nvSpPr>
        <p:spPr>
          <a:xfrm>
            <a:off x="254186" y="4878509"/>
            <a:ext cx="8708193" cy="938719"/>
          </a:xfrm>
          <a:prstGeom prst="rect">
            <a:avLst/>
          </a:prstGeom>
          <a:noFill/>
          <a:ln w="28575">
            <a:solidFill>
              <a:srgbClr val="2F5597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2F559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Want the App?</a:t>
            </a:r>
          </a:p>
          <a:p>
            <a:pPr algn="ctr"/>
            <a:endParaRPr lang="en-US" sz="7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Search “Microsoft Teams” in the Google Play Store or the App Store.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AE3815-08D4-D8C1-78AE-B34898792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8" name="Picture 7" descr="PENNVEST Logo">
            <a:extLst>
              <a:ext uri="{FF2B5EF4-FFF2-40B4-BE49-F238E27FC236}">
                <a16:creationId xmlns:a16="http://schemas.microsoft.com/office/drawing/2014/main" id="{41408C0E-AB4E-3C8F-205C-C26ABF60FB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405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80000"/>
    </mc:Choice>
    <mc:Fallback xmlns="">
      <p:transition spd="slow" advClick="0" advTm="180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4FFEE-A47C-7BE7-DF65-5D1C3AD54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DFDAC4A-906C-ECF6-536A-D62179A15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A90BE5-5B38-C393-8719-91D4DAF36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B2CEA62-56FB-61D2-BC27-23AB81FD2B5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Pennsylvania American Water Company – Silver Spring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B665CD-538D-8E83-CDB8-E9C9F272E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82614E8B-4A22-9FDC-3BFF-6CD9083090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64AB79-F8BA-E86E-A764-C6A9595F1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295" y="375490"/>
            <a:ext cx="5695364" cy="5393938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47F4E9D-8673-4D25-D6B0-A36D71A40F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353" y="811640"/>
            <a:ext cx="4998180" cy="439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6908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6628C-8CE6-2E17-CAB2-E897A0A40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AC01DEC-80AB-0F6B-F3B1-9245C6E55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FABE5C-EA5C-31BA-CE1F-BB060F670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E0E0AE0-1495-E0DD-9B6D-92CF44F33D0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Pennsylvania American Water Company – Susquehanna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54FB64-ECCA-072F-1754-41DF2AF31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A6243EDF-E0A3-9CDF-18AC-FEFF15BB27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358950-8B2B-F4EF-FED3-175DD52533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96260"/>
            <a:ext cx="5828149" cy="5505259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555B83-813C-A1C6-712D-7F6E4FD561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6963" y="852132"/>
            <a:ext cx="3422960" cy="434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6166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76DAE-1BFF-F7A6-EB34-9E45C7DE0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0A70079-12C5-E909-A4A5-20D060959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324C72-AFB8-3969-5186-2CD237460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4A87F55-CD84-D31B-0B01-B7DC5E1A760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Pittsburgh Water and Sewer Authority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4EC01A-9713-E366-E8BB-D1F62CFC5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5B8D28D2-8CF5-F882-798B-F3DA3DD93E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430FE2-ADF3-7BA5-2026-696A0EF6ED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405191"/>
            <a:ext cx="5751577" cy="5395075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48798C2-D5E9-76EF-6889-58BEC1C158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423" y="789868"/>
            <a:ext cx="5257063" cy="440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8002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9FC4A-5514-1139-CE71-AEDB955AB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996B18-FD23-22C4-5420-E4FA6A938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06D8F03-9F1B-38A3-B588-5C87410CA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AC304D0-DE2D-BF17-FB95-C880AE8E6DD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Quincy Township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2E2DC5-79CE-E44E-30D8-DFA5F450BA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4B04F687-6067-508B-D543-7B7D8317AE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58291C-024F-9562-D810-6812CB9653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6076" y="426991"/>
            <a:ext cx="5705583" cy="5451295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C0F875-5EF4-A234-42A8-5431210E19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341" y="833412"/>
            <a:ext cx="5263643" cy="431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2615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58651-6AC2-25B6-D455-652961CBC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4274EE-C024-837B-9FFB-2F607585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984630-674A-A7C1-0667-AAE20681F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30E433C-C753-216A-E727-CE39C809ED7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South Pymatuning Township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79EA31-E4F1-004C-01A6-2C42D31B7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7912ED13-A008-9722-287B-876685D6DA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E28EC6-01DA-62D0-A3C7-113B601F2C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8658" y="393943"/>
            <a:ext cx="5755659" cy="5545775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104B4D4-7FFE-847F-4715-9FFC441479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683" y="957943"/>
            <a:ext cx="5360927" cy="407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318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79E9F-E9E9-48B4-FA77-4A56081D7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A1144B1-8329-AFEA-6554-BB6B3F551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A406FE-9C2D-B65F-437A-ACA98D763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080FDE3-92B9-1AA5-AD5A-2D6DE3FC7D7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The Municipal Authority of the Borough of Waterford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EE3D2C-480C-62DD-491E-13255F1E51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092419F1-3CC0-BFCD-2B01-40BE693764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503177-72D2-1A67-EF5E-E75592E645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79100"/>
            <a:ext cx="5755659" cy="5530577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FC06DC6-0674-E1BE-B46F-BD969C28E7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896" y="891136"/>
            <a:ext cx="5313094" cy="424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8270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4C63A-D7B6-6534-1929-C64A166D5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264572-02A6-1B75-DBBB-B1FEE4E8C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456656-DAC1-FC89-124A-76C0CBC3C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C1E0E00-BD8E-4DA0-E16B-C6BB63A7F66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Womelsdorf-Robesonia Joint Authority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0D0244-3B6F-C2E0-E6E2-C675C89F3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A9A7EB3F-79F8-FC2E-41B7-FA6827B199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4154AF-C313-1E56-46BD-1BAFC47E26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432047"/>
            <a:ext cx="5755659" cy="5474699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D7899A7-797A-1FE9-7772-E6A2FDD711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834" y="841699"/>
            <a:ext cx="4193217" cy="438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126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55DC8E7-7ED3-46FE-B9A8-25797BF31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5" y="585216"/>
            <a:ext cx="11944224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PROJECT SPECIALIST</a:t>
            </a: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PRESENTATIONS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CC18FC-582D-142A-8D71-6B94DBC23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6" name="Picture 5" descr="PENNVEST Logo">
            <a:extLst>
              <a:ext uri="{FF2B5EF4-FFF2-40B4-BE49-F238E27FC236}">
                <a16:creationId xmlns:a16="http://schemas.microsoft.com/office/drawing/2014/main" id="{802C2088-7564-FBB9-9DD1-F9BA19B4B6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04BE0E-8696-7DC6-F764-E9CA80329252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A. CONSTRUCTION     (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en-US" b="1" dirty="0">
                <a:solidFill>
                  <a:schemeClr val="bg1"/>
                </a:solidFill>
              </a:rPr>
              <a:t>)  DRINKING WATER</a:t>
            </a:r>
          </a:p>
        </p:txBody>
      </p:sp>
    </p:spTree>
    <p:extLst>
      <p:ext uri="{BB962C8B-B14F-4D97-AF65-F5344CB8AC3E}">
        <p14:creationId xmlns:p14="http://schemas.microsoft.com/office/powerpoint/2010/main" val="6461662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F5C7A-A0FD-D2DA-F554-2540CF985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D94319A-551D-EA5B-A61B-A7200FE0C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77E464-5CFF-E313-BC5B-B106104D8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C730851-DA42-DBC6-9F97-C3CADD91085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Fredericksburg Sewer and Water Authority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C83D85-712D-4EE3-9E68-C6D7C69CC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3C726D72-1861-35BE-F10F-FD95F600FA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0E0B42-4E39-4D64-D2E5-176E22F379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55840"/>
            <a:ext cx="5837184" cy="5533331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5E2DF1-723D-B168-B15B-9D05F32973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2202" y="833412"/>
            <a:ext cx="3671593" cy="434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1531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16319-BCC7-9CFA-313F-EE95A6DC3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190D49-51E1-2C21-16C5-651EB44AC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1EAF20-0D62-AFDA-EF6D-AD9014628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837A764-B943-0DED-7CC0-2FB1955FAF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Borough of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Hooversville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Verdana" panose="020B0604030504040204" pitchFamily="34" charset="0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0ABE85-E815-E784-58A3-ACA0FF27A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26690A88-3960-B665-94CC-30ED6871A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27EE85-3159-C55A-793D-1274DE7920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29766"/>
            <a:ext cx="5766347" cy="5526748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CF528A-4BCD-3B42-B9E2-01CA8E6787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56" y="848327"/>
            <a:ext cx="5185773" cy="430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348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D5FF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FB6B85-99DC-4287-B26E-35DDFCEB2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634" r="26775"/>
          <a:stretch/>
        </p:blipFill>
        <p:spPr>
          <a:xfrm>
            <a:off x="9195881" y="0"/>
            <a:ext cx="2996119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138DB4E-E6E8-42E2-99E7-B07CF1D3F8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95881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Public Comment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F2A9F89-9F8B-4860-A305-8D65A1E3EB2E}"/>
              </a:ext>
            </a:extLst>
          </p:cNvPr>
          <p:cNvSpPr txBox="1">
            <a:spLocks/>
          </p:cNvSpPr>
          <p:nvPr/>
        </p:nvSpPr>
        <p:spPr>
          <a:xfrm>
            <a:off x="0" y="2042065"/>
            <a:ext cx="9195881" cy="3825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2F5597"/>
                </a:solidFill>
              </a:rPr>
              <a:t>During the presentation, all attendees will be muted.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solidFill>
                <a:srgbClr val="2F5597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2F5597"/>
                </a:solidFill>
              </a:rPr>
              <a:t>There are two methods you can use within this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2F5597"/>
                </a:solidFill>
              </a:rPr>
              <a:t>Microsoft Teams meeting to pose a public comment or question.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solidFill>
                <a:srgbClr val="2F5597"/>
              </a:solidFill>
              <a:latin typeface="Copperplate Gothic Bold" panose="020E0705020206020404" pitchFamily="34" charset="0"/>
            </a:endParaRPr>
          </a:p>
          <a:p>
            <a:pPr marL="2513013" indent="346075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“Raise Hand” function</a:t>
            </a:r>
          </a:p>
          <a:p>
            <a:pPr marL="2513013" indent="346075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“Chat” function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CFEBA2-B6A8-8C9B-BF85-51A8525A3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5" name="Picture 4" descr="PENNVEST Logo">
            <a:extLst>
              <a:ext uri="{FF2B5EF4-FFF2-40B4-BE49-F238E27FC236}">
                <a16:creationId xmlns:a16="http://schemas.microsoft.com/office/drawing/2014/main" id="{0D005F13-7E94-2D01-0451-E466820547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2857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 advClick="0" advTm="180000"/>
    </mc:Choice>
    <mc:Fallback xmlns="">
      <p:transition advClick="0" advTm="18000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DF154-1CB1-80D6-44A1-59BFD474D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11E9919-EA41-0AF6-6F0F-527CDF06C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pic>
        <p:nvPicPr>
          <p:cNvPr id="6" name="Picture 5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27A0220F-5B59-307E-8BEB-BF1BDBE63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5547F8-959F-22DA-0915-855256EBA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Motion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1B35DC-7A58-CF18-BF5F-122D71757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8" name="Picture 7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34106C5A-E2A8-49A8-C86F-D007105CDD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9FDBDD-6D8E-F9C9-BF10-F41DE3E4CA72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A. CONSTRUCTION     (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en-US" b="1" dirty="0">
                <a:solidFill>
                  <a:schemeClr val="bg1"/>
                </a:solidFill>
              </a:rPr>
              <a:t>)  DRINKING WATER</a:t>
            </a:r>
          </a:p>
        </p:txBody>
      </p:sp>
    </p:spTree>
    <p:extLst>
      <p:ext uri="{BB962C8B-B14F-4D97-AF65-F5344CB8AC3E}">
        <p14:creationId xmlns:p14="http://schemas.microsoft.com/office/powerpoint/2010/main" val="33978204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pic>
        <p:nvPicPr>
          <p:cNvPr id="6" name="Picture 5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304E82B7-481F-4820-928D-3EC8DFF501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81D1DC-7C9D-448B-83E2-BA04B46CA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Board Discussion 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149002-0083-3A49-F518-48D77FBA9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8" name="Picture 7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34A1C0FB-D118-2E32-824A-ED104569A8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0DE967-772A-8A7B-04FF-30772DB8F68E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A. CONSTRUCTION     (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en-US" b="1" dirty="0">
                <a:solidFill>
                  <a:schemeClr val="bg1"/>
                </a:solidFill>
              </a:rPr>
              <a:t>)  DRINKING WATER</a:t>
            </a:r>
          </a:p>
        </p:txBody>
      </p:sp>
    </p:spTree>
    <p:extLst>
      <p:ext uri="{BB962C8B-B14F-4D97-AF65-F5344CB8AC3E}">
        <p14:creationId xmlns:p14="http://schemas.microsoft.com/office/powerpoint/2010/main" val="6914303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3338E1-97C2-49F1-20A5-B9BF4A223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13" name="Picture 12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1A90DB15-5E96-D912-68FF-F069233B7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2A7A67B-981F-7532-E9C0-A8F7EE0F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Public Comment 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pic>
        <p:nvPicPr>
          <p:cNvPr id="2" name="Picture 1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079715B8-67DA-4AFA-A4AC-EC39103600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C3531E-B055-5872-7587-84FF4D258E93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A. CONSTRUCTION     (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en-US" b="1" dirty="0">
                <a:solidFill>
                  <a:schemeClr val="bg1"/>
                </a:solidFill>
              </a:rPr>
              <a:t>)  DRINKING WATER</a:t>
            </a:r>
          </a:p>
        </p:txBody>
      </p:sp>
    </p:spTree>
    <p:extLst>
      <p:ext uri="{BB962C8B-B14F-4D97-AF65-F5344CB8AC3E}">
        <p14:creationId xmlns:p14="http://schemas.microsoft.com/office/powerpoint/2010/main" val="26713257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C77363-04EE-B9D8-B7F8-57CAAAF5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7" name="Picture 6" descr="Image denoting this slide opens the floor for board member vote on the previous section of content.">
            <a:extLst>
              <a:ext uri="{FF2B5EF4-FFF2-40B4-BE49-F238E27FC236}">
                <a16:creationId xmlns:a16="http://schemas.microsoft.com/office/drawing/2014/main" id="{554E5146-0A77-43EE-E1DA-FE5B8C9DFE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19" t="12427" r="13612" b="16187"/>
          <a:stretch/>
        </p:blipFill>
        <p:spPr>
          <a:xfrm>
            <a:off x="801966" y="240045"/>
            <a:ext cx="2362581" cy="241041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1D97649-A230-A8C1-3A69-26054F457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7384647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Vote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pic>
        <p:nvPicPr>
          <p:cNvPr id="2" name="Picture 1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2639B1EA-5446-4096-3A71-055C56C83D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5D1A94-8857-3FC5-E973-B6729368AFB8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A. CONSTRUCTION     (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en-US" b="1" dirty="0">
                <a:solidFill>
                  <a:schemeClr val="bg1"/>
                </a:solidFill>
              </a:rPr>
              <a:t>)  DRINKING WATER</a:t>
            </a:r>
          </a:p>
        </p:txBody>
      </p:sp>
    </p:spTree>
    <p:extLst>
      <p:ext uri="{BB962C8B-B14F-4D97-AF65-F5344CB8AC3E}">
        <p14:creationId xmlns:p14="http://schemas.microsoft.com/office/powerpoint/2010/main" val="17324303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20E1C-B994-3388-4149-CA06226F9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0BDB31-9207-D40D-795A-EE365E181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D1EDBB-0155-285A-0C7C-2D99F977C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413B645-A1DE-66E4-B000-A3DEBE02C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5" y="585216"/>
            <a:ext cx="11944224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WASTEWATER</a:t>
            </a: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CONSTRUCTION PROJECTS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EEC497-0C76-4C69-DB6C-DAEC61D02822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A. CONSTRUCTION     (ii)  WASTEWATER</a:t>
            </a:r>
          </a:p>
        </p:txBody>
      </p:sp>
      <p:pic>
        <p:nvPicPr>
          <p:cNvPr id="6" name="Picture 5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09401DA8-3E3B-87F0-3508-69CEF5E321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37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2E1E9-1BB4-51D6-0922-1C22B9B02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E874033-FC40-3DBD-00BA-21F963B5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CDD97B-5A02-F4F8-0E75-6EE6EDE60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A532D81-137C-BD64-AE75-3FB79E03279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Conemaugh Township Supervisors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AEA8B6-2067-FCBD-AAC2-8BBEC2F53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8DF96B31-2139-D172-F598-5C3119FC38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5761AD-C5EF-E7EC-E253-2F03DD1CC8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3184" y="351691"/>
            <a:ext cx="5755659" cy="5635249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2388E9B-08DB-C27A-40BC-37D2999FFC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952" y="849955"/>
            <a:ext cx="5268982" cy="434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9494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22205-6871-40AB-66E1-A5D566D01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17510D5-7BC2-2156-47EF-15F0C413D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F9943B-7210-6F25-0FE8-DEFD88C3A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78205F4-2C70-D277-91F0-7B341563163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Delaware County Regional Water Quality Control Authority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859301-9432-127B-81DD-079CE766E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1F00A419-D691-0F7D-9321-F64EE6657F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B7735D-74E7-4BEE-70B7-7AFAA0E2A6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0898" y="350254"/>
            <a:ext cx="5758067" cy="5517145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797C1D9-F288-9031-96D3-BB4BBBFEA0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708" y="789868"/>
            <a:ext cx="4175469" cy="444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55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69BF9-B341-ECF7-822B-A798BF64C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05C8316-78AF-82E1-3A39-85CDDC27D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5EC53E-B0CF-C978-B34C-50F2C01D3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9052005-CE91-AC5D-77F2-0E9621CD877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Franconia Sewer Authority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7ABD75-C1A3-21BB-C4EF-FEE5F1AD1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731776A4-EB75-6379-9F6E-27ABA270A7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BE6757-0DD8-CA21-A5B5-F15EEF4B1D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25500"/>
            <a:ext cx="5761181" cy="5520128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FB78E8-0F23-3AD0-9404-787FFE49EC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1612" y="811640"/>
            <a:ext cx="3253662" cy="436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84179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A1368-7F5D-D06A-B121-0CA1C872A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F0DC909-C0CF-77E7-4C2B-EA3DCB670B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FEBB34-B548-EC77-1658-627AD4709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19726A4-5A8E-A18F-529E-EB009B1BB21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New Albany Borough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4D0163-EDD0-873B-1DAF-BE48D0A0D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B362A9DC-87FC-19C8-62ED-5096B24DE7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9CFA4D-BF56-6130-52A0-2815216C67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49565"/>
            <a:ext cx="5773139" cy="5516555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35977E-89EA-E3C2-5F83-1A6EB664F3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046" y="1121228"/>
            <a:ext cx="5441578" cy="374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7028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C0A64-DD9C-A98C-D314-D397356F9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290523D-E696-B8E7-F35B-D5E5700EF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179D00-6840-3BB7-89B4-C12D320AA1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49E409F-A6AC-EE65-2F46-792A8CC2D0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Shippensburg Borough Authority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82ABC2-39D6-7533-4820-134627EC1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72E88512-C8E0-7238-7D0D-EDE1E7C511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6C13E5-A55D-DB49-2D69-515EF99A8D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13523"/>
            <a:ext cx="5800223" cy="5597419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105A702-20FC-EAC9-9A9A-1B4936839F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069" y="925286"/>
            <a:ext cx="5280747" cy="41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641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D5FF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FB6B85-99DC-4287-B26E-35DDFCEB2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634" r="26775"/>
          <a:stretch/>
        </p:blipFill>
        <p:spPr>
          <a:xfrm>
            <a:off x="9195881" y="0"/>
            <a:ext cx="2996119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138DB4E-E6E8-42E2-99E7-B07CF1D3F8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95881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Raise Hand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5570124-C55C-4723-A564-A343724B0E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4402" y="1601384"/>
            <a:ext cx="4114800" cy="4543032"/>
          </a:xfrm>
        </p:spPr>
        <p:txBody>
          <a:bodyPr>
            <a:normAutofit fontScale="92500" lnSpcReduction="10000"/>
          </a:bodyPr>
          <a:lstStyle/>
          <a:p>
            <a:pPr algn="l"/>
            <a:br>
              <a:rPr lang="en-US" sz="1800" dirty="0">
                <a:solidFill>
                  <a:schemeClr val="accent5">
                    <a:lumMod val="75000"/>
                  </a:schemeClr>
                </a:solidFill>
                <a:latin typeface="Constantia" panose="02030602050306030303" pitchFamily="18" charset="0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In the top toolbar, raise your hand by </a:t>
            </a:r>
            <a:r>
              <a:rPr lang="en-US" b="1" u="sng" dirty="0">
                <a:solidFill>
                  <a:schemeClr val="accent5">
                    <a:lumMod val="75000"/>
                  </a:schemeClr>
                </a:solidFill>
              </a:rPr>
              <a:t>clicking on the hand icon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to indicate your request to speak.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Attendees with raised hands will be unmuted individually, allowing participants to speak one at a time.</a:t>
            </a:r>
            <a:br>
              <a:rPr lang="en-US" b="1" dirty="0">
                <a:solidFill>
                  <a:schemeClr val="accent5">
                    <a:lumMod val="75000"/>
                  </a:schemeClr>
                </a:solidFill>
              </a:rPr>
            </a:b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Your microphone will show a diagonal line through the icon when muted.  When the diagonal line disappears, you may pose your question or comment.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819782-F981-3D34-F4EA-05039BE89D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C9F0FD-C125-BF40-44DB-88685D51C3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090" y="1828800"/>
            <a:ext cx="4635633" cy="34260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1BC4C0-B9E8-1462-819B-022F67E2DF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7039" y="3256767"/>
            <a:ext cx="1247775" cy="8517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A8C4051-AD45-FF97-F973-15D9E3C7B9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6848" y="4754867"/>
            <a:ext cx="990600" cy="400050"/>
          </a:xfrm>
          <a:prstGeom prst="rect">
            <a:avLst/>
          </a:prstGeom>
        </p:spPr>
      </p:pic>
      <p:pic>
        <p:nvPicPr>
          <p:cNvPr id="12" name="Picture 11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642C4524-FDA3-75B9-6B92-4CE4848886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09" y="3321026"/>
            <a:ext cx="3481566" cy="723252"/>
          </a:xfrm>
          <a:prstGeom prst="rect">
            <a:avLst/>
          </a:prstGeom>
        </p:spPr>
      </p:pic>
      <p:pic>
        <p:nvPicPr>
          <p:cNvPr id="13" name="Picture 12" descr="PENNVEST Logo">
            <a:extLst>
              <a:ext uri="{FF2B5EF4-FFF2-40B4-BE49-F238E27FC236}">
                <a16:creationId xmlns:a16="http://schemas.microsoft.com/office/drawing/2014/main" id="{07AA538A-E83D-1168-8070-88C05264EE2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01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80000"/>
    </mc:Choice>
    <mc:Fallback xmlns="">
      <p:transition spd="slow" advClick="0" advTm="18000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32E61-673B-79B5-7F0F-C424C9FBF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6FDA3F-30BB-9FA6-7A27-88E2E638A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6543EA-0DDB-A398-7EC8-EA3201BCF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89990D2-E76D-A6FF-1233-F30FDC79E9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Skytop Lodge Corporation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FF3B6D-F4E3-A0BC-94EF-FB73BB226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A93FEFA0-0865-951F-4EB8-1460DADC69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05BDB3-3879-9D6A-389B-7E95767FF1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98153"/>
            <a:ext cx="5819504" cy="5512790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5C4071-0223-A73C-8E73-754E22C1B6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1322" y="849085"/>
            <a:ext cx="3327047" cy="436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187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1FF39-41F3-020A-A986-E4D260CD9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657C1F-5174-63C7-51A3-5F2A65076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B9D9A33D-7E4C-19B1-40DD-C90D7C65C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5" y="585216"/>
            <a:ext cx="11944224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PROJECT SPECIALIST</a:t>
            </a: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PRESENTATIONS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8E0E7D-586F-4F8E-4E5F-60F97872A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6" name="Picture 5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A2B16F2F-5D4D-2E0A-37AC-27DB3E6CBB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CC7405D-5BBE-9776-8E0D-43D19C773931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A. CONSTRUCTION     (ii)  WASTEWATER</a:t>
            </a:r>
          </a:p>
        </p:txBody>
      </p:sp>
    </p:spTree>
    <p:extLst>
      <p:ext uri="{BB962C8B-B14F-4D97-AF65-F5344CB8AC3E}">
        <p14:creationId xmlns:p14="http://schemas.microsoft.com/office/powerpoint/2010/main" val="8943814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ED36D-E68C-FD0E-EB0D-6DC00B02B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138684C-4306-8D3C-F5DB-D1955F3FB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30C6D9-F9E0-7A12-22B8-180DE4123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C2C0CDA-45CB-11FB-CD87-C584FA10DF7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New Albany Borough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B1D9B9-4F71-085E-927C-F563B5460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BB7C2005-3E8A-4ADF-C92A-B3F6B151E8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6E6253-E1DF-78E5-6677-6223AC1D4B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49565"/>
            <a:ext cx="5773139" cy="5516555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242390-2268-F185-EA96-ED73844212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046" y="1121228"/>
            <a:ext cx="5441578" cy="374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108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DB419-6F9E-3BDB-CB31-7ADCF943C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8CAB75-32DA-512D-99A1-CB87B7306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pic>
        <p:nvPicPr>
          <p:cNvPr id="6" name="Picture 5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ABA2BE18-26F3-FB0F-7256-33F8BFE2AC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D909B6-253F-47EF-380E-E6018237C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Motion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0FAAED-CBB6-A5B7-C7A8-A683DD7EC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8" name="Picture 7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CF7AC530-ED92-863D-E3CA-E03FC2DAFB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0A4064-F77E-74B6-32BE-1939D790698C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A. CONSTRUCTION     (ii)  WASTEWATER</a:t>
            </a:r>
          </a:p>
        </p:txBody>
      </p:sp>
    </p:spTree>
    <p:extLst>
      <p:ext uri="{BB962C8B-B14F-4D97-AF65-F5344CB8AC3E}">
        <p14:creationId xmlns:p14="http://schemas.microsoft.com/office/powerpoint/2010/main" val="192949028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DAE3A-1119-F98C-168F-E9F98B856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FB6DFA-E450-E9BE-66A0-A2C52F9FD5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pic>
        <p:nvPicPr>
          <p:cNvPr id="6" name="Picture 5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9D6C2880-3811-9D2F-9DA9-3D50845F5D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9E5C00-48B7-A50E-3776-7A7963A91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Board Discussion 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B0F81D-FF8D-E715-6F74-7B178E463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8" name="Picture 7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20237687-3886-A0EB-0109-9F808951EA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A30651-33DC-FD03-C8AB-130CB1266DA3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A. CONSTRUCTION     (ii)  WASTEWATER</a:t>
            </a:r>
          </a:p>
        </p:txBody>
      </p:sp>
    </p:spTree>
    <p:extLst>
      <p:ext uri="{BB962C8B-B14F-4D97-AF65-F5344CB8AC3E}">
        <p14:creationId xmlns:p14="http://schemas.microsoft.com/office/powerpoint/2010/main" val="79760236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F59B7-9FB9-4F2F-E300-09F4F2240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32C7A6-B544-D073-8B37-07EAFC387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235FC9-6579-3E31-4255-841DF3CCE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13" name="Picture 12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4A5B6DAB-2ABC-1077-8345-232F0B283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E8FD0B4A-451C-19C4-24A4-07828C171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Public Comment 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pic>
        <p:nvPicPr>
          <p:cNvPr id="2" name="Picture 1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59F4E3CB-EA73-6885-B606-D785AA88AF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0BBB58-3FCC-8ADD-E3BA-EE7D30FC8C3E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A. CONSTRUCTION     (ii)  WASTEWATER</a:t>
            </a:r>
          </a:p>
        </p:txBody>
      </p:sp>
    </p:spTree>
    <p:extLst>
      <p:ext uri="{BB962C8B-B14F-4D97-AF65-F5344CB8AC3E}">
        <p14:creationId xmlns:p14="http://schemas.microsoft.com/office/powerpoint/2010/main" val="21746600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26977-63D7-E0E3-C408-614F11199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AA056C-07CA-5820-32A8-2EDCF6ED0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B65E89-697E-8B2E-3572-97B2635D1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7" name="Picture 6" descr="Image denoting this slide opens the floor for board member vote on the previous section of content.">
            <a:extLst>
              <a:ext uri="{FF2B5EF4-FFF2-40B4-BE49-F238E27FC236}">
                <a16:creationId xmlns:a16="http://schemas.microsoft.com/office/drawing/2014/main" id="{8B9D57CD-C79D-D39A-6816-6944943844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19" t="12427" r="13612" b="16187"/>
          <a:stretch/>
        </p:blipFill>
        <p:spPr>
          <a:xfrm>
            <a:off x="801966" y="240045"/>
            <a:ext cx="2362581" cy="241041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78BB74E-764B-8AD6-6449-A01D5DF47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7384647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Vote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pic>
        <p:nvPicPr>
          <p:cNvPr id="2" name="Picture 1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E5B40809-28A6-9C79-3B54-8531162AAB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212DF6-B621-080C-7221-DE2B83709FA6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A. CONSTRUCTION     (ii)  WASTEWATER</a:t>
            </a:r>
          </a:p>
        </p:txBody>
      </p:sp>
    </p:spTree>
    <p:extLst>
      <p:ext uri="{BB962C8B-B14F-4D97-AF65-F5344CB8AC3E}">
        <p14:creationId xmlns:p14="http://schemas.microsoft.com/office/powerpoint/2010/main" val="347202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27EB8-14BE-BCF3-09A0-6D65596CD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1D6B67-2FB6-B207-DF91-3A43FE93E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11B27F9-91C4-0E87-8154-912AA7C96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5" y="585216"/>
            <a:ext cx="11944224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DRINKING WATER FACILITIES ADVANCE FUNDING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C89DF1-B9DA-E849-12AF-0C37D59E6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32756D-D290-C40A-DAB0-95C33F271094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B.  ADVANCE FUNDING     (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en-US" b="1" dirty="0">
                <a:solidFill>
                  <a:schemeClr val="bg1"/>
                </a:solidFill>
              </a:rPr>
              <a:t>)  DRINKING WATER</a:t>
            </a:r>
          </a:p>
        </p:txBody>
      </p:sp>
      <p:pic>
        <p:nvPicPr>
          <p:cNvPr id="6" name="Picture 5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1E6C6E2B-4F23-0264-1FDE-ED74DB0F78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62906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297A3-4236-FC08-0DB3-F5DB5FBB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3C42F1-DD7E-4F1E-E39B-632FB1010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9CF8BB-3024-972F-A2A3-5487D81F4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83A123F-59D0-D5C5-DD2C-D05912A70C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Borough of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Stoneboro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Verdana" panose="020B0604030504040204" pitchFamily="34" charset="0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9A959B-4E05-1073-8DAA-773953CC5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C5D022B6-6C74-FFCB-CFC7-40091A3596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0D2134-B2D5-FC41-CAAD-CC4298FC45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490" y="362514"/>
            <a:ext cx="5828149" cy="5568036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2EB663-0AB7-DF4A-DEF1-2A87B0461E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921" y="1043630"/>
            <a:ext cx="5473043" cy="406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54696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C97F5-16D2-CA94-9BA3-638E45DD8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DE8D77-F11A-94AA-45B8-C31311E99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914C37C-C327-648A-3F62-54EE62A68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5" y="585216"/>
            <a:ext cx="11944224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PROJECT SPECIALIST</a:t>
            </a: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PRESENTATION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37AD3A-18FF-82D3-9A6F-31C8AAD3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6" name="Picture 5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2B505F8F-2F33-6A43-B477-4F22D2F4E0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C1CE95-672B-54AD-05E4-103B84C600D1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B.  ADVANCE FUNDING     (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en-US" b="1" dirty="0">
                <a:solidFill>
                  <a:schemeClr val="bg1"/>
                </a:solidFill>
              </a:rPr>
              <a:t>)  DRINKING WATER</a:t>
            </a:r>
          </a:p>
        </p:txBody>
      </p:sp>
    </p:spTree>
    <p:extLst>
      <p:ext uri="{BB962C8B-B14F-4D97-AF65-F5344CB8AC3E}">
        <p14:creationId xmlns:p14="http://schemas.microsoft.com/office/powerpoint/2010/main" val="2381067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D5FF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FB6B85-99DC-4287-B26E-35DDFCEB2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634" r="26775"/>
          <a:stretch/>
        </p:blipFill>
        <p:spPr>
          <a:xfrm>
            <a:off x="9195881" y="0"/>
            <a:ext cx="2996119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138DB4E-E6E8-42E2-99E7-B07CF1D3F8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95881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Chat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5570124-C55C-4723-A564-A343724B0E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3712" y="1630741"/>
            <a:ext cx="4114800" cy="454303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In the top toolbar, </a:t>
            </a:r>
            <a:r>
              <a:rPr lang="en-US" b="1" u="sng" dirty="0">
                <a:solidFill>
                  <a:schemeClr val="accent5">
                    <a:lumMod val="75000"/>
                  </a:schemeClr>
                </a:solidFill>
              </a:rPr>
              <a:t>click on the chat bubble icon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to open the chat dialogue box.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Type your question or comment in the Meeting Chat.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PENNVEST staff will monitor the Chat area throughout the meeting.</a:t>
            </a: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lang="en-US" sz="24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Replies may be delivered verbally, or returned through the same chat box, from appropriate meeting participant(s). Responses will typically be given during </a:t>
            </a:r>
            <a:r>
              <a:rPr lang="en-US" sz="2400" dirty="0">
                <a:solidFill>
                  <a:srgbClr val="2F5597"/>
                </a:solidFill>
              </a:rPr>
              <a:t>an applicable Public Comment portion of the meeting.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5F52D9-92B8-05FC-C63B-D61E1D459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13A54A-DCED-3D33-043D-7BF925872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942" y="1796524"/>
            <a:ext cx="4660875" cy="34446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591F23-5FCD-E8FB-3D40-3FB471A5FD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7039" y="3256767"/>
            <a:ext cx="1247775" cy="8517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B2FEEA0-1AA7-6528-83AD-AFC8F70A40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6848" y="4729815"/>
            <a:ext cx="990600" cy="400050"/>
          </a:xfrm>
          <a:prstGeom prst="rect">
            <a:avLst/>
          </a:prstGeom>
        </p:spPr>
      </p:pic>
      <p:pic>
        <p:nvPicPr>
          <p:cNvPr id="10" name="Picture 9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FBBD5BCA-8110-97C1-124B-916216196D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09" y="3321026"/>
            <a:ext cx="3481566" cy="723252"/>
          </a:xfrm>
          <a:prstGeom prst="rect">
            <a:avLst/>
          </a:prstGeom>
        </p:spPr>
      </p:pic>
      <p:pic>
        <p:nvPicPr>
          <p:cNvPr id="19" name="Picture 18" descr="PENNVEST Logo">
            <a:extLst>
              <a:ext uri="{FF2B5EF4-FFF2-40B4-BE49-F238E27FC236}">
                <a16:creationId xmlns:a16="http://schemas.microsoft.com/office/drawing/2014/main" id="{9B3D640B-017A-85B8-CA9D-B5BE4FBF253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579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80000"/>
    </mc:Choice>
    <mc:Fallback xmlns="">
      <p:transition spd="slow" advClick="0" advTm="180000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8E5D2-0F36-A596-241E-399EB5373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E1845C-9BAC-473B-E6D0-1871CD392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1EC10E-1BFA-2608-4894-985AF69BB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AB017D7-1CC1-5E82-5746-D4852724D8F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Borough of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Stoneboro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Verdana" panose="020B0604030504040204" pitchFamily="34" charset="0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B7A5EB4-A8B7-F8D4-FB91-CABC6A971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15545929-5BAA-85AA-0E1F-EFF6630B90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152D39-102C-0D13-9B48-485BCC0B27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490" y="362514"/>
            <a:ext cx="5828149" cy="5568036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F78EDC-C8F8-0678-8E04-6242E20FF9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921" y="1043630"/>
            <a:ext cx="5473043" cy="406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03892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54D4F-196E-A6AD-1505-2D92DA541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04D7B6-EE8B-AC92-AC17-C6927A6B2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pic>
        <p:nvPicPr>
          <p:cNvPr id="6" name="Picture 5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C631C12E-E9B6-FACE-7952-0AA164B67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B9A7F4-28A4-6858-C778-8432865A3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Motion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B208CF-01F2-5586-7564-487BB3F1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8" name="Picture 7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E89B01F2-51B9-FA52-5F9C-F490E21B25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CC9D71-1FED-8E27-CB84-DB7E1695E08D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B.  ADVANCE FUNDING     (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en-US" b="1" dirty="0">
                <a:solidFill>
                  <a:schemeClr val="bg1"/>
                </a:solidFill>
              </a:rPr>
              <a:t>)  DRINKING WATER</a:t>
            </a:r>
          </a:p>
        </p:txBody>
      </p:sp>
    </p:spTree>
    <p:extLst>
      <p:ext uri="{BB962C8B-B14F-4D97-AF65-F5344CB8AC3E}">
        <p14:creationId xmlns:p14="http://schemas.microsoft.com/office/powerpoint/2010/main" val="117706915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20A2B-CEE7-B0BA-8974-265171F77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FC2DEB-0666-A080-AF2A-AFA747DDC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pic>
        <p:nvPicPr>
          <p:cNvPr id="6" name="Picture 5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4874F559-0074-B773-455C-9578088260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4B421C-B93B-F3C0-4357-D08ADC518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Board Discussion 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E936F8-DCCE-EF55-BBB7-30B37F7A0E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8" name="Picture 7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D4CD86F9-19DA-74B4-7120-8F270FDB46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5C8529-26DA-2AB1-69BA-F57DC75EA230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B.  ADVANCE FUNDING     (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en-US" b="1" dirty="0">
                <a:solidFill>
                  <a:schemeClr val="bg1"/>
                </a:solidFill>
              </a:rPr>
              <a:t>)  DRINKING WATER</a:t>
            </a:r>
          </a:p>
        </p:txBody>
      </p:sp>
    </p:spTree>
    <p:extLst>
      <p:ext uri="{BB962C8B-B14F-4D97-AF65-F5344CB8AC3E}">
        <p14:creationId xmlns:p14="http://schemas.microsoft.com/office/powerpoint/2010/main" val="407671076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2D76A-2BE3-31A8-64A1-DECB9F7FA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40BC95-5227-762D-FE91-886F48FCA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4D3891-9115-0416-7692-2960473C2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13" name="Picture 12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EBB7B95C-BD74-8F72-1D97-0FA876759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F4206EDD-44D0-5F97-2B1B-2F9F8E79E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Public Comment 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pic>
        <p:nvPicPr>
          <p:cNvPr id="2" name="Picture 1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4066F57C-A6F3-AF61-7060-86FA30D404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62DC23-D981-F711-D73C-3D0D36110C93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B.  ADVANCE FUNDING     (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en-US" b="1" dirty="0">
                <a:solidFill>
                  <a:schemeClr val="bg1"/>
                </a:solidFill>
              </a:rPr>
              <a:t>)  DRINKING WATER</a:t>
            </a:r>
          </a:p>
        </p:txBody>
      </p:sp>
    </p:spTree>
    <p:extLst>
      <p:ext uri="{BB962C8B-B14F-4D97-AF65-F5344CB8AC3E}">
        <p14:creationId xmlns:p14="http://schemas.microsoft.com/office/powerpoint/2010/main" val="23493308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3E53D-BA95-0926-2D2D-3E8F1484C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D13722-EBF6-3422-B9A7-AA566BF42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2CF715-418F-1423-A4F6-5F395CF0E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7" name="Picture 6" descr="Image denoting this slide opens the floor for board member vote on the previous section of content.">
            <a:extLst>
              <a:ext uri="{FF2B5EF4-FFF2-40B4-BE49-F238E27FC236}">
                <a16:creationId xmlns:a16="http://schemas.microsoft.com/office/drawing/2014/main" id="{82B53E28-CED2-5C6D-C208-C4CC648E29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19" t="12427" r="13612" b="16187"/>
          <a:stretch/>
        </p:blipFill>
        <p:spPr>
          <a:xfrm>
            <a:off x="801966" y="240045"/>
            <a:ext cx="2362581" cy="241041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2595E3A-3839-BB5B-57A4-747DE1CF2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7384647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Vote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pic>
        <p:nvPicPr>
          <p:cNvPr id="2" name="Picture 1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3DCA0286-AA98-AF18-6D77-899D223BBC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DB1E85-AEF8-E305-6B07-03D845E4EB69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B.  ADVANCE FUNDING     (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en-US" b="1" dirty="0">
                <a:solidFill>
                  <a:schemeClr val="bg1"/>
                </a:solidFill>
              </a:rPr>
              <a:t>)  DRINKING WATER</a:t>
            </a:r>
          </a:p>
        </p:txBody>
      </p:sp>
    </p:spTree>
    <p:extLst>
      <p:ext uri="{BB962C8B-B14F-4D97-AF65-F5344CB8AC3E}">
        <p14:creationId xmlns:p14="http://schemas.microsoft.com/office/powerpoint/2010/main" val="206830271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17583-CED9-4259-F3B4-E4B7B53F7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9CC7A6-F5BE-0730-F30A-49C4AAC1C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09424E9-6BE4-1775-FF01-1ECE0D0F0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5" y="585216"/>
            <a:ext cx="11944224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WASTEWATER FACILITIES ADVANCE FUNDING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64E018-F767-2852-7159-5E323425A7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CFD308-46EC-20BF-2D55-02E020850CA5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B.  ADVANCE FUNDING     (ii)  WASTEWATER</a:t>
            </a:r>
          </a:p>
        </p:txBody>
      </p:sp>
      <p:pic>
        <p:nvPicPr>
          <p:cNvPr id="6" name="Picture 5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60C40E2F-DD42-A290-A050-CC7F22960D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5076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B74F5-BA14-1BF8-26D4-C960570AD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CF91EE8-8468-4C7F-1177-BECEFBF92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2EBFE7-0226-2C88-BCED-AE3408DED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94CB7E7-9A76-D4E9-59A1-88167BBBD68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Mahanoy City Sewer Authority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F3FC68-42DA-8306-0B4F-054D33325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577B756B-0265-B69E-86C7-67FF0230D7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A10B4D-0883-21E6-7BFA-1637EB4095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01066"/>
            <a:ext cx="5828149" cy="5554828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2A4847-A8D2-B66A-DF63-1D5F67CC13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5259" y="877932"/>
            <a:ext cx="3686368" cy="433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43595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64BBC-4048-4159-C0EF-F22D0C11A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DEC3FF-D86C-BCAE-07D3-8BE2F71D19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88D3A28-E245-5167-F9BD-0C8402622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5" y="585216"/>
            <a:ext cx="11944224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PROJECT SPECIALIST</a:t>
            </a: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PRESENTATION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511123-8D64-99F4-BF1A-11BF364E4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6" name="Picture 5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0BE2DDF8-EC56-55B2-F68C-E185BADFDA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AD6F3F-5F11-78BF-CA90-15FD9E69239B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B.  ADVANCE FUNDING     (ii)  WASTEWATER</a:t>
            </a:r>
          </a:p>
        </p:txBody>
      </p:sp>
    </p:spTree>
    <p:extLst>
      <p:ext uri="{BB962C8B-B14F-4D97-AF65-F5344CB8AC3E}">
        <p14:creationId xmlns:p14="http://schemas.microsoft.com/office/powerpoint/2010/main" val="317252688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00DD8-B9D1-F66E-07B1-6C655F92D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3C6B552-2452-E985-48A1-B6970417D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8427E4-2C57-EF40-1124-08FA050ED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4FE7EFB-D276-E093-1E4C-3AC72C6EFCF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59295" y="6359968"/>
            <a:ext cx="9132705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Mahanoy City Sewer Authority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8E46D8-5B02-0092-4722-E283E6477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59" y="768096"/>
            <a:ext cx="5683169" cy="4620768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32E4B951-6379-FB5E-F274-CFA354E1FA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8E6992-0AFA-0E80-59B1-D6AF6B3F99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01066"/>
            <a:ext cx="5828149" cy="5554828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03E0FB-F482-A9B7-11B9-053A38A9C4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5259" y="877932"/>
            <a:ext cx="3686368" cy="433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82190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7A8BB-C751-2868-8428-ED6875CC1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3A107F-2BBD-85FD-6F28-B308DE876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pic>
        <p:nvPicPr>
          <p:cNvPr id="6" name="Picture 5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1D817D3C-C30F-5659-688C-8219163F8E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8A28A6-FA23-0A9E-8A1C-07ACF1548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Motion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FF0EFC-1000-ED19-AF34-6C8F33AD3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8" name="Picture 7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5CAD57E6-6A26-48B6-37B6-B518FA02D1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F0AFF82-7A5F-B01C-96FE-A1A345BE688F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B.  ADVANCE FUNDING     (ii)  WASTEWATER</a:t>
            </a:r>
          </a:p>
        </p:txBody>
      </p:sp>
    </p:spTree>
    <p:extLst>
      <p:ext uri="{BB962C8B-B14F-4D97-AF65-F5344CB8AC3E}">
        <p14:creationId xmlns:p14="http://schemas.microsoft.com/office/powerpoint/2010/main" val="1994635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D5FF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FB6B85-99DC-4287-B26E-35DDFCEB2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634" r="26775"/>
          <a:stretch/>
        </p:blipFill>
        <p:spPr>
          <a:xfrm>
            <a:off x="9195881" y="0"/>
            <a:ext cx="2996119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138DB4E-E6E8-42E2-99E7-B07CF1D3F8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18994"/>
            <a:ext cx="9195881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Public Comment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Participant Best Practices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3CCCE7A-60CF-4BE4-9494-1669CAED6C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020" y="1935436"/>
            <a:ext cx="8913888" cy="45430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tabLst>
                <a:tab pos="346075" algn="l"/>
              </a:tabLst>
            </a:pPr>
            <a:r>
              <a:rPr lang="en-US" dirty="0">
                <a:solidFill>
                  <a:srgbClr val="2F5597"/>
                </a:solidFill>
              </a:rPr>
              <a:t>1. Log in to the Board Meeting through a computer or smart phone      	(using the Teams app).</a:t>
            </a:r>
            <a:endParaRPr lang="en-US" sz="1400" dirty="0">
              <a:solidFill>
                <a:srgbClr val="2F5597"/>
              </a:solidFill>
            </a:endParaRPr>
          </a:p>
          <a:p>
            <a:pPr algn="just">
              <a:tabLst>
                <a:tab pos="346075" algn="l"/>
              </a:tabLst>
            </a:pPr>
            <a:r>
              <a:rPr lang="en-US" sz="1400" dirty="0">
                <a:solidFill>
                  <a:srgbClr val="2F5597"/>
                </a:solidFill>
              </a:rPr>
              <a:t>	</a:t>
            </a:r>
            <a:endParaRPr lang="en-US" sz="1000" dirty="0">
              <a:solidFill>
                <a:srgbClr val="2F5597"/>
              </a:solidFill>
              <a:highlight>
                <a:srgbClr val="FFFF00"/>
              </a:highlight>
            </a:endParaRPr>
          </a:p>
          <a:p>
            <a:pPr algn="just">
              <a:tabLst>
                <a:tab pos="346075" algn="l"/>
              </a:tabLst>
            </a:pPr>
            <a:r>
              <a:rPr lang="en-US" sz="2200" dirty="0">
                <a:solidFill>
                  <a:srgbClr val="2F5597"/>
                </a:solidFill>
              </a:rPr>
              <a:t>2.  When your microphone has been unmuted, begin by stating:</a:t>
            </a:r>
          </a:p>
          <a:p>
            <a:pPr marL="971550" indent="231775" algn="just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346075" algn="l"/>
                <a:tab pos="1203325" algn="l"/>
              </a:tabLst>
            </a:pPr>
            <a:r>
              <a:rPr lang="en-US" sz="2000" dirty="0">
                <a:solidFill>
                  <a:srgbClr val="2F5597"/>
                </a:solidFill>
              </a:rPr>
              <a:t>Your name.</a:t>
            </a:r>
          </a:p>
          <a:p>
            <a:pPr marL="971550" indent="231775" algn="just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346075" algn="l"/>
                <a:tab pos="1203325" algn="l"/>
              </a:tabLst>
            </a:pPr>
            <a:r>
              <a:rPr lang="en-US" sz="2000" dirty="0">
                <a:solidFill>
                  <a:srgbClr val="2F5597"/>
                </a:solidFill>
              </a:rPr>
              <a:t>Your affiliation (i.e., company, organization, etc.).</a:t>
            </a:r>
          </a:p>
          <a:p>
            <a:pPr marL="971550" indent="231775" algn="just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346075" algn="l"/>
                <a:tab pos="1203325" algn="l"/>
              </a:tabLst>
            </a:pPr>
            <a:r>
              <a:rPr lang="en-US" sz="2000" dirty="0">
                <a:solidFill>
                  <a:srgbClr val="2F5597"/>
                </a:solidFill>
              </a:rPr>
              <a:t>Indicate the specific project, agency activity, or agenda item about 	which you are commenting.</a:t>
            </a:r>
          </a:p>
          <a:p>
            <a:pPr marL="971550" algn="just">
              <a:spcBef>
                <a:spcPts val="600"/>
              </a:spcBef>
              <a:tabLst>
                <a:tab pos="346075" algn="l"/>
                <a:tab pos="1203325" algn="l"/>
              </a:tabLst>
            </a:pPr>
            <a:endParaRPr lang="en-US" sz="1800" dirty="0">
              <a:solidFill>
                <a:srgbClr val="2F5597"/>
              </a:solidFill>
            </a:endParaRPr>
          </a:p>
          <a:p>
            <a:pPr marL="1771650" indent="346075" algn="l">
              <a:spcBef>
                <a:spcPts val="600"/>
              </a:spcBef>
              <a:buFont typeface="Wingdings" panose="05000000000000000000" pitchFamily="2" charset="2"/>
              <a:buChar char="v"/>
              <a:tabLst>
                <a:tab pos="346075" algn="l"/>
                <a:tab pos="2117725" algn="l"/>
              </a:tabLst>
            </a:pPr>
            <a:r>
              <a:rPr lang="en-US" sz="1800" i="1" dirty="0">
                <a:solidFill>
                  <a:srgbClr val="2F5597"/>
                </a:solidFill>
              </a:rPr>
              <a:t>If your comment or question is </a:t>
            </a:r>
            <a:r>
              <a:rPr lang="en-US" sz="1800" i="1" u="sng" dirty="0">
                <a:solidFill>
                  <a:srgbClr val="2F5597"/>
                </a:solidFill>
              </a:rPr>
              <a:t>on behalf of another</a:t>
            </a:r>
            <a:r>
              <a:rPr lang="en-US" sz="1800" i="1" dirty="0">
                <a:solidFill>
                  <a:srgbClr val="2F5597"/>
                </a:solidFill>
              </a:rPr>
              <a:t> individual or 	organization, </a:t>
            </a:r>
            <a:r>
              <a:rPr lang="en-US" sz="1800" b="1" i="1" dirty="0">
                <a:solidFill>
                  <a:srgbClr val="2F5597"/>
                </a:solidFill>
              </a:rPr>
              <a:t>please acknowledge this</a:t>
            </a:r>
            <a:r>
              <a:rPr lang="en-US" sz="1800" i="1" dirty="0">
                <a:solidFill>
                  <a:srgbClr val="2F5597"/>
                </a:solidFill>
              </a:rPr>
              <a:t>, immediately after your 	name and affiliation, </a:t>
            </a:r>
            <a:r>
              <a:rPr lang="en-US" sz="1800" b="1" i="1" dirty="0">
                <a:solidFill>
                  <a:srgbClr val="2F5597"/>
                </a:solidFill>
              </a:rPr>
              <a:t>and reference the name(s) of the associated 	person(s) or group(s).</a:t>
            </a:r>
            <a:endParaRPr lang="en-US" sz="1800" i="1" dirty="0">
              <a:solidFill>
                <a:srgbClr val="2F5597"/>
              </a:solidFill>
            </a:endParaRPr>
          </a:p>
        </p:txBody>
      </p:sp>
      <p:pic>
        <p:nvPicPr>
          <p:cNvPr id="13" name="Board Meeting Intro">
            <a:hlinkClick r:id="" action="ppaction://media"/>
            <a:extLst>
              <a:ext uri="{FF2B5EF4-FFF2-40B4-BE49-F238E27FC236}">
                <a16:creationId xmlns:a16="http://schemas.microsoft.com/office/drawing/2014/main" id="{FAC8A58F-45B8-4E0D-83E4-6A44BB9F9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1030" y="6420050"/>
            <a:ext cx="437949" cy="4379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234763-7816-1D3B-9632-0265FFFA5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5" name="Board Meeting Intro">
            <a:hlinkClick r:id="" action="ppaction://media"/>
            <a:extLst>
              <a:ext uri="{FF2B5EF4-FFF2-40B4-BE49-F238E27FC236}">
                <a16:creationId xmlns:a16="http://schemas.microsoft.com/office/drawing/2014/main" id="{91640546-6860-D15C-1F20-70B73BEBCD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40444" y="6287625"/>
            <a:ext cx="487362" cy="487362"/>
          </a:xfrm>
          <a:prstGeom prst="rect">
            <a:avLst/>
          </a:prstGeom>
        </p:spPr>
      </p:pic>
      <p:pic>
        <p:nvPicPr>
          <p:cNvPr id="6" name="Picture 5" descr="PENNVEST Logo">
            <a:extLst>
              <a:ext uri="{FF2B5EF4-FFF2-40B4-BE49-F238E27FC236}">
                <a16:creationId xmlns:a16="http://schemas.microsoft.com/office/drawing/2014/main" id="{33423871-5E72-FE2F-5005-6A563CFA2C7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2556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80000"/>
    </mc:Choice>
    <mc:Fallback xmlns="">
      <p:transition spd="slow" advClick="0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1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mute="1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B2019-1DA1-EB21-3E81-4F606BB8A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26B09E-1B93-F0AD-E8A8-795D7A049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pic>
        <p:nvPicPr>
          <p:cNvPr id="6" name="Picture 5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30DB156A-6C48-D893-1141-9D1A1A1326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6FFB42A-266B-70D5-1A59-0009B79E2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Board Discussion 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837059-7DA0-93ED-BDA4-CDE5C4134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8" name="Picture 7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51582155-661E-EDF4-5F43-6C9AFB7BD5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65EBC90-C9E2-D598-C26D-D0B8235D4C8E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B.  ADVANCE FUNDING     (ii)  WASTEWATER</a:t>
            </a:r>
          </a:p>
        </p:txBody>
      </p:sp>
    </p:spTree>
    <p:extLst>
      <p:ext uri="{BB962C8B-B14F-4D97-AF65-F5344CB8AC3E}">
        <p14:creationId xmlns:p14="http://schemas.microsoft.com/office/powerpoint/2010/main" val="256902993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5DF50-4685-49DA-52AD-417F8A2BE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B71323-1215-85C3-AC98-AB9F9E3EB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FC42CA-2F46-06C7-9897-30D225FB2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13" name="Picture 12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495B9E5A-F97D-5A2E-57AC-A8140EC3D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DEA68300-627C-B7B7-C67D-7E6C6FAAA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Public Comment 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pic>
        <p:nvPicPr>
          <p:cNvPr id="2" name="Picture 1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9D836264-3826-5837-3340-ED55800AB7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1AC765-26E1-982A-4AA6-79365CBCE644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B.  ADVANCE FUNDING     (ii)  WASTEWATER</a:t>
            </a:r>
          </a:p>
        </p:txBody>
      </p:sp>
    </p:spTree>
    <p:extLst>
      <p:ext uri="{BB962C8B-B14F-4D97-AF65-F5344CB8AC3E}">
        <p14:creationId xmlns:p14="http://schemas.microsoft.com/office/powerpoint/2010/main" val="227579685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B1064-534C-9B63-92CC-67E420C65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6CADA3-3014-8AFC-84FA-73ECB8BDB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AD860F-D418-2F70-9828-5C2E2720D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7" name="Picture 6" descr="Image denoting this slide opens the floor for board member vote on the previous section of content.">
            <a:extLst>
              <a:ext uri="{FF2B5EF4-FFF2-40B4-BE49-F238E27FC236}">
                <a16:creationId xmlns:a16="http://schemas.microsoft.com/office/drawing/2014/main" id="{BFBCBCFA-A67A-358C-EB06-7DE11382B0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19" t="12427" r="13612" b="16187"/>
          <a:stretch/>
        </p:blipFill>
        <p:spPr>
          <a:xfrm>
            <a:off x="801966" y="240045"/>
            <a:ext cx="2362581" cy="241041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28E997E-9C5D-307C-15BA-7222FE07D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7384647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Vote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pic>
        <p:nvPicPr>
          <p:cNvPr id="2" name="Picture 1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6B0B2989-C8E8-DBEE-9B1A-038F50F467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A949E04-5D97-2639-9EC9-70CA1ACC64DC}"/>
              </a:ext>
            </a:extLst>
          </p:cNvPr>
          <p:cNvSpPr txBox="1"/>
          <p:nvPr/>
        </p:nvSpPr>
        <p:spPr>
          <a:xfrm>
            <a:off x="3182847" y="6350568"/>
            <a:ext cx="901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III.  FINANCIAL ASSISTANCE APPLICATIONS      B.  ADVANCE FUNDING     (ii)  WASTEWATER</a:t>
            </a:r>
          </a:p>
        </p:txBody>
      </p:sp>
    </p:spTree>
    <p:extLst>
      <p:ext uri="{BB962C8B-B14F-4D97-AF65-F5344CB8AC3E}">
        <p14:creationId xmlns:p14="http://schemas.microsoft.com/office/powerpoint/2010/main" val="144990952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CC18FC-582D-142A-8D71-6B94DBC23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B74957-D5B9-04F7-96AE-671FDE896D15}"/>
              </a:ext>
            </a:extLst>
          </p:cNvPr>
          <p:cNvSpPr txBox="1"/>
          <p:nvPr/>
        </p:nvSpPr>
        <p:spPr>
          <a:xfrm>
            <a:off x="3377183" y="6350569"/>
            <a:ext cx="881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IV.  PRIOR-APPROVED PROJECTS	A. INCREASES/DECREASES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BB2A3D7-43C5-A577-F1A9-3749F9E61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5" y="585216"/>
            <a:ext cx="11944224" cy="230410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PRIOR-APPROVED</a:t>
            </a: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PROJECTS</a:t>
            </a: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INCREASES/DECREASES</a:t>
            </a:r>
            <a:endParaRPr lang="en-US" dirty="0"/>
          </a:p>
        </p:txBody>
      </p:sp>
      <p:pic>
        <p:nvPicPr>
          <p:cNvPr id="6" name="Picture 5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3CE501FE-6533-5A24-2226-66792C8E97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40779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636CF6-704C-4A0A-9820-7736A9AD3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33D681-67FF-954B-32E1-66DDCD235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27F03D-48A4-10A3-7D37-A756D8E079EB}"/>
              </a:ext>
            </a:extLst>
          </p:cNvPr>
          <p:cNvSpPr txBox="1"/>
          <p:nvPr/>
        </p:nvSpPr>
        <p:spPr>
          <a:xfrm>
            <a:off x="3059295" y="6299008"/>
            <a:ext cx="9132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Verdana" panose="020B0604030504040204" pitchFamily="34" charset="0"/>
              </a:rPr>
              <a:t>Totals of Increases/Decreases Report</a:t>
            </a:r>
          </a:p>
        </p:txBody>
      </p:sp>
      <p:pic>
        <p:nvPicPr>
          <p:cNvPr id="4" name="Picture 3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00ECBFEC-2125-03B4-19CC-5C5C72FD3C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E25563-F5FC-E81E-7596-35905916B9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522" y="296509"/>
            <a:ext cx="8847587" cy="5723116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978796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636CF6-704C-4A0A-9820-7736A9AD3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298"/>
          <a:stretch/>
        </p:blipFill>
        <p:spPr>
          <a:xfrm>
            <a:off x="0" y="1950548"/>
            <a:ext cx="12192000" cy="48101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7049D3-8CB9-543F-13F1-6E1E89AAAE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B0682F-1A30-3200-5C96-172CE1B3ED78}"/>
              </a:ext>
            </a:extLst>
          </p:cNvPr>
          <p:cNvSpPr txBox="1"/>
          <p:nvPr/>
        </p:nvSpPr>
        <p:spPr>
          <a:xfrm>
            <a:off x="3059295" y="6299008"/>
            <a:ext cx="9132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Verdana" panose="020B0604030504040204" pitchFamily="34" charset="0"/>
              </a:rPr>
              <a:t>Dollars Disencumbered Report</a:t>
            </a:r>
          </a:p>
        </p:txBody>
      </p:sp>
      <p:pic>
        <p:nvPicPr>
          <p:cNvPr id="2" name="Picture 1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5C609C4B-7E17-6AB3-B022-B21B18688E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9B9397-F6F8-BAFB-565B-25C804B83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4899" y="97327"/>
            <a:ext cx="4042201" cy="6017015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758018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636CF6-704C-4A0A-9820-7736A9AD3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8E163A-CAF1-8278-1CE5-57141BDC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789F60-AA9A-2D1C-EC00-82EF3271D182}"/>
              </a:ext>
            </a:extLst>
          </p:cNvPr>
          <p:cNvSpPr txBox="1"/>
          <p:nvPr/>
        </p:nvSpPr>
        <p:spPr>
          <a:xfrm>
            <a:off x="3059295" y="6299008"/>
            <a:ext cx="9132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Verdana" panose="020B0604030504040204" pitchFamily="34" charset="0"/>
              </a:rPr>
              <a:t>Current Individual Increase Requests Summary</a:t>
            </a:r>
          </a:p>
        </p:txBody>
      </p:sp>
      <p:pic>
        <p:nvPicPr>
          <p:cNvPr id="4" name="Picture 3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ED44DC88-F2EC-547A-C41E-FAFEAE807B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6622EF-CF98-E06E-0B8B-B8984ECCC1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808" y="905189"/>
            <a:ext cx="10752383" cy="4478011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896796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84415-5E8F-E0DB-1CC9-FF4865497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F98E62-E4A0-4C40-CBEB-A418F0732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pic>
        <p:nvPicPr>
          <p:cNvPr id="6" name="Picture 5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1A515F9C-B028-93D5-A5F0-FCAED55C4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FDB086-02BD-56FD-B4F3-A96FF2081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Motion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0D3B9B-E5D6-6B23-2F01-E25BF94C6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8" name="Picture 7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B9F374E0-806C-9BF6-59F4-BF74467AFA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DBDFC72-1E48-D206-137B-9DE6347AB39E}"/>
              </a:ext>
            </a:extLst>
          </p:cNvPr>
          <p:cNvSpPr txBox="1"/>
          <p:nvPr/>
        </p:nvSpPr>
        <p:spPr>
          <a:xfrm>
            <a:off x="3377183" y="6350569"/>
            <a:ext cx="881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IV.  PRIOR-APPROVED PROJECTS	A. INCREASES/DECREASES</a:t>
            </a:r>
          </a:p>
        </p:txBody>
      </p:sp>
    </p:spTree>
    <p:extLst>
      <p:ext uri="{BB962C8B-B14F-4D97-AF65-F5344CB8AC3E}">
        <p14:creationId xmlns:p14="http://schemas.microsoft.com/office/powerpoint/2010/main" val="43629084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pic>
        <p:nvPicPr>
          <p:cNvPr id="6" name="Picture 5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304E82B7-481F-4820-928D-3EC8DFF501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81D1DC-7C9D-448B-83E2-BA04B46CA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Board Discussion 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149002-0083-3A49-F518-48D77FBA9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795FD5-1C76-5352-E226-29F30B0AC47E}"/>
              </a:ext>
            </a:extLst>
          </p:cNvPr>
          <p:cNvSpPr txBox="1"/>
          <p:nvPr/>
        </p:nvSpPr>
        <p:spPr>
          <a:xfrm>
            <a:off x="3377183" y="6350569"/>
            <a:ext cx="881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IV.  PRIOR-APPROVED PROJECTS	A. INCREASES/DECREASES</a:t>
            </a:r>
          </a:p>
        </p:txBody>
      </p:sp>
      <p:pic>
        <p:nvPicPr>
          <p:cNvPr id="7" name="Picture 6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4D3C714C-0D03-3A33-386B-8E2615D850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11590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3338E1-97C2-49F1-20A5-B9BF4A223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13" name="Picture 12" descr="Image denoting this slide opens the floor for public comment on the previous section of content.">
            <a:extLst>
              <a:ext uri="{FF2B5EF4-FFF2-40B4-BE49-F238E27FC236}">
                <a16:creationId xmlns:a16="http://schemas.microsoft.com/office/drawing/2014/main" id="{1A90DB15-5E96-D912-68FF-F069233B7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338" y="459710"/>
            <a:ext cx="2257425" cy="219075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2A7A67B-981F-7532-E9C0-A8F7EE0F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8567003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Public Comment 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7AFA03-67DB-7E3D-2D20-48933C7C9C81}"/>
              </a:ext>
            </a:extLst>
          </p:cNvPr>
          <p:cNvSpPr txBox="1"/>
          <p:nvPr/>
        </p:nvSpPr>
        <p:spPr>
          <a:xfrm>
            <a:off x="3377183" y="6350569"/>
            <a:ext cx="881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IV.  PRIOR-APPROVED PROJECTS	A. INCREASES/DECREASES</a:t>
            </a:r>
          </a:p>
        </p:txBody>
      </p:sp>
      <p:pic>
        <p:nvPicPr>
          <p:cNvPr id="3" name="Picture 2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CC5793C0-ED6D-61E8-0F54-2A3862500A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87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D5FF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FB6B85-99DC-4287-B26E-35DDFCEB2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634" r="26775"/>
          <a:stretch/>
        </p:blipFill>
        <p:spPr>
          <a:xfrm>
            <a:off x="9195881" y="0"/>
            <a:ext cx="2996119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138DB4E-E6E8-42E2-99E7-B07CF1D3F8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18994"/>
            <a:ext cx="9195881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Public Comment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Notices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3CCCE7A-60CF-4BE4-9494-1669CAED6C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020" y="2116411"/>
            <a:ext cx="8913888" cy="45430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 algn="just">
              <a:buAutoNum type="arabicPeriod"/>
              <a:tabLst>
                <a:tab pos="346075" algn="l"/>
              </a:tabLst>
            </a:pPr>
            <a:r>
              <a:rPr lang="en-US" dirty="0">
                <a:solidFill>
                  <a:srgbClr val="2F5597"/>
                </a:solidFill>
              </a:rPr>
              <a:t>All verbal comments, questions and responses will be recorded and can be shared publicly. </a:t>
            </a:r>
          </a:p>
          <a:p>
            <a:pPr marL="457200" indent="-457200" algn="just">
              <a:buAutoNum type="arabicPeriod"/>
              <a:tabLst>
                <a:tab pos="346075" algn="l"/>
              </a:tabLst>
            </a:pPr>
            <a:endParaRPr lang="en-US" dirty="0">
              <a:solidFill>
                <a:srgbClr val="2F5597"/>
              </a:solidFill>
            </a:endParaRPr>
          </a:p>
          <a:p>
            <a:pPr marL="457200" indent="-457200" algn="just">
              <a:spcAft>
                <a:spcPts val="1200"/>
              </a:spcAft>
              <a:buAutoNum type="arabicPeriod"/>
              <a:tabLst>
                <a:tab pos="346075" algn="l"/>
              </a:tabLst>
            </a:pPr>
            <a:r>
              <a:rPr lang="en-US" dirty="0">
                <a:solidFill>
                  <a:srgbClr val="2F5597"/>
                </a:solidFill>
              </a:rPr>
              <a:t>PENNVEST cannot guarantee all persons requesting to speak will be able to do so, specifically in the case of technical difficulties beyond our control, such as:</a:t>
            </a:r>
          </a:p>
          <a:p>
            <a:pPr marL="971550" indent="231775" algn="just">
              <a:buFont typeface="Arial" panose="020B0604020202020204" pitchFamily="34" charset="0"/>
              <a:buChar char="•"/>
              <a:tabLst>
                <a:tab pos="346075" algn="l"/>
              </a:tabLst>
            </a:pPr>
            <a:r>
              <a:rPr lang="en-US" dirty="0">
                <a:solidFill>
                  <a:srgbClr val="2F5597"/>
                </a:solidFill>
              </a:rPr>
              <a:t>Audio feedback.</a:t>
            </a:r>
          </a:p>
          <a:p>
            <a:pPr marL="971550" indent="231775" algn="just">
              <a:buFont typeface="Arial" panose="020B0604020202020204" pitchFamily="34" charset="0"/>
              <a:buChar char="•"/>
              <a:tabLst>
                <a:tab pos="346075" algn="l"/>
              </a:tabLst>
            </a:pPr>
            <a:r>
              <a:rPr lang="en-US" dirty="0">
                <a:solidFill>
                  <a:srgbClr val="2F5597"/>
                </a:solidFill>
              </a:rPr>
              <a:t>Poor sound quality.</a:t>
            </a:r>
          </a:p>
          <a:p>
            <a:pPr marL="971550" indent="231775" algn="just">
              <a:buFont typeface="Arial" panose="020B0604020202020204" pitchFamily="34" charset="0"/>
              <a:buChar char="•"/>
              <a:tabLst>
                <a:tab pos="346075" algn="l"/>
              </a:tabLst>
            </a:pPr>
            <a:r>
              <a:rPr lang="en-US" dirty="0">
                <a:solidFill>
                  <a:srgbClr val="2F5597"/>
                </a:solidFill>
              </a:rPr>
              <a:t>Interruptions in bandwidth services.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BCA791-1D86-7516-219D-BAB420183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5" name="Picture 4" descr="PENNVEST Logo">
            <a:extLst>
              <a:ext uri="{FF2B5EF4-FFF2-40B4-BE49-F238E27FC236}">
                <a16:creationId xmlns:a16="http://schemas.microsoft.com/office/drawing/2014/main" id="{8F940A75-3677-A39C-15E8-D02C142D85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06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80000"/>
    </mc:Choice>
    <mc:Fallback xmlns="">
      <p:transition spd="slow" advClick="0" advTm="180000"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C77363-04EE-B9D8-B7F8-57CAAAF5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7" name="Picture 6" descr="Image denoting this slide opens the floor for board member vote on the previous section of content.">
            <a:extLst>
              <a:ext uri="{FF2B5EF4-FFF2-40B4-BE49-F238E27FC236}">
                <a16:creationId xmlns:a16="http://schemas.microsoft.com/office/drawing/2014/main" id="{554E5146-0A77-43EE-E1DA-FE5B8C9DFE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19" t="12427" r="13612" b="16187"/>
          <a:stretch/>
        </p:blipFill>
        <p:spPr>
          <a:xfrm>
            <a:off x="801966" y="240045"/>
            <a:ext cx="2362581" cy="241041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1D97649-A230-A8C1-3A69-26054F457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061" y="682906"/>
            <a:ext cx="7384647" cy="2304103"/>
          </a:xfrm>
        </p:spPr>
        <p:txBody>
          <a:bodyPr>
            <a:normAutofit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Vote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Copperplate Gothic Bold" panose="020E0705020206020404" pitchFamily="34" charset="0"/>
              </a:rPr>
            </a:b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B30069-71CF-B54A-DF9F-780AA2FCF158}"/>
              </a:ext>
            </a:extLst>
          </p:cNvPr>
          <p:cNvSpPr txBox="1"/>
          <p:nvPr/>
        </p:nvSpPr>
        <p:spPr>
          <a:xfrm>
            <a:off x="3377183" y="6350569"/>
            <a:ext cx="881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IV.  PRIOR-APPROVED PROJECTS	A. INCREASES/DECREASES</a:t>
            </a:r>
          </a:p>
        </p:txBody>
      </p:sp>
      <p:pic>
        <p:nvPicPr>
          <p:cNvPr id="3" name="Picture 2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550D7D50-0F70-D964-2BF4-43BBF459EA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99555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8099"/>
            <a:ext cx="12191998" cy="69622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CC18FC-582D-142A-8D71-6B94DBC23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B74957-D5B9-04F7-96AE-671FDE896D15}"/>
              </a:ext>
            </a:extLst>
          </p:cNvPr>
          <p:cNvSpPr txBox="1"/>
          <p:nvPr/>
        </p:nvSpPr>
        <p:spPr>
          <a:xfrm>
            <a:off x="3377183" y="6350569"/>
            <a:ext cx="881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IV.  PRIOR-APPROVED PROJECTS	B. PROGRAM INITIATIVES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BB2A3D7-43C5-A577-F1A9-3749F9E61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5" y="585216"/>
            <a:ext cx="11944224" cy="230410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PRIOR-APPROVED</a:t>
            </a: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PROJECTS</a:t>
            </a: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 INITIATIVES</a:t>
            </a:r>
            <a:endParaRPr lang="en-US" dirty="0"/>
          </a:p>
        </p:txBody>
      </p:sp>
      <p:pic>
        <p:nvPicPr>
          <p:cNvPr id="6" name="Picture 5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63F8B50A-C7FF-5940-FF5F-F125B9497C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64934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636CF6-704C-4A0A-9820-7736A9AD3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F6DFD8-127C-903A-DAEE-DAB9B7B18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6E3BA2-A488-D30C-2525-846F264AC77D}"/>
              </a:ext>
            </a:extLst>
          </p:cNvPr>
          <p:cNvSpPr txBox="1"/>
          <p:nvPr/>
        </p:nvSpPr>
        <p:spPr>
          <a:xfrm>
            <a:off x="3059295" y="6299008"/>
            <a:ext cx="9132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Verdana" panose="020B0604030504040204" pitchFamily="34" charset="0"/>
              </a:rPr>
              <a:t>Small Projects Report</a:t>
            </a:r>
          </a:p>
        </p:txBody>
      </p:sp>
      <p:pic>
        <p:nvPicPr>
          <p:cNvPr id="4" name="Picture 3" descr="PENNVEST Logo">
            <a:extLst>
              <a:ext uri="{FF2B5EF4-FFF2-40B4-BE49-F238E27FC236}">
                <a16:creationId xmlns:a16="http://schemas.microsoft.com/office/drawing/2014/main" id="{BC52640C-4369-E454-05AA-EBEE73F95B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5B0F11-E843-AF0D-D707-F0097A1F5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3364" y="97327"/>
            <a:ext cx="8305272" cy="6017015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102197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D2D99-540D-E9F6-87B2-0CAF2A353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945727-FCCB-CA5F-51B0-F84260206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CE1790-0A02-7162-3506-1D1652EDD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965AD7-091D-3964-89A9-44377CA3A273}"/>
              </a:ext>
            </a:extLst>
          </p:cNvPr>
          <p:cNvSpPr txBox="1"/>
          <p:nvPr/>
        </p:nvSpPr>
        <p:spPr>
          <a:xfrm>
            <a:off x="3059295" y="6299008"/>
            <a:ext cx="9132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Verdana" panose="020B0604030504040204" pitchFamily="34" charset="0"/>
              </a:rPr>
              <a:t>Small Projects Report</a:t>
            </a:r>
          </a:p>
        </p:txBody>
      </p:sp>
      <p:pic>
        <p:nvPicPr>
          <p:cNvPr id="4" name="Picture 3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F3854731-73EE-D5B8-55B0-6A36EDA25B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1C0EAE-4E35-791A-6EEF-D12BD4E8CB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313" y="402771"/>
            <a:ext cx="11309374" cy="5247100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572430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90BA4-B84C-2E21-D370-029BBA3CA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BFD6BCC-3178-143B-167C-2A25F64F8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6D3BD5-2D9A-BFCC-ADF9-CE240AFB4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436CC6-0766-668A-37CE-391CA9ACDB89}"/>
              </a:ext>
            </a:extLst>
          </p:cNvPr>
          <p:cNvSpPr txBox="1"/>
          <p:nvPr/>
        </p:nvSpPr>
        <p:spPr>
          <a:xfrm>
            <a:off x="3059295" y="6299008"/>
            <a:ext cx="9132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Verdana" panose="020B0604030504040204" pitchFamily="34" charset="0"/>
              </a:rPr>
              <a:t>Bipartisan Infrastructure Law (BIL) Project Summary</a:t>
            </a:r>
          </a:p>
        </p:txBody>
      </p:sp>
      <p:pic>
        <p:nvPicPr>
          <p:cNvPr id="2" name="Picture 1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728FBF63-F8CB-CBD9-F2E2-69C3AC74BC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74E72F-5943-879D-247A-D67B1865A2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455" y="930310"/>
            <a:ext cx="10909090" cy="4425594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742887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CC18FC-582D-142A-8D71-6B94DBC23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B74957-D5B9-04F7-96AE-671FDE896D15}"/>
              </a:ext>
            </a:extLst>
          </p:cNvPr>
          <p:cNvSpPr txBox="1"/>
          <p:nvPr/>
        </p:nvSpPr>
        <p:spPr>
          <a:xfrm>
            <a:off x="3377183" y="6350569"/>
            <a:ext cx="881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IV.  PRIOR-APPROVED PROJECTS	C. ON-LOT REPORT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BB2A3D7-43C5-A577-F1A9-3749F9E61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5" y="585216"/>
            <a:ext cx="11944224" cy="230410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PRIOR-APPROVED</a:t>
            </a: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PROJECTS</a:t>
            </a: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ON-LOT REPORT</a:t>
            </a:r>
            <a:endParaRPr lang="en-US" dirty="0"/>
          </a:p>
        </p:txBody>
      </p:sp>
      <p:pic>
        <p:nvPicPr>
          <p:cNvPr id="6" name="Picture 5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39C49E6E-9650-03F5-43AA-8D56996378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91201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636CF6-704C-4A0A-9820-7736A9AD3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DC31A8-FECE-640B-18EA-7F40B69A5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8465A8-0B55-D5CC-B117-35C6E56CA6D9}"/>
              </a:ext>
            </a:extLst>
          </p:cNvPr>
          <p:cNvSpPr txBox="1"/>
          <p:nvPr/>
        </p:nvSpPr>
        <p:spPr>
          <a:xfrm>
            <a:off x="3059295" y="6299008"/>
            <a:ext cx="9132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Verdana" panose="020B0604030504040204" pitchFamily="34" charset="0"/>
              </a:rPr>
              <a:t>On-Lot Report</a:t>
            </a:r>
          </a:p>
        </p:txBody>
      </p:sp>
      <p:pic>
        <p:nvPicPr>
          <p:cNvPr id="4" name="Picture 3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CD1C4A42-691B-4DCD-016B-A17C54E6B0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3805EB-6030-C936-4745-85C9FB1625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9555" y="65203"/>
            <a:ext cx="4412889" cy="6070911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094084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32DF-0B11-4A2F-952A-C70A114EE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5" y="0"/>
            <a:ext cx="12191998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CC18FC-582D-142A-8D71-6B94DBC23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B74957-D5B9-04F7-96AE-671FDE896D15}"/>
              </a:ext>
            </a:extLst>
          </p:cNvPr>
          <p:cNvSpPr txBox="1"/>
          <p:nvPr/>
        </p:nvSpPr>
        <p:spPr>
          <a:xfrm>
            <a:off x="3377183" y="6350569"/>
            <a:ext cx="881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IV.  PRIOR-APPROVED PROJECTS	D. PROJECT STATUS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BB2A3D7-43C5-A577-F1A9-3749F9E61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5" y="585216"/>
            <a:ext cx="11944224" cy="230410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PRIOR-APPROVED</a:t>
            </a: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PROJECTS</a:t>
            </a: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53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PROJECT STATUS</a:t>
            </a:r>
            <a:endParaRPr lang="en-US" dirty="0"/>
          </a:p>
        </p:txBody>
      </p:sp>
      <p:pic>
        <p:nvPicPr>
          <p:cNvPr id="6" name="Picture 5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67CA76E4-CF68-53B0-E8ED-7B72E2CFD8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6815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636CF6-704C-4A0A-9820-7736A9AD3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F28CA6-6CE4-5257-20A1-587E508841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C19A1A-C7EE-DCF6-7903-F72B40171B71}"/>
              </a:ext>
            </a:extLst>
          </p:cNvPr>
          <p:cNvSpPr txBox="1"/>
          <p:nvPr/>
        </p:nvSpPr>
        <p:spPr>
          <a:xfrm>
            <a:off x="3059295" y="6299008"/>
            <a:ext cx="9132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Verdana" panose="020B0604030504040204" pitchFamily="34" charset="0"/>
              </a:rPr>
              <a:t>Application to Approval Projects for July 15, 2026</a:t>
            </a:r>
          </a:p>
        </p:txBody>
      </p:sp>
      <p:pic>
        <p:nvPicPr>
          <p:cNvPr id="4" name="Picture 3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B5E878D2-0E04-6ECE-87FC-1D7C81D8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11A4DD-B8E5-46A5-2671-D252842126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8022" y="123375"/>
            <a:ext cx="9475956" cy="5990967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559185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636CF6-704C-4A0A-9820-7736A9AD3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298"/>
          <a:stretch/>
        </p:blipFill>
        <p:spPr>
          <a:xfrm>
            <a:off x="0" y="2047875"/>
            <a:ext cx="12192000" cy="48101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5B195A-02C6-9DF3-C04D-EE1844B43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0" y="6211669"/>
            <a:ext cx="12192000" cy="64633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</a:p>
          <a:p>
            <a:endParaRPr lang="en-US" dirty="0"/>
          </a:p>
        </p:txBody>
      </p:sp>
      <p:pic>
        <p:nvPicPr>
          <p:cNvPr id="2" name="Picture 1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312CBB00-999E-F673-2965-70D27E2B08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6" y="6245564"/>
            <a:ext cx="2784953" cy="5785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4692DE-F891-E0AD-3D9A-979A6202748F}"/>
              </a:ext>
            </a:extLst>
          </p:cNvPr>
          <p:cNvSpPr txBox="1"/>
          <p:nvPr/>
        </p:nvSpPr>
        <p:spPr>
          <a:xfrm>
            <a:off x="3059295" y="6299008"/>
            <a:ext cx="9132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Verdana" panose="020B0604030504040204" pitchFamily="34" charset="0"/>
              </a:rPr>
              <a:t>Approval to Settlement Projects for July 15, 2026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DA0A4F-A093-0746-006F-67899BCA26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6560" y="116958"/>
            <a:ext cx="8158879" cy="5997384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6445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9ed65d1-f4aa-4acb-9fb6-e10cd42c23c6">
      <UserInfo>
        <DisplayName>Seltzer, Michelle</DisplayName>
        <AccountId>44</AccountId>
        <AccountType/>
      </UserInfo>
      <UserInfo>
        <DisplayName>Crowell, Patrick</DisplayName>
        <AccountId>40</AccountId>
        <AccountType/>
      </UserInfo>
    </SharedWithUsers>
    <lcf76f155ced4ddcb4097134ff3c332f xmlns="c133a272-c33b-4d0c-82b0-57d84d97020e">
      <Terms xmlns="http://schemas.microsoft.com/office/infopath/2007/PartnerControls"/>
    </lcf76f155ced4ddcb4097134ff3c332f>
    <TaxCatchAll xmlns="49ed65d1-f4aa-4acb-9fb6-e10cd42c23c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02E417B26C5B4EBB2FAE623C53911A" ma:contentTypeVersion="12" ma:contentTypeDescription="Create a new document." ma:contentTypeScope="" ma:versionID="c2e31abb203e196a10a7939f6878d37a">
  <xsd:schema xmlns:xsd="http://www.w3.org/2001/XMLSchema" xmlns:xs="http://www.w3.org/2001/XMLSchema" xmlns:p="http://schemas.microsoft.com/office/2006/metadata/properties" xmlns:ns2="c133a272-c33b-4d0c-82b0-57d84d97020e" xmlns:ns3="49ed65d1-f4aa-4acb-9fb6-e10cd42c23c6" targetNamespace="http://schemas.microsoft.com/office/2006/metadata/properties" ma:root="true" ma:fieldsID="ad6b7ddc82f355a857a0aaa329eac0f4" ns2:_="" ns3:_="">
    <xsd:import namespace="c133a272-c33b-4d0c-82b0-57d84d97020e"/>
    <xsd:import namespace="49ed65d1-f4aa-4acb-9fb6-e10cd42c23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33a272-c33b-4d0c-82b0-57d84d9702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3380fc7-fa52-4f73-84dd-cd41989e36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ed65d1-f4aa-4acb-9fb6-e10cd42c23c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28b8b5c3-adce-4eaf-8c88-767f30bfe6b4}" ma:internalName="TaxCatchAll" ma:showField="CatchAllData" ma:web="49ed65d1-f4aa-4acb-9fb6-e10cd42c23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8B3975-E2F0-43DB-9E70-478AD69609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A45A5F-0C5A-462F-8ECC-3DD36BB8468C}">
  <ds:schemaRefs>
    <ds:schemaRef ds:uri="http://purl.org/dc/dcmitype/"/>
    <ds:schemaRef ds:uri="c133a272-c33b-4d0c-82b0-57d84d97020e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49ed65d1-f4aa-4acb-9fb6-e10cd42c23c6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1C703CD-F69A-47D8-A0AB-21B1D5D940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33a272-c33b-4d0c-82b0-57d84d97020e"/>
    <ds:schemaRef ds:uri="49ed65d1-f4aa-4acb-9fb6-e10cd42c23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57762</TotalTime>
  <Words>1672</Words>
  <Application>Microsoft Office PowerPoint</Application>
  <PresentationFormat>Widescreen</PresentationFormat>
  <Paragraphs>394</Paragraphs>
  <Slides>104</Slides>
  <Notes>72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104</vt:i4>
      </vt:variant>
    </vt:vector>
  </HeadingPairs>
  <TitlesOfParts>
    <vt:vector size="112" baseType="lpstr">
      <vt:lpstr>Arial</vt:lpstr>
      <vt:lpstr>Calibri</vt:lpstr>
      <vt:lpstr>Calibri Light</vt:lpstr>
      <vt:lpstr>Constantia</vt:lpstr>
      <vt:lpstr>Copperplate Gothic Bold</vt:lpstr>
      <vt:lpstr>Verdana</vt:lpstr>
      <vt:lpstr>Wingdings</vt:lpstr>
      <vt:lpstr>Office Theme</vt:lpstr>
      <vt:lpstr>Board of Directors Meeting   July 15, 2026  10:30 a.m. </vt:lpstr>
      <vt:lpstr>Recording Notice</vt:lpstr>
      <vt:lpstr>Transcription Notice</vt:lpstr>
      <vt:lpstr>Technical Information</vt:lpstr>
      <vt:lpstr>Public Comment</vt:lpstr>
      <vt:lpstr>Raise Hand</vt:lpstr>
      <vt:lpstr>Chat</vt:lpstr>
      <vt:lpstr>Public Comment Participant Best Practices</vt:lpstr>
      <vt:lpstr>Public Comment Notices</vt:lpstr>
      <vt:lpstr>Today’s Agenda</vt:lpstr>
      <vt:lpstr>APPROVAL OF PRIOR MEETING MINUTES   A.  APRIL 15, 2026</vt:lpstr>
      <vt:lpstr>Motion </vt:lpstr>
      <vt:lpstr>Board Discussion  </vt:lpstr>
      <vt:lpstr>Public Comment  </vt:lpstr>
      <vt:lpstr>Vote </vt:lpstr>
      <vt:lpstr>ADMINISTRATIVE</vt:lpstr>
      <vt:lpstr>II.  ADMINISTRATIVE                                        A. FISCAL YEAR 2026-2027 FUNDING BUDGET</vt:lpstr>
      <vt:lpstr>II.  ADMINISTRATIVE                                        A. FISCAL YEAR 2026-2027 FUNDING BUDGET</vt:lpstr>
      <vt:lpstr>Motion </vt:lpstr>
      <vt:lpstr>Board Discussion  </vt:lpstr>
      <vt:lpstr>Public Comment  </vt:lpstr>
      <vt:lpstr>Vote </vt:lpstr>
      <vt:lpstr>FINANCIAL ASSISTANCE APPLICATIONS</vt:lpstr>
      <vt:lpstr>MAP OF PROJECT APPLICATIONS RECOMMENDED FOR APPROVAL</vt:lpstr>
      <vt:lpstr>DRINKING WATER CONSTRUCTION PROJECTS </vt:lpstr>
      <vt:lpstr>Aqua Pennsylvania, Inc. – Embreeville</vt:lpstr>
      <vt:lpstr>Aqua Pennsylvania, Inc. – Hollow Run</vt:lpstr>
      <vt:lpstr>Aqua Pennsylvania, Inc. – Neshaminy</vt:lpstr>
      <vt:lpstr>Aqua Pennsylvania, Inc. – Oak Hill</vt:lpstr>
      <vt:lpstr>Chicora Borough Council</vt:lpstr>
      <vt:lpstr>General Authority of the City of Franklin</vt:lpstr>
      <vt:lpstr>Fredericksburg Sewer and Water Authority</vt:lpstr>
      <vt:lpstr>Borough of Hooversville</vt:lpstr>
      <vt:lpstr>Industry Borough Municipal Authority</vt:lpstr>
      <vt:lpstr>Kline Township Municipal Authority</vt:lpstr>
      <vt:lpstr>Madisonburg Water Works</vt:lpstr>
      <vt:lpstr>Martinsburg Municipal Authority</vt:lpstr>
      <vt:lpstr>Nanty Glo Water Authority</vt:lpstr>
      <vt:lpstr>Pennsylvania American Water Company – Pittsburgh</vt:lpstr>
      <vt:lpstr>Pennsylvania American Water Company – Silver Spring</vt:lpstr>
      <vt:lpstr>Pennsylvania American Water Company – Susquehanna</vt:lpstr>
      <vt:lpstr>Pittsburgh Water and Sewer Authority</vt:lpstr>
      <vt:lpstr>Quincy Township</vt:lpstr>
      <vt:lpstr>South Pymatuning Township</vt:lpstr>
      <vt:lpstr>The Municipal Authority of the Borough of Waterford</vt:lpstr>
      <vt:lpstr>Womelsdorf-Robesonia Joint Authority</vt:lpstr>
      <vt:lpstr>PROJECT SPECIALIST PRESENTATIONS</vt:lpstr>
      <vt:lpstr>Fredericksburg Sewer and Water Authority</vt:lpstr>
      <vt:lpstr>Borough of Hooversville</vt:lpstr>
      <vt:lpstr>Motion </vt:lpstr>
      <vt:lpstr>Board Discussion  </vt:lpstr>
      <vt:lpstr>Public Comment  </vt:lpstr>
      <vt:lpstr>Vote </vt:lpstr>
      <vt:lpstr>WASTEWATER CONSTRUCTION PROJECTS </vt:lpstr>
      <vt:lpstr>Conemaugh Township Supervisors</vt:lpstr>
      <vt:lpstr>Delaware County Regional Water Quality Control Authority</vt:lpstr>
      <vt:lpstr>Franconia Sewer Authority</vt:lpstr>
      <vt:lpstr>New Albany Borough</vt:lpstr>
      <vt:lpstr>Shippensburg Borough Authority</vt:lpstr>
      <vt:lpstr>Skytop Lodge Corporation</vt:lpstr>
      <vt:lpstr>PROJECT SPECIALIST PRESENTATIONS</vt:lpstr>
      <vt:lpstr>New Albany Borough</vt:lpstr>
      <vt:lpstr>Motion </vt:lpstr>
      <vt:lpstr>Board Discussion  </vt:lpstr>
      <vt:lpstr>Public Comment  </vt:lpstr>
      <vt:lpstr>Vote </vt:lpstr>
      <vt:lpstr>DRINKING WATER FACILITIES ADVANCE FUNDING</vt:lpstr>
      <vt:lpstr>Borough of Stoneboro</vt:lpstr>
      <vt:lpstr>PROJECT SPECIALIST PRESENTATION</vt:lpstr>
      <vt:lpstr>Borough of Stoneboro</vt:lpstr>
      <vt:lpstr>Motion </vt:lpstr>
      <vt:lpstr>Board Discussion  </vt:lpstr>
      <vt:lpstr>Public Comment  </vt:lpstr>
      <vt:lpstr>Vote </vt:lpstr>
      <vt:lpstr>WASTEWATER FACILITIES ADVANCE FUNDING</vt:lpstr>
      <vt:lpstr>Mahanoy City Sewer Authority</vt:lpstr>
      <vt:lpstr>PROJECT SPECIALIST PRESENTATION</vt:lpstr>
      <vt:lpstr>Mahanoy City Sewer Authority</vt:lpstr>
      <vt:lpstr>Motion </vt:lpstr>
      <vt:lpstr>Board Discussion  </vt:lpstr>
      <vt:lpstr>Public Comment  </vt:lpstr>
      <vt:lpstr>Vote </vt:lpstr>
      <vt:lpstr>PRIOR-APPROVED PROJECTS  INCREASES/DECREASES</vt:lpstr>
      <vt:lpstr>PowerPoint Presentation</vt:lpstr>
      <vt:lpstr>PowerPoint Presentation</vt:lpstr>
      <vt:lpstr>PowerPoint Presentation</vt:lpstr>
      <vt:lpstr>Motion </vt:lpstr>
      <vt:lpstr>Board Discussion  </vt:lpstr>
      <vt:lpstr>Public Comment  </vt:lpstr>
      <vt:lpstr>Vote </vt:lpstr>
      <vt:lpstr>PRIOR-APPROVED PROJECTS  PROGRAM INITIATIVES</vt:lpstr>
      <vt:lpstr>PowerPoint Presentation</vt:lpstr>
      <vt:lpstr>PowerPoint Presentation</vt:lpstr>
      <vt:lpstr>PowerPoint Presentation</vt:lpstr>
      <vt:lpstr>PRIOR-APPROVED PROJECTS  ON-LOT REPORT</vt:lpstr>
      <vt:lpstr>PowerPoint Presentation</vt:lpstr>
      <vt:lpstr>PRIOR-APPROVED PROJECTS  PROJECT STATUS</vt:lpstr>
      <vt:lpstr>PowerPoint Presentation</vt:lpstr>
      <vt:lpstr>PowerPoint Presentation</vt:lpstr>
      <vt:lpstr>PowerPoint Presentation</vt:lpstr>
      <vt:lpstr>PowerPoint Presentation</vt:lpstr>
      <vt:lpstr>Final Public Comment </vt:lpstr>
      <vt:lpstr>Save the date</vt:lpstr>
      <vt:lpstr>Vote to Adjourn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Sailhamer, Brent</dc:creator>
  <cp:lastModifiedBy>Campbell, Felicia</cp:lastModifiedBy>
  <cp:revision>371</cp:revision>
  <dcterms:created xsi:type="dcterms:W3CDTF">2020-03-23T13:54:09Z</dcterms:created>
  <dcterms:modified xsi:type="dcterms:W3CDTF">2026-07-14T14:12:45Z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0x010100F002E417B26C5B4EBB2FAE623C53911A</vt:lpwstr>
  </property>
</Properties>
</file>