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3"/>
  </p:notesMasterIdLst>
  <p:sldIdLst>
    <p:sldId id="549" r:id="rId5"/>
    <p:sldId id="553" r:id="rId6"/>
    <p:sldId id="1114" r:id="rId7"/>
    <p:sldId id="552" r:id="rId8"/>
    <p:sldId id="364" r:id="rId9"/>
    <p:sldId id="558" r:id="rId10"/>
    <p:sldId id="555" r:id="rId11"/>
    <p:sldId id="556" r:id="rId12"/>
    <p:sldId id="557" r:id="rId13"/>
    <p:sldId id="548" r:id="rId14"/>
    <p:sldId id="559" r:id="rId15"/>
    <p:sldId id="560" r:id="rId16"/>
    <p:sldId id="1171" r:id="rId17"/>
    <p:sldId id="633" r:id="rId18"/>
    <p:sldId id="561" r:id="rId19"/>
    <p:sldId id="826" r:id="rId20"/>
    <p:sldId id="892" r:id="rId21"/>
    <p:sldId id="1172" r:id="rId22"/>
    <p:sldId id="902" r:id="rId23"/>
    <p:sldId id="903" r:id="rId24"/>
    <p:sldId id="904" r:id="rId25"/>
    <p:sldId id="1151" r:id="rId26"/>
    <p:sldId id="1173" r:id="rId27"/>
    <p:sldId id="1152" r:id="rId28"/>
    <p:sldId id="1153" r:id="rId29"/>
    <p:sldId id="1154" r:id="rId30"/>
    <p:sldId id="1155" r:id="rId31"/>
    <p:sldId id="1174" r:id="rId32"/>
    <p:sldId id="1156" r:id="rId33"/>
    <p:sldId id="1157" r:id="rId34"/>
    <p:sldId id="1158" r:id="rId35"/>
    <p:sldId id="891" r:id="rId36"/>
    <p:sldId id="684" r:id="rId37"/>
    <p:sldId id="727" r:id="rId38"/>
    <p:sldId id="942" r:id="rId39"/>
    <p:sldId id="729" r:id="rId40"/>
    <p:sldId id="1232" r:id="rId41"/>
    <p:sldId id="1175" r:id="rId42"/>
    <p:sldId id="731" r:id="rId43"/>
    <p:sldId id="732" r:id="rId44"/>
    <p:sldId id="733" r:id="rId45"/>
    <p:sldId id="734" r:id="rId46"/>
    <p:sldId id="1119" r:id="rId47"/>
    <p:sldId id="1194" r:id="rId48"/>
    <p:sldId id="1123" r:id="rId49"/>
    <p:sldId id="1181" r:id="rId50"/>
    <p:sldId id="1182" r:id="rId51"/>
    <p:sldId id="1183" r:id="rId52"/>
    <p:sldId id="1184" r:id="rId53"/>
    <p:sldId id="1185" r:id="rId54"/>
    <p:sldId id="1186" r:id="rId55"/>
    <p:sldId id="1187" r:id="rId56"/>
    <p:sldId id="1188" r:id="rId57"/>
    <p:sldId id="1189" r:id="rId58"/>
    <p:sldId id="1190" r:id="rId59"/>
    <p:sldId id="1191" r:id="rId60"/>
    <p:sldId id="1192" r:id="rId61"/>
    <p:sldId id="1193" r:id="rId62"/>
    <p:sldId id="1195" r:id="rId63"/>
    <p:sldId id="1196" r:id="rId64"/>
    <p:sldId id="1197" r:id="rId65"/>
    <p:sldId id="736" r:id="rId66"/>
    <p:sldId id="1233" r:id="rId67"/>
    <p:sldId id="1234" r:id="rId68"/>
    <p:sldId id="1176" r:id="rId69"/>
    <p:sldId id="738" r:id="rId70"/>
    <p:sldId id="739" r:id="rId71"/>
    <p:sldId id="740" r:id="rId72"/>
    <p:sldId id="1002" r:id="rId73"/>
    <p:sldId id="1199" r:id="rId74"/>
    <p:sldId id="1201" r:id="rId75"/>
    <p:sldId id="1204" r:id="rId76"/>
    <p:sldId id="1202" r:id="rId77"/>
    <p:sldId id="1203" r:id="rId78"/>
    <p:sldId id="1206" r:id="rId79"/>
    <p:sldId id="1207" r:id="rId80"/>
    <p:sldId id="1205" r:id="rId81"/>
    <p:sldId id="1208" r:id="rId82"/>
    <p:sldId id="1017" r:id="rId83"/>
    <p:sldId id="1235" r:id="rId84"/>
    <p:sldId id="1236" r:id="rId85"/>
    <p:sldId id="1177" r:id="rId86"/>
    <p:sldId id="1014" r:id="rId87"/>
    <p:sldId id="1015" r:id="rId88"/>
    <p:sldId id="1016" r:id="rId89"/>
    <p:sldId id="1069" r:id="rId90"/>
    <p:sldId id="1210" r:id="rId91"/>
    <p:sldId id="1212" r:id="rId92"/>
    <p:sldId id="1211" r:id="rId93"/>
    <p:sldId id="1071" r:id="rId94"/>
    <p:sldId id="1237" r:id="rId95"/>
    <p:sldId id="1178" r:id="rId96"/>
    <p:sldId id="1073" r:id="rId97"/>
    <p:sldId id="1074" r:id="rId98"/>
    <p:sldId id="1075" r:id="rId99"/>
    <p:sldId id="830" r:id="rId100"/>
    <p:sldId id="1200" r:id="rId101"/>
    <p:sldId id="1223" r:id="rId102"/>
    <p:sldId id="1238" r:id="rId103"/>
    <p:sldId id="1219" r:id="rId104"/>
    <p:sldId id="1220" r:id="rId105"/>
    <p:sldId id="1221" r:id="rId106"/>
    <p:sldId id="1222" r:id="rId107"/>
    <p:sldId id="748" r:id="rId108"/>
    <p:sldId id="576" r:id="rId109"/>
    <p:sldId id="577" r:id="rId110"/>
    <p:sldId id="580" r:id="rId111"/>
    <p:sldId id="1179" r:id="rId112"/>
    <p:sldId id="749" r:id="rId113"/>
    <p:sldId id="750" r:id="rId114"/>
    <p:sldId id="751" r:id="rId115"/>
    <p:sldId id="752" r:id="rId116"/>
    <p:sldId id="583" r:id="rId117"/>
    <p:sldId id="585" r:id="rId118"/>
    <p:sldId id="898" r:id="rId119"/>
    <p:sldId id="678" r:id="rId120"/>
    <p:sldId id="1163" r:id="rId121"/>
    <p:sldId id="1164" r:id="rId122"/>
    <p:sldId id="753" r:id="rId123"/>
    <p:sldId id="586" r:id="rId124"/>
    <p:sldId id="772" r:id="rId125"/>
    <p:sldId id="587" r:id="rId126"/>
    <p:sldId id="673" r:id="rId127"/>
    <p:sldId id="588" r:id="rId128"/>
    <p:sldId id="899" r:id="rId129"/>
    <p:sldId id="590" r:id="rId130"/>
    <p:sldId id="591" r:id="rId131"/>
    <p:sldId id="592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C996A0-062C-4720-AEC1-431F970D6D1C}">
          <p14:sldIdLst>
            <p14:sldId id="549"/>
            <p14:sldId id="553"/>
            <p14:sldId id="1114"/>
            <p14:sldId id="552"/>
            <p14:sldId id="364"/>
            <p14:sldId id="558"/>
            <p14:sldId id="555"/>
            <p14:sldId id="556"/>
            <p14:sldId id="557"/>
            <p14:sldId id="548"/>
            <p14:sldId id="559"/>
            <p14:sldId id="560"/>
            <p14:sldId id="1171"/>
            <p14:sldId id="633"/>
            <p14:sldId id="561"/>
            <p14:sldId id="826"/>
            <p14:sldId id="892"/>
            <p14:sldId id="1172"/>
            <p14:sldId id="902"/>
            <p14:sldId id="903"/>
            <p14:sldId id="904"/>
            <p14:sldId id="1151"/>
            <p14:sldId id="1173"/>
            <p14:sldId id="1152"/>
            <p14:sldId id="1153"/>
            <p14:sldId id="1154"/>
            <p14:sldId id="1155"/>
            <p14:sldId id="1174"/>
            <p14:sldId id="1156"/>
            <p14:sldId id="1157"/>
            <p14:sldId id="1158"/>
            <p14:sldId id="891"/>
            <p14:sldId id="684"/>
            <p14:sldId id="727"/>
            <p14:sldId id="942"/>
            <p14:sldId id="729"/>
            <p14:sldId id="1232"/>
            <p14:sldId id="1175"/>
            <p14:sldId id="731"/>
            <p14:sldId id="732"/>
            <p14:sldId id="733"/>
            <p14:sldId id="734"/>
            <p14:sldId id="1119"/>
            <p14:sldId id="1194"/>
            <p14:sldId id="1123"/>
            <p14:sldId id="1181"/>
            <p14:sldId id="1182"/>
            <p14:sldId id="1183"/>
            <p14:sldId id="1184"/>
            <p14:sldId id="1185"/>
            <p14:sldId id="1186"/>
            <p14:sldId id="1187"/>
            <p14:sldId id="1188"/>
            <p14:sldId id="1189"/>
            <p14:sldId id="1190"/>
            <p14:sldId id="1191"/>
            <p14:sldId id="1192"/>
            <p14:sldId id="1193"/>
            <p14:sldId id="1195"/>
            <p14:sldId id="1196"/>
            <p14:sldId id="1197"/>
            <p14:sldId id="736"/>
            <p14:sldId id="1233"/>
            <p14:sldId id="1234"/>
            <p14:sldId id="1176"/>
            <p14:sldId id="738"/>
            <p14:sldId id="739"/>
            <p14:sldId id="740"/>
            <p14:sldId id="1002"/>
            <p14:sldId id="1199"/>
            <p14:sldId id="1201"/>
            <p14:sldId id="1204"/>
            <p14:sldId id="1202"/>
            <p14:sldId id="1203"/>
            <p14:sldId id="1206"/>
            <p14:sldId id="1207"/>
            <p14:sldId id="1205"/>
            <p14:sldId id="1208"/>
            <p14:sldId id="1017"/>
            <p14:sldId id="1235"/>
            <p14:sldId id="1236"/>
            <p14:sldId id="1177"/>
            <p14:sldId id="1014"/>
            <p14:sldId id="1015"/>
            <p14:sldId id="1016"/>
            <p14:sldId id="1069"/>
            <p14:sldId id="1210"/>
            <p14:sldId id="1212"/>
            <p14:sldId id="1211"/>
            <p14:sldId id="1071"/>
            <p14:sldId id="1237"/>
            <p14:sldId id="1178"/>
            <p14:sldId id="1073"/>
            <p14:sldId id="1074"/>
            <p14:sldId id="1075"/>
            <p14:sldId id="830"/>
            <p14:sldId id="1200"/>
            <p14:sldId id="1223"/>
            <p14:sldId id="1238"/>
            <p14:sldId id="1219"/>
            <p14:sldId id="1220"/>
            <p14:sldId id="1221"/>
            <p14:sldId id="1222"/>
            <p14:sldId id="748"/>
            <p14:sldId id="576"/>
            <p14:sldId id="577"/>
            <p14:sldId id="580"/>
            <p14:sldId id="1179"/>
            <p14:sldId id="749"/>
            <p14:sldId id="750"/>
            <p14:sldId id="751"/>
            <p14:sldId id="752"/>
            <p14:sldId id="583"/>
            <p14:sldId id="585"/>
            <p14:sldId id="898"/>
            <p14:sldId id="678"/>
            <p14:sldId id="1163"/>
            <p14:sldId id="1164"/>
            <p14:sldId id="753"/>
            <p14:sldId id="586"/>
            <p14:sldId id="772"/>
            <p14:sldId id="587"/>
            <p14:sldId id="673"/>
            <p14:sldId id="588"/>
            <p14:sldId id="899"/>
            <p14:sldId id="590"/>
            <p14:sldId id="591"/>
            <p14:sldId id="5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ABD5FF"/>
    <a:srgbClr val="DDECFF"/>
    <a:srgbClr val="28D1E9"/>
    <a:srgbClr val="60C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76" autoAdjust="0"/>
    <p:restoredTop sz="80846" autoAdjust="0"/>
  </p:normalViewPr>
  <p:slideViewPr>
    <p:cSldViewPr snapToGrid="0">
      <p:cViewPr varScale="1">
        <p:scale>
          <a:sx n="79" d="100"/>
          <a:sy n="79" d="100"/>
        </p:scale>
        <p:origin x="259" y="72"/>
      </p:cViewPr>
      <p:guideLst/>
    </p:cSldViewPr>
  </p:slideViewPr>
  <p:outlineViewPr>
    <p:cViewPr>
      <p:scale>
        <a:sx n="33" d="100"/>
        <a:sy n="33" d="100"/>
      </p:scale>
      <p:origin x="0" y="-17616"/>
    </p:cViewPr>
  </p:outlineViewPr>
  <p:notesTextViewPr>
    <p:cViewPr>
      <p:scale>
        <a:sx n="3" d="2"/>
        <a:sy n="3" d="2"/>
      </p:scale>
      <p:origin x="-38" y="-2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microsoft.com/office/2016/11/relationships/changesInfo" Target="changesInfos/changesInfo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bell, Felicia" userId="4a81c6dd-5327-4ba3-89f6-c8d753f98be4" providerId="ADAL" clId="{DB725198-DC9E-45A0-8DC7-81E3E4C96002}"/>
    <pc:docChg chg="undo redo custSel addSld delSld modSld sldOrd modSection">
      <pc:chgData name="Campbell, Felicia" userId="4a81c6dd-5327-4ba3-89f6-c8d753f98be4" providerId="ADAL" clId="{DB725198-DC9E-45A0-8DC7-81E3E4C96002}" dt="2026-04-15T14:13:53.967" v="1753"/>
      <pc:docMkLst>
        <pc:docMk/>
      </pc:docMkLst>
      <pc:sldChg chg="addSp delSp modSp mod">
        <pc:chgData name="Campbell, Felicia" userId="4a81c6dd-5327-4ba3-89f6-c8d753f98be4" providerId="ADAL" clId="{DB725198-DC9E-45A0-8DC7-81E3E4C96002}" dt="2026-04-10T13:50:56.265" v="37" actId="14861"/>
        <pc:sldMkLst>
          <pc:docMk/>
          <pc:sldMk cId="2970941209" sldId="548"/>
        </pc:sldMkLst>
        <pc:picChg chg="add mod">
          <ac:chgData name="Campbell, Felicia" userId="4a81c6dd-5327-4ba3-89f6-c8d753f98be4" providerId="ADAL" clId="{DB725198-DC9E-45A0-8DC7-81E3E4C96002}" dt="2026-04-10T13:50:56.265" v="37" actId="14861"/>
          <ac:picMkLst>
            <pc:docMk/>
            <pc:sldMk cId="2970941209" sldId="548"/>
            <ac:picMk id="7" creationId="{C0587389-6DAB-B6BF-F9A8-012DD2B23054}"/>
          </ac:picMkLst>
        </pc:picChg>
      </pc:sldChg>
      <pc:sldChg chg="delSp modSp mod">
        <pc:chgData name="Campbell, Felicia" userId="4a81c6dd-5327-4ba3-89f6-c8d753f98be4" providerId="ADAL" clId="{DB725198-DC9E-45A0-8DC7-81E3E4C96002}" dt="2026-04-15T14:13:53.967" v="1753"/>
        <pc:sldMkLst>
          <pc:docMk/>
          <pc:sldMk cId="1690405585" sldId="552"/>
        </pc:sldMkLst>
        <pc:spChg chg="mod">
          <ac:chgData name="Campbell, Felicia" userId="4a81c6dd-5327-4ba3-89f6-c8d753f98be4" providerId="ADAL" clId="{DB725198-DC9E-45A0-8DC7-81E3E4C96002}" dt="2026-04-02T15:51:46.225" v="22" actId="404"/>
          <ac:spMkLst>
            <pc:docMk/>
            <pc:sldMk cId="1690405585" sldId="552"/>
            <ac:spMk id="3" creationId="{00000000-0000-0000-0000-000000000000}"/>
          </ac:spMkLst>
        </pc:spChg>
        <pc:spChg chg="mod">
          <ac:chgData name="Campbell, Felicia" userId="4a81c6dd-5327-4ba3-89f6-c8d753f98be4" providerId="ADAL" clId="{DB725198-DC9E-45A0-8DC7-81E3E4C96002}" dt="2026-04-15T14:13:53.967" v="1753"/>
          <ac:spMkLst>
            <pc:docMk/>
            <pc:sldMk cId="1690405585" sldId="552"/>
            <ac:spMk id="12" creationId="{25B8FF05-6BF3-4027-881C-2FAD19816048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3:52:41.902" v="52" actId="14861"/>
        <pc:sldMkLst>
          <pc:docMk/>
          <pc:sldMk cId="3676461031" sldId="559"/>
        </pc:sldMkLst>
        <pc:picChg chg="add mod">
          <ac:chgData name="Campbell, Felicia" userId="4a81c6dd-5327-4ba3-89f6-c8d753f98be4" providerId="ADAL" clId="{DB725198-DC9E-45A0-8DC7-81E3E4C96002}" dt="2026-04-10T13:52:41.902" v="52" actId="14861"/>
          <ac:picMkLst>
            <pc:docMk/>
            <pc:sldMk cId="3676461031" sldId="559"/>
            <ac:picMk id="7" creationId="{7CE998C4-074A-2245-2118-C504C803F60B}"/>
          </ac:picMkLst>
        </pc:picChg>
      </pc:sldChg>
      <pc:sldChg chg="modSp mod">
        <pc:chgData name="Campbell, Felicia" userId="4a81c6dd-5327-4ba3-89f6-c8d753f98be4" providerId="ADAL" clId="{DB725198-DC9E-45A0-8DC7-81E3E4C96002}" dt="2026-04-10T19:48:42.188" v="1720" actId="20577"/>
        <pc:sldMkLst>
          <pc:docMk/>
          <pc:sldMk cId="3135056468" sldId="560"/>
        </pc:sldMkLst>
        <pc:spChg chg="mod">
          <ac:chgData name="Campbell, Felicia" userId="4a81c6dd-5327-4ba3-89f6-c8d753f98be4" providerId="ADAL" clId="{DB725198-DC9E-45A0-8DC7-81E3E4C96002}" dt="2026-04-10T19:48:42.188" v="1720" actId="20577"/>
          <ac:spMkLst>
            <pc:docMk/>
            <pc:sldMk cId="3135056468" sldId="560"/>
            <ac:spMk id="7" creationId="{FCF320D7-B960-6182-2099-F952D6E88E4E}"/>
          </ac:spMkLst>
        </pc:spChg>
      </pc:sldChg>
      <pc:sldChg chg="modSp mod">
        <pc:chgData name="Campbell, Felicia" userId="4a81c6dd-5327-4ba3-89f6-c8d753f98be4" providerId="ADAL" clId="{DB725198-DC9E-45A0-8DC7-81E3E4C96002}" dt="2026-04-10T19:49:09.638" v="1725" actId="20577"/>
        <pc:sldMkLst>
          <pc:docMk/>
          <pc:sldMk cId="2539697221" sldId="561"/>
        </pc:sldMkLst>
        <pc:spChg chg="mod">
          <ac:chgData name="Campbell, Felicia" userId="4a81c6dd-5327-4ba3-89f6-c8d753f98be4" providerId="ADAL" clId="{DB725198-DC9E-45A0-8DC7-81E3E4C96002}" dt="2026-04-10T19:49:09.638" v="1725" actId="20577"/>
          <ac:spMkLst>
            <pc:docMk/>
            <pc:sldMk cId="2539697221" sldId="561"/>
            <ac:spMk id="6" creationId="{BEAA16A4-838A-0872-0382-0C71F772699A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09:15.985" v="621" actId="14861"/>
        <pc:sldMkLst>
          <pc:docMk/>
          <pc:sldMk cId="2849787968" sldId="576"/>
        </pc:sldMkLst>
        <pc:picChg chg="add mod">
          <ac:chgData name="Campbell, Felicia" userId="4a81c6dd-5327-4ba3-89f6-c8d753f98be4" providerId="ADAL" clId="{DB725198-DC9E-45A0-8DC7-81E3E4C96002}" dt="2026-04-10T14:09:15.985" v="621" actId="14861"/>
          <ac:picMkLst>
            <pc:docMk/>
            <pc:sldMk cId="2849787968" sldId="576"/>
            <ac:picMk id="9" creationId="{6116B75F-6ED1-2E7A-47AC-9A92DBB08FAF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11:20.594" v="639" actId="1076"/>
        <pc:sldMkLst>
          <pc:docMk/>
          <pc:sldMk cId="2847580189" sldId="577"/>
        </pc:sldMkLst>
        <pc:picChg chg="mod">
          <ac:chgData name="Campbell, Felicia" userId="4a81c6dd-5327-4ba3-89f6-c8d753f98be4" providerId="ADAL" clId="{DB725198-DC9E-45A0-8DC7-81E3E4C96002}" dt="2026-04-10T14:11:10.684" v="638" actId="1076"/>
          <ac:picMkLst>
            <pc:docMk/>
            <pc:sldMk cId="2847580189" sldId="577"/>
            <ac:picMk id="6" creationId="{9D636CF6-704C-4A0A-9820-7736A9AD3461}"/>
          </ac:picMkLst>
        </pc:picChg>
        <pc:picChg chg="add mod">
          <ac:chgData name="Campbell, Felicia" userId="4a81c6dd-5327-4ba3-89f6-c8d753f98be4" providerId="ADAL" clId="{DB725198-DC9E-45A0-8DC7-81E3E4C96002}" dt="2026-04-10T14:11:20.594" v="639" actId="1076"/>
          <ac:picMkLst>
            <pc:docMk/>
            <pc:sldMk cId="2847580189" sldId="577"/>
            <ac:picMk id="8" creationId="{BD1BE1FB-EC56-333A-8E4C-13E1795F80D7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12:31.266" v="652" actId="14861"/>
        <pc:sldMkLst>
          <pc:docMk/>
          <pc:sldMk cId="1808967964" sldId="580"/>
        </pc:sldMkLst>
        <pc:picChg chg="add mod">
          <ac:chgData name="Campbell, Felicia" userId="4a81c6dd-5327-4ba3-89f6-c8d753f98be4" providerId="ADAL" clId="{DB725198-DC9E-45A0-8DC7-81E3E4C96002}" dt="2026-04-10T14:12:31.266" v="652" actId="14861"/>
          <ac:picMkLst>
            <pc:docMk/>
            <pc:sldMk cId="1808967964" sldId="580"/>
            <ac:picMk id="8" creationId="{F0B64FC9-C26F-ED79-D3C7-7ABBAC8149FD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15:50.575" v="668" actId="14861"/>
        <pc:sldMkLst>
          <pc:docMk/>
          <pc:sldMk cId="1201021979" sldId="583"/>
        </pc:sldMkLst>
        <pc:picChg chg="add mod">
          <ac:chgData name="Campbell, Felicia" userId="4a81c6dd-5327-4ba3-89f6-c8d753f98be4" providerId="ADAL" clId="{DB725198-DC9E-45A0-8DC7-81E3E4C96002}" dt="2026-04-10T14:15:50.575" v="668" actId="14861"/>
          <ac:picMkLst>
            <pc:docMk/>
            <pc:sldMk cId="1201021979" sldId="583"/>
            <ac:picMk id="9" creationId="{44DFB918-DE91-E70A-2A41-BE71BDA7AFF8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17:24.303" v="681" actId="14861"/>
        <pc:sldMkLst>
          <pc:docMk/>
          <pc:sldMk cId="2180287051" sldId="585"/>
        </pc:sldMkLst>
        <pc:picChg chg="add mod">
          <ac:chgData name="Campbell, Felicia" userId="4a81c6dd-5327-4ba3-89f6-c8d753f98be4" providerId="ADAL" clId="{DB725198-DC9E-45A0-8DC7-81E3E4C96002}" dt="2026-04-10T14:17:24.303" v="681" actId="14861"/>
          <ac:picMkLst>
            <pc:docMk/>
            <pc:sldMk cId="2180287051" sldId="585"/>
            <ac:picMk id="9" creationId="{80F71CC9-90ED-A85B-B309-A96D2B6A740E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22:43.362" v="767" actId="14861"/>
        <pc:sldMkLst>
          <pc:docMk/>
          <pc:sldMk cId="2430940845" sldId="586"/>
        </pc:sldMkLst>
        <pc:picChg chg="add mod">
          <ac:chgData name="Campbell, Felicia" userId="4a81c6dd-5327-4ba3-89f6-c8d753f98be4" providerId="ADAL" clId="{DB725198-DC9E-45A0-8DC7-81E3E4C96002}" dt="2026-04-10T14:22:43.362" v="767" actId="14861"/>
          <ac:picMkLst>
            <pc:docMk/>
            <pc:sldMk cId="2430940845" sldId="586"/>
            <ac:picMk id="8" creationId="{68913414-0D51-CE1F-3722-CCCDD397D258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31:44.528" v="794" actId="14861"/>
        <pc:sldMkLst>
          <pc:docMk/>
          <pc:sldMk cId="1795591854" sldId="587"/>
        </pc:sldMkLst>
        <pc:spChg chg="mod">
          <ac:chgData name="Campbell, Felicia" userId="4a81c6dd-5327-4ba3-89f6-c8d753f98be4" providerId="ADAL" clId="{DB725198-DC9E-45A0-8DC7-81E3E4C96002}" dt="2026-04-10T14:30:49.666" v="779" actId="20577"/>
          <ac:spMkLst>
            <pc:docMk/>
            <pc:sldMk cId="1795591854" sldId="587"/>
            <ac:spMk id="9" creationId="{C1C19A1A-C7EE-DCF6-7903-F72B40171B71}"/>
          </ac:spMkLst>
        </pc:spChg>
        <pc:picChg chg="add mod">
          <ac:chgData name="Campbell, Felicia" userId="4a81c6dd-5327-4ba3-89f6-c8d753f98be4" providerId="ADAL" clId="{DB725198-DC9E-45A0-8DC7-81E3E4C96002}" dt="2026-04-10T14:31:44.528" v="794" actId="14861"/>
          <ac:picMkLst>
            <pc:docMk/>
            <pc:sldMk cId="1795591854" sldId="587"/>
            <ac:picMk id="8" creationId="{CA9D1FAC-CA42-0415-1894-DC9F6E1863ED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34:12.700" v="828" actId="14861"/>
        <pc:sldMkLst>
          <pc:docMk/>
          <pc:sldMk cId="808594719" sldId="588"/>
        </pc:sldMkLst>
        <pc:spChg chg="mod">
          <ac:chgData name="Campbell, Felicia" userId="4a81c6dd-5327-4ba3-89f6-c8d753f98be4" providerId="ADAL" clId="{DB725198-DC9E-45A0-8DC7-81E3E4C96002}" dt="2026-04-10T14:33:15.136" v="811"/>
          <ac:spMkLst>
            <pc:docMk/>
            <pc:sldMk cId="808594719" sldId="588"/>
            <ac:spMk id="4" creationId="{087E4A03-1DF0-A5FF-61B5-6B0B9FC2DD48}"/>
          </ac:spMkLst>
        </pc:spChg>
        <pc:picChg chg="add mod">
          <ac:chgData name="Campbell, Felicia" userId="4a81c6dd-5327-4ba3-89f6-c8d753f98be4" providerId="ADAL" clId="{DB725198-DC9E-45A0-8DC7-81E3E4C96002}" dt="2026-04-10T14:34:12.700" v="828" actId="14861"/>
          <ac:picMkLst>
            <pc:docMk/>
            <pc:sldMk cId="808594719" sldId="588"/>
            <ac:picMk id="9" creationId="{E76B2BC4-931E-D626-142F-24E20F19849C}"/>
          </ac:picMkLst>
        </pc:picChg>
      </pc:sldChg>
      <pc:sldChg chg="delSp modSp mod">
        <pc:chgData name="Campbell, Felicia" userId="4a81c6dd-5327-4ba3-89f6-c8d753f98be4" providerId="ADAL" clId="{DB725198-DC9E-45A0-8DC7-81E3E4C96002}" dt="2026-04-10T14:35:45.276" v="861" actId="20577"/>
        <pc:sldMkLst>
          <pc:docMk/>
          <pc:sldMk cId="2776971489" sldId="591"/>
        </pc:sldMkLst>
        <pc:spChg chg="mod">
          <ac:chgData name="Campbell, Felicia" userId="4a81c6dd-5327-4ba3-89f6-c8d753f98be4" providerId="ADAL" clId="{DB725198-DC9E-45A0-8DC7-81E3E4C96002}" dt="2026-04-10T14:35:37.746" v="854" actId="20577"/>
          <ac:spMkLst>
            <pc:docMk/>
            <pc:sldMk cId="2776971489" sldId="591"/>
            <ac:spMk id="12" creationId="{8759386D-5DB4-45C0-B26D-ECD1DBE9B88A}"/>
          </ac:spMkLst>
        </pc:spChg>
        <pc:spChg chg="mod">
          <ac:chgData name="Campbell, Felicia" userId="4a81c6dd-5327-4ba3-89f6-c8d753f98be4" providerId="ADAL" clId="{DB725198-DC9E-45A0-8DC7-81E3E4C96002}" dt="2026-04-10T14:35:45.276" v="861" actId="20577"/>
          <ac:spMkLst>
            <pc:docMk/>
            <pc:sldMk cId="2776971489" sldId="591"/>
            <ac:spMk id="15" creationId="{22625763-22F7-4E16-A4AC-3FF88DBAE403}"/>
          </ac:spMkLst>
        </pc:spChg>
      </pc:sldChg>
      <pc:sldChg chg="modSp mod">
        <pc:chgData name="Campbell, Felicia" userId="4a81c6dd-5327-4ba3-89f6-c8d753f98be4" providerId="ADAL" clId="{DB725198-DC9E-45A0-8DC7-81E3E4C96002}" dt="2026-04-10T19:48:59.648" v="1722" actId="20577"/>
        <pc:sldMkLst>
          <pc:docMk/>
          <pc:sldMk cId="323856199" sldId="633"/>
        </pc:sldMkLst>
        <pc:spChg chg="mod">
          <ac:chgData name="Campbell, Felicia" userId="4a81c6dd-5327-4ba3-89f6-c8d753f98be4" providerId="ADAL" clId="{DB725198-DC9E-45A0-8DC7-81E3E4C96002}" dt="2026-04-10T19:48:59.648" v="1722" actId="20577"/>
          <ac:spMkLst>
            <pc:docMk/>
            <pc:sldMk cId="323856199" sldId="633"/>
            <ac:spMk id="6" creationId="{60549EDF-D45E-C4BC-14C5-24CEBA7D11B2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33:01.280" v="810" actId="14861"/>
        <pc:sldMkLst>
          <pc:docMk/>
          <pc:sldMk cId="1816445095" sldId="673"/>
        </pc:sldMkLst>
        <pc:spChg chg="mod">
          <ac:chgData name="Campbell, Felicia" userId="4a81c6dd-5327-4ba3-89f6-c8d753f98be4" providerId="ADAL" clId="{DB725198-DC9E-45A0-8DC7-81E3E4C96002}" dt="2026-04-10T14:32:01.114" v="795"/>
          <ac:spMkLst>
            <pc:docMk/>
            <pc:sldMk cId="1816445095" sldId="673"/>
            <ac:spMk id="7" creationId="{8A4692DE-F891-E0AD-3D9A-979A6202748F}"/>
          </ac:spMkLst>
        </pc:spChg>
        <pc:picChg chg="add mod">
          <ac:chgData name="Campbell, Felicia" userId="4a81c6dd-5327-4ba3-89f6-c8d753f98be4" providerId="ADAL" clId="{DB725198-DC9E-45A0-8DC7-81E3E4C96002}" dt="2026-04-10T14:33:01.280" v="810" actId="14861"/>
          <ac:picMkLst>
            <pc:docMk/>
            <pc:sldMk cId="1816445095" sldId="673"/>
            <ac:picMk id="9" creationId="{CB88A258-F5DA-0E18-E830-0E616D025268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19:39.578" v="717" actId="14861"/>
        <pc:sldMkLst>
          <pc:docMk/>
          <pc:sldMk cId="1227050566" sldId="678"/>
        </pc:sldMkLst>
        <pc:picChg chg="add mod">
          <ac:chgData name="Campbell, Felicia" userId="4a81c6dd-5327-4ba3-89f6-c8d753f98be4" providerId="ADAL" clId="{DB725198-DC9E-45A0-8DC7-81E3E4C96002}" dt="2026-04-10T14:19:39.578" v="717" actId="14861"/>
          <ac:picMkLst>
            <pc:docMk/>
            <pc:sldMk cId="1227050566" sldId="678"/>
            <ac:picMk id="9" creationId="{097DEC9D-AC7D-18A5-D526-671E9926D050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06:40.507" v="607" actId="14861"/>
        <pc:sldMkLst>
          <pc:docMk/>
          <pc:sldMk cId="3605973687" sldId="684"/>
        </pc:sldMkLst>
        <pc:picChg chg="add mod">
          <ac:chgData name="Campbell, Felicia" userId="4a81c6dd-5327-4ba3-89f6-c8d753f98be4" providerId="ADAL" clId="{DB725198-DC9E-45A0-8DC7-81E3E4C96002}" dt="2026-04-10T14:06:40.507" v="607" actId="14861"/>
          <ac:picMkLst>
            <pc:docMk/>
            <pc:sldMk cId="3605973687" sldId="684"/>
            <ac:picMk id="7" creationId="{3C3445AA-602C-5A1F-6C4B-D3E3D9DFF124}"/>
          </ac:picMkLst>
        </pc:picChg>
      </pc:sldChg>
      <pc:sldChg chg="delSp mod">
        <pc:chgData name="Campbell, Felicia" userId="4a81c6dd-5327-4ba3-89f6-c8d753f98be4" providerId="ADAL" clId="{DB725198-DC9E-45A0-8DC7-81E3E4C96002}" dt="2026-04-10T15:12:01.979" v="1287" actId="478"/>
        <pc:sldMkLst>
          <pc:docMk/>
          <pc:sldMk cId="2917629062" sldId="830"/>
        </pc:sldMkLst>
      </pc:sldChg>
      <pc:sldChg chg="addSp delSp modSp mod">
        <pc:chgData name="Campbell, Felicia" userId="4a81c6dd-5327-4ba3-89f6-c8d753f98be4" providerId="ADAL" clId="{DB725198-DC9E-45A0-8DC7-81E3E4C96002}" dt="2026-04-10T13:56:06.830" v="225" actId="14861"/>
        <pc:sldMkLst>
          <pc:docMk/>
          <pc:sldMk cId="1914898197" sldId="892"/>
        </pc:sldMkLst>
        <pc:spChg chg="mod">
          <ac:chgData name="Campbell, Felicia" userId="4a81c6dd-5327-4ba3-89f6-c8d753f98be4" providerId="ADAL" clId="{DB725198-DC9E-45A0-8DC7-81E3E4C96002}" dt="2026-04-10T13:54:22.751" v="116" actId="20577"/>
          <ac:spMkLst>
            <pc:docMk/>
            <pc:sldMk cId="1914898197" sldId="892"/>
            <ac:spMk id="8" creationId="{11B171E7-E078-6BF5-CE74-BB3A21C84428}"/>
          </ac:spMkLst>
        </pc:spChg>
        <pc:spChg chg="mod">
          <ac:chgData name="Campbell, Felicia" userId="4a81c6dd-5327-4ba3-89f6-c8d753f98be4" providerId="ADAL" clId="{DB725198-DC9E-45A0-8DC7-81E3E4C96002}" dt="2026-04-10T13:54:53.400" v="210" actId="20577"/>
          <ac:spMkLst>
            <pc:docMk/>
            <pc:sldMk cId="1914898197" sldId="892"/>
            <ac:spMk id="12" creationId="{A3791904-08F3-603F-09D6-6B3B5D6306D2}"/>
          </ac:spMkLst>
        </pc:spChg>
        <pc:picChg chg="add mod">
          <ac:chgData name="Campbell, Felicia" userId="4a81c6dd-5327-4ba3-89f6-c8d753f98be4" providerId="ADAL" clId="{DB725198-DC9E-45A0-8DC7-81E3E4C96002}" dt="2026-04-10T13:56:06.830" v="225" actId="14861"/>
          <ac:picMkLst>
            <pc:docMk/>
            <pc:sldMk cId="1914898197" sldId="892"/>
            <ac:picMk id="7" creationId="{CA1F1645-6EFE-60B6-6758-DC456A778C71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18:45.954" v="702" actId="14861"/>
        <pc:sldMkLst>
          <pc:docMk/>
          <pc:sldMk cId="2212947122" sldId="898"/>
        </pc:sldMkLst>
        <pc:picChg chg="add mod">
          <ac:chgData name="Campbell, Felicia" userId="4a81c6dd-5327-4ba3-89f6-c8d753f98be4" providerId="ADAL" clId="{DB725198-DC9E-45A0-8DC7-81E3E4C96002}" dt="2026-04-10T14:18:45.954" v="702" actId="14861"/>
          <ac:picMkLst>
            <pc:docMk/>
            <pc:sldMk cId="2212947122" sldId="898"/>
            <ac:picMk id="8" creationId="{27237836-25BF-5D39-B1E1-A31B1500465B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9:50:05.045" v="1733" actId="20577"/>
        <pc:sldMkLst>
          <pc:docMk/>
          <pc:sldMk cId="1132964294" sldId="899"/>
        </pc:sldMkLst>
        <pc:spChg chg="mod">
          <ac:chgData name="Campbell, Felicia" userId="4a81c6dd-5327-4ba3-89f6-c8d753f98be4" providerId="ADAL" clId="{DB725198-DC9E-45A0-8DC7-81E3E4C96002}" dt="2026-04-10T19:50:05.045" v="1733" actId="20577"/>
          <ac:spMkLst>
            <pc:docMk/>
            <pc:sldMk cId="1132964294" sldId="899"/>
            <ac:spMk id="4" creationId="{5B93B5DA-119D-04EC-7D8F-FE11B9BA52F3}"/>
          </ac:spMkLst>
        </pc:spChg>
        <pc:picChg chg="add mod">
          <ac:chgData name="Campbell, Felicia" userId="4a81c6dd-5327-4ba3-89f6-c8d753f98be4" providerId="ADAL" clId="{DB725198-DC9E-45A0-8DC7-81E3E4C96002}" dt="2026-04-10T14:35:05.188" v="849" actId="14861"/>
          <ac:picMkLst>
            <pc:docMk/>
            <pc:sldMk cId="1132964294" sldId="899"/>
            <ac:picMk id="8" creationId="{FF9A7BA0-985C-6A51-B1F0-746432882C81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3:56:26.231" v="231"/>
        <pc:sldMkLst>
          <pc:docMk/>
          <pc:sldMk cId="3973083950" sldId="902"/>
        </pc:sldMkLst>
        <pc:spChg chg="add mod">
          <ac:chgData name="Campbell, Felicia" userId="4a81c6dd-5327-4ba3-89f6-c8d753f98be4" providerId="ADAL" clId="{DB725198-DC9E-45A0-8DC7-81E3E4C96002}" dt="2026-04-10T13:56:26.231" v="231"/>
          <ac:spMkLst>
            <pc:docMk/>
            <pc:sldMk cId="3973083950" sldId="902"/>
            <ac:spMk id="8" creationId="{A49299C1-DDC1-54B0-7B60-F5D654378F42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3:56:35.770" v="234"/>
        <pc:sldMkLst>
          <pc:docMk/>
          <pc:sldMk cId="1404230539" sldId="903"/>
        </pc:sldMkLst>
        <pc:spChg chg="add mod">
          <ac:chgData name="Campbell, Felicia" userId="4a81c6dd-5327-4ba3-89f6-c8d753f98be4" providerId="ADAL" clId="{DB725198-DC9E-45A0-8DC7-81E3E4C96002}" dt="2026-04-10T13:56:35.770" v="234"/>
          <ac:spMkLst>
            <pc:docMk/>
            <pc:sldMk cId="1404230539" sldId="903"/>
            <ac:spMk id="6" creationId="{23DFBA01-DA36-8B50-204E-1F699DB06018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3:56:47.313" v="237"/>
        <pc:sldMkLst>
          <pc:docMk/>
          <pc:sldMk cId="3772366620" sldId="904"/>
        </pc:sldMkLst>
        <pc:spChg chg="add mod">
          <ac:chgData name="Campbell, Felicia" userId="4a81c6dd-5327-4ba3-89f6-c8d753f98be4" providerId="ADAL" clId="{DB725198-DC9E-45A0-8DC7-81E3E4C96002}" dt="2026-04-10T13:56:47.313" v="237"/>
          <ac:spMkLst>
            <pc:docMk/>
            <pc:sldMk cId="3772366620" sldId="904"/>
            <ac:spMk id="6" creationId="{2947ACFB-AB83-1B25-3808-964825ECCEAE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7:45:34.714" v="1312" actId="14861"/>
        <pc:sldMkLst>
          <pc:docMk/>
          <pc:sldMk cId="4180769249" sldId="942"/>
        </pc:sldMkLst>
        <pc:picChg chg="add mod">
          <ac:chgData name="Campbell, Felicia" userId="4a81c6dd-5327-4ba3-89f6-c8d753f98be4" providerId="ADAL" clId="{DB725198-DC9E-45A0-8DC7-81E3E4C96002}" dt="2026-04-10T14:37:27.699" v="877" actId="1038"/>
          <ac:picMkLst>
            <pc:docMk/>
            <pc:sldMk cId="4180769249" sldId="942"/>
            <ac:picMk id="11" creationId="{EC055763-CE65-85E0-50F7-62FFD47CF05D}"/>
          </ac:picMkLst>
        </pc:picChg>
        <pc:picChg chg="add mod">
          <ac:chgData name="Campbell, Felicia" userId="4a81c6dd-5327-4ba3-89f6-c8d753f98be4" providerId="ADAL" clId="{DB725198-DC9E-45A0-8DC7-81E3E4C96002}" dt="2026-04-10T17:45:34.714" v="1312" actId="14861"/>
          <ac:picMkLst>
            <pc:docMk/>
            <pc:sldMk cId="4180769249" sldId="942"/>
            <ac:picMk id="14" creationId="{74701E69-B520-1BC7-92A4-8648182C9770}"/>
          </ac:picMkLst>
        </pc:picChg>
      </pc:sldChg>
      <pc:sldChg chg="modSp mod">
        <pc:chgData name="Campbell, Felicia" userId="4a81c6dd-5327-4ba3-89f6-c8d753f98be4" providerId="ADAL" clId="{DB725198-DC9E-45A0-8DC7-81E3E4C96002}" dt="2026-04-10T19:49:36.753" v="1726" actId="20577"/>
        <pc:sldMkLst>
          <pc:docMk/>
          <pc:sldMk cId="3365509088" sldId="1069"/>
        </pc:sldMkLst>
        <pc:spChg chg="mod">
          <ac:chgData name="Campbell, Felicia" userId="4a81c6dd-5327-4ba3-89f6-c8d753f98be4" providerId="ADAL" clId="{DB725198-DC9E-45A0-8DC7-81E3E4C96002}" dt="2026-04-10T19:49:36.753" v="1726" actId="20577"/>
          <ac:spMkLst>
            <pc:docMk/>
            <pc:sldMk cId="3365509088" sldId="1069"/>
            <ac:spMk id="8" creationId="{7FB5D3A6-A92D-B9C4-903E-018335F1B1A7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7:46:21.171" v="1326" actId="14861"/>
        <pc:sldMkLst>
          <pc:docMk/>
          <pc:sldMk cId="2586379018" sldId="1119"/>
        </pc:sldMkLst>
        <pc:picChg chg="add mod">
          <ac:chgData name="Campbell, Felicia" userId="4a81c6dd-5327-4ba3-89f6-c8d753f98be4" providerId="ADAL" clId="{DB725198-DC9E-45A0-8DC7-81E3E4C96002}" dt="2026-04-10T14:38:44.305" v="887" actId="1076"/>
          <ac:picMkLst>
            <pc:docMk/>
            <pc:sldMk cId="2586379018" sldId="1119"/>
            <ac:picMk id="11" creationId="{BF5EA878-7EE8-3004-9CDF-309AE807871C}"/>
          </ac:picMkLst>
        </pc:picChg>
        <pc:picChg chg="add mod">
          <ac:chgData name="Campbell, Felicia" userId="4a81c6dd-5327-4ba3-89f6-c8d753f98be4" providerId="ADAL" clId="{DB725198-DC9E-45A0-8DC7-81E3E4C96002}" dt="2026-04-10T17:46:21.171" v="1326" actId="14861"/>
          <ac:picMkLst>
            <pc:docMk/>
            <pc:sldMk cId="2586379018" sldId="1119"/>
            <ac:picMk id="14" creationId="{3F025FD7-790E-3867-C01B-C5A628EAB4F4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47:48.669" v="1353" actId="14861"/>
        <pc:sldMkLst>
          <pc:docMk/>
          <pc:sldMk cId="1960686328" sldId="1123"/>
        </pc:sldMkLst>
        <pc:picChg chg="add mod">
          <ac:chgData name="Campbell, Felicia" userId="4a81c6dd-5327-4ba3-89f6-c8d753f98be4" providerId="ADAL" clId="{DB725198-DC9E-45A0-8DC7-81E3E4C96002}" dt="2026-04-10T14:40:49.128" v="903" actId="1076"/>
          <ac:picMkLst>
            <pc:docMk/>
            <pc:sldMk cId="1960686328" sldId="1123"/>
            <ac:picMk id="11" creationId="{680E6C77-439E-C85B-6848-4B3C54D3638F}"/>
          </ac:picMkLst>
        </pc:picChg>
        <pc:picChg chg="add mod">
          <ac:chgData name="Campbell, Felicia" userId="4a81c6dd-5327-4ba3-89f6-c8d753f98be4" providerId="ADAL" clId="{DB725198-DC9E-45A0-8DC7-81E3E4C96002}" dt="2026-04-10T17:47:48.669" v="1353" actId="14861"/>
          <ac:picMkLst>
            <pc:docMk/>
            <pc:sldMk cId="1960686328" sldId="1123"/>
            <ac:picMk id="14" creationId="{D12B8252-5479-218E-B7C4-4A216D7818F2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02:57.267" v="553"/>
        <pc:sldMkLst>
          <pc:docMk/>
          <pc:sldMk cId="3866434466" sldId="1151"/>
        </pc:sldMkLst>
        <pc:spChg chg="mod">
          <ac:chgData name="Campbell, Felicia" userId="4a81c6dd-5327-4ba3-89f6-c8d753f98be4" providerId="ADAL" clId="{DB725198-DC9E-45A0-8DC7-81E3E4C96002}" dt="2026-04-10T14:00:32.652" v="515" actId="20577"/>
          <ac:spMkLst>
            <pc:docMk/>
            <pc:sldMk cId="3866434466" sldId="1151"/>
            <ac:spMk id="8" creationId="{4AFD2087-4A9A-E496-AB16-1BBA785A06A4}"/>
          </ac:spMkLst>
        </pc:spChg>
        <pc:spChg chg="mod">
          <ac:chgData name="Campbell, Felicia" userId="4a81c6dd-5327-4ba3-89f6-c8d753f98be4" providerId="ADAL" clId="{DB725198-DC9E-45A0-8DC7-81E3E4C96002}" dt="2026-04-10T14:02:57.267" v="553"/>
          <ac:spMkLst>
            <pc:docMk/>
            <pc:sldMk cId="3866434466" sldId="1151"/>
            <ac:spMk id="12" creationId="{26036240-8BD8-729F-6358-C04A615B2598}"/>
          </ac:spMkLst>
        </pc:spChg>
        <pc:picChg chg="add mod">
          <ac:chgData name="Campbell, Felicia" userId="4a81c6dd-5327-4ba3-89f6-c8d753f98be4" providerId="ADAL" clId="{DB725198-DC9E-45A0-8DC7-81E3E4C96002}" dt="2026-04-10T13:59:57.558" v="495" actId="14861"/>
          <ac:picMkLst>
            <pc:docMk/>
            <pc:sldMk cId="3866434466" sldId="1151"/>
            <ac:picMk id="7" creationId="{DF64D197-E9BA-240D-43EC-EB4EEF9D31F8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00:50.068" v="521"/>
        <pc:sldMkLst>
          <pc:docMk/>
          <pc:sldMk cId="2934031206" sldId="1152"/>
        </pc:sldMkLst>
        <pc:spChg chg="add mod">
          <ac:chgData name="Campbell, Felicia" userId="4a81c6dd-5327-4ba3-89f6-c8d753f98be4" providerId="ADAL" clId="{DB725198-DC9E-45A0-8DC7-81E3E4C96002}" dt="2026-04-10T14:00:50.068" v="521"/>
          <ac:spMkLst>
            <pc:docMk/>
            <pc:sldMk cId="2934031206" sldId="1152"/>
            <ac:spMk id="9" creationId="{A4C8402E-42EE-EA58-8461-58137219EED2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00:57.394" v="525"/>
        <pc:sldMkLst>
          <pc:docMk/>
          <pc:sldMk cId="50476952" sldId="1153"/>
        </pc:sldMkLst>
        <pc:spChg chg="add mod">
          <ac:chgData name="Campbell, Felicia" userId="4a81c6dd-5327-4ba3-89f6-c8d753f98be4" providerId="ADAL" clId="{DB725198-DC9E-45A0-8DC7-81E3E4C96002}" dt="2026-04-10T14:00:57.394" v="525"/>
          <ac:spMkLst>
            <pc:docMk/>
            <pc:sldMk cId="50476952" sldId="1153"/>
            <ac:spMk id="7" creationId="{15F02526-CDDC-46BC-A518-1D9D93DA4946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01:46.282" v="530"/>
        <pc:sldMkLst>
          <pc:docMk/>
          <pc:sldMk cId="472939854" sldId="1154"/>
        </pc:sldMkLst>
        <pc:spChg chg="add mod">
          <ac:chgData name="Campbell, Felicia" userId="4a81c6dd-5327-4ba3-89f6-c8d753f98be4" providerId="ADAL" clId="{DB725198-DC9E-45A0-8DC7-81E3E4C96002}" dt="2026-04-10T14:01:46.282" v="530"/>
          <ac:spMkLst>
            <pc:docMk/>
            <pc:sldMk cId="472939854" sldId="1154"/>
            <ac:spMk id="9" creationId="{B359B338-5061-BDFB-7A4B-AE824B012B43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04:13.618" v="575" actId="14861"/>
        <pc:sldMkLst>
          <pc:docMk/>
          <pc:sldMk cId="1515356743" sldId="1155"/>
        </pc:sldMkLst>
        <pc:spChg chg="add mod">
          <ac:chgData name="Campbell, Felicia" userId="4a81c6dd-5327-4ba3-89f6-c8d753f98be4" providerId="ADAL" clId="{DB725198-DC9E-45A0-8DC7-81E3E4C96002}" dt="2026-04-10T14:01:58.174" v="541" actId="20577"/>
          <ac:spMkLst>
            <pc:docMk/>
            <pc:sldMk cId="1515356743" sldId="1155"/>
            <ac:spMk id="5" creationId="{5819B5B9-5439-7875-E5C6-E52ACC6B264C}"/>
          </ac:spMkLst>
        </pc:spChg>
        <pc:spChg chg="mod">
          <ac:chgData name="Campbell, Felicia" userId="4a81c6dd-5327-4ba3-89f6-c8d753f98be4" providerId="ADAL" clId="{DB725198-DC9E-45A0-8DC7-81E3E4C96002}" dt="2026-04-10T14:03:14.187" v="563" actId="20577"/>
          <ac:spMkLst>
            <pc:docMk/>
            <pc:sldMk cId="1515356743" sldId="1155"/>
            <ac:spMk id="12" creationId="{CEAD5FB5-09CD-2D47-EE33-EFE92A10160F}"/>
          </ac:spMkLst>
        </pc:spChg>
        <pc:picChg chg="add mod">
          <ac:chgData name="Campbell, Felicia" userId="4a81c6dd-5327-4ba3-89f6-c8d753f98be4" providerId="ADAL" clId="{DB725198-DC9E-45A0-8DC7-81E3E4C96002}" dt="2026-04-10T14:04:13.618" v="575" actId="14861"/>
          <ac:picMkLst>
            <pc:docMk/>
            <pc:sldMk cId="1515356743" sldId="1155"/>
            <ac:picMk id="10" creationId="{A6ECE93A-B166-3246-9DDC-98389D8A2F1A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04:33.348" v="584" actId="478"/>
        <pc:sldMkLst>
          <pc:docMk/>
          <pc:sldMk cId="2363081260" sldId="1156"/>
        </pc:sldMkLst>
        <pc:spChg chg="add mod">
          <ac:chgData name="Campbell, Felicia" userId="4a81c6dd-5327-4ba3-89f6-c8d753f98be4" providerId="ADAL" clId="{DB725198-DC9E-45A0-8DC7-81E3E4C96002}" dt="2026-04-10T14:04:30.528" v="582"/>
          <ac:spMkLst>
            <pc:docMk/>
            <pc:sldMk cId="2363081260" sldId="1156"/>
            <ac:spMk id="8" creationId="{D513A452-EC99-CE2A-A2FF-46966F43163C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04:39.708" v="587" actId="478"/>
        <pc:sldMkLst>
          <pc:docMk/>
          <pc:sldMk cId="2733704425" sldId="1157"/>
        </pc:sldMkLst>
        <pc:spChg chg="add mod">
          <ac:chgData name="Campbell, Felicia" userId="4a81c6dd-5327-4ba3-89f6-c8d753f98be4" providerId="ADAL" clId="{DB725198-DC9E-45A0-8DC7-81E3E4C96002}" dt="2026-04-10T14:04:37.738" v="586"/>
          <ac:spMkLst>
            <pc:docMk/>
            <pc:sldMk cId="2733704425" sldId="1157"/>
            <ac:spMk id="7" creationId="{BAF83FA2-ECA4-B83F-2D71-62BE354CE2A7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04:45.356" v="591"/>
        <pc:sldMkLst>
          <pc:docMk/>
          <pc:sldMk cId="1626132362" sldId="1158"/>
        </pc:sldMkLst>
        <pc:spChg chg="add mod">
          <ac:chgData name="Campbell, Felicia" userId="4a81c6dd-5327-4ba3-89f6-c8d753f98be4" providerId="ADAL" clId="{DB725198-DC9E-45A0-8DC7-81E3E4C96002}" dt="2026-04-10T14:04:42.971" v="589"/>
          <ac:spMkLst>
            <pc:docMk/>
            <pc:sldMk cId="1626132362" sldId="1158"/>
            <ac:spMk id="8" creationId="{2226B63A-4038-0CBA-BCA8-E7476CC0BD41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20:33.924" v="732" actId="14861"/>
        <pc:sldMkLst>
          <pc:docMk/>
          <pc:sldMk cId="1141655217" sldId="1163"/>
        </pc:sldMkLst>
        <pc:picChg chg="add mod">
          <ac:chgData name="Campbell, Felicia" userId="4a81c6dd-5327-4ba3-89f6-c8d753f98be4" providerId="ADAL" clId="{DB725198-DC9E-45A0-8DC7-81E3E4C96002}" dt="2026-04-10T14:20:33.924" v="732" actId="14861"/>
          <ac:picMkLst>
            <pc:docMk/>
            <pc:sldMk cId="1141655217" sldId="1163"/>
            <ac:picMk id="9" creationId="{590BBAD0-826A-0121-764A-FD063FB0AB36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4:21:18.364" v="749" actId="14861"/>
        <pc:sldMkLst>
          <pc:docMk/>
          <pc:sldMk cId="2057428876" sldId="1164"/>
        </pc:sldMkLst>
        <pc:picChg chg="add mod">
          <ac:chgData name="Campbell, Felicia" userId="4a81c6dd-5327-4ba3-89f6-c8d753f98be4" providerId="ADAL" clId="{DB725198-DC9E-45A0-8DC7-81E3E4C96002}" dt="2026-04-10T14:21:18.364" v="749" actId="14861"/>
          <ac:picMkLst>
            <pc:docMk/>
            <pc:sldMk cId="2057428876" sldId="1164"/>
            <ac:picMk id="9" creationId="{2CB0CA86-2911-C92E-64B0-523E770E191C}"/>
          </ac:picMkLst>
        </pc:picChg>
      </pc:sldChg>
      <pc:sldChg chg="modSp mod">
        <pc:chgData name="Campbell, Felicia" userId="4a81c6dd-5327-4ba3-89f6-c8d753f98be4" providerId="ADAL" clId="{DB725198-DC9E-45A0-8DC7-81E3E4C96002}" dt="2026-04-10T19:48:54.982" v="1721" actId="20577"/>
        <pc:sldMkLst>
          <pc:docMk/>
          <pc:sldMk cId="3284570371" sldId="1171"/>
        </pc:sldMkLst>
        <pc:spChg chg="mod">
          <ac:chgData name="Campbell, Felicia" userId="4a81c6dd-5327-4ba3-89f6-c8d753f98be4" providerId="ADAL" clId="{DB725198-DC9E-45A0-8DC7-81E3E4C96002}" dt="2026-04-10T19:48:54.982" v="1721" actId="20577"/>
          <ac:spMkLst>
            <pc:docMk/>
            <pc:sldMk cId="3284570371" sldId="1171"/>
            <ac:spMk id="5" creationId="{77CB9BD6-C967-896A-4F91-8095821B7179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3:56:19.085" v="228"/>
        <pc:sldMkLst>
          <pc:docMk/>
          <pc:sldMk cId="441248216" sldId="1172"/>
        </pc:sldMkLst>
        <pc:spChg chg="add mod">
          <ac:chgData name="Campbell, Felicia" userId="4a81c6dd-5327-4ba3-89f6-c8d753f98be4" providerId="ADAL" clId="{DB725198-DC9E-45A0-8DC7-81E3E4C96002}" dt="2026-04-10T13:56:19.085" v="228"/>
          <ac:spMkLst>
            <pc:docMk/>
            <pc:sldMk cId="441248216" sldId="1172"/>
            <ac:spMk id="9" creationId="{98B78F84-7F19-589C-A74D-0B0227EF72D7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00:43.629" v="518" actId="478"/>
        <pc:sldMkLst>
          <pc:docMk/>
          <pc:sldMk cId="2653857951" sldId="1173"/>
        </pc:sldMkLst>
        <pc:spChg chg="add mod">
          <ac:chgData name="Campbell, Felicia" userId="4a81c6dd-5327-4ba3-89f6-c8d753f98be4" providerId="ADAL" clId="{DB725198-DC9E-45A0-8DC7-81E3E4C96002}" dt="2026-04-10T14:00:41.454" v="517"/>
          <ac:spMkLst>
            <pc:docMk/>
            <pc:sldMk cId="2653857951" sldId="1173"/>
            <ac:spMk id="9" creationId="{51236787-EEB8-CE5F-D265-D72498F7B668}"/>
          </ac:spMkLst>
        </pc:spChg>
      </pc:sldChg>
      <pc:sldChg chg="addSp delSp modSp mod">
        <pc:chgData name="Campbell, Felicia" userId="4a81c6dd-5327-4ba3-89f6-c8d753f98be4" providerId="ADAL" clId="{DB725198-DC9E-45A0-8DC7-81E3E4C96002}" dt="2026-04-10T14:04:26.883" v="579" actId="478"/>
        <pc:sldMkLst>
          <pc:docMk/>
          <pc:sldMk cId="2251564226" sldId="1174"/>
        </pc:sldMkLst>
        <pc:spChg chg="add mod">
          <ac:chgData name="Campbell, Felicia" userId="4a81c6dd-5327-4ba3-89f6-c8d753f98be4" providerId="ADAL" clId="{DB725198-DC9E-45A0-8DC7-81E3E4C96002}" dt="2026-04-10T14:04:24.898" v="578"/>
          <ac:spMkLst>
            <pc:docMk/>
            <pc:sldMk cId="2251564226" sldId="1174"/>
            <ac:spMk id="9" creationId="{08586E46-F3B0-17F5-5670-F8F328AA6B0C}"/>
          </ac:spMkLst>
        </pc:spChg>
      </pc:sldChg>
      <pc:sldChg chg="delSp mod">
        <pc:chgData name="Campbell, Felicia" userId="4a81c6dd-5327-4ba3-89f6-c8d753f98be4" providerId="ADAL" clId="{DB725198-DC9E-45A0-8DC7-81E3E4C96002}" dt="2026-04-13T14:13:37.041" v="1734" actId="478"/>
        <pc:sldMkLst>
          <pc:docMk/>
          <pc:sldMk cId="436290842" sldId="1179"/>
        </pc:sldMkLst>
      </pc:sldChg>
      <pc:sldChg chg="addSp delSp modSp mod">
        <pc:chgData name="Campbell, Felicia" userId="4a81c6dd-5327-4ba3-89f6-c8d753f98be4" providerId="ADAL" clId="{DB725198-DC9E-45A0-8DC7-81E3E4C96002}" dt="2026-04-10T17:48:16.769" v="1363" actId="14861"/>
        <pc:sldMkLst>
          <pc:docMk/>
          <pc:sldMk cId="1900231317" sldId="1181"/>
        </pc:sldMkLst>
        <pc:picChg chg="add mod">
          <ac:chgData name="Campbell, Felicia" userId="4a81c6dd-5327-4ba3-89f6-c8d753f98be4" providerId="ADAL" clId="{DB725198-DC9E-45A0-8DC7-81E3E4C96002}" dt="2026-04-10T14:41:27.527" v="909" actId="1076"/>
          <ac:picMkLst>
            <pc:docMk/>
            <pc:sldMk cId="1900231317" sldId="1181"/>
            <ac:picMk id="11" creationId="{89AAB6E2-881A-21B1-6093-2E5D685AE190}"/>
          </ac:picMkLst>
        </pc:picChg>
        <pc:picChg chg="add mod">
          <ac:chgData name="Campbell, Felicia" userId="4a81c6dd-5327-4ba3-89f6-c8d753f98be4" providerId="ADAL" clId="{DB725198-DC9E-45A0-8DC7-81E3E4C96002}" dt="2026-04-10T17:48:16.769" v="1363" actId="14861"/>
          <ac:picMkLst>
            <pc:docMk/>
            <pc:sldMk cId="1900231317" sldId="1181"/>
            <ac:picMk id="14" creationId="{DF14EBAE-D7AD-4E7F-0136-B8A6B7D3AD9C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48:54.077" v="1375" actId="14861"/>
        <pc:sldMkLst>
          <pc:docMk/>
          <pc:sldMk cId="725649795" sldId="1182"/>
        </pc:sldMkLst>
        <pc:spChg chg="mod">
          <ac:chgData name="Campbell, Felicia" userId="4a81c6dd-5327-4ba3-89f6-c8d753f98be4" providerId="ADAL" clId="{DB725198-DC9E-45A0-8DC7-81E3E4C96002}" dt="2026-04-10T14:42:05.568" v="914" actId="20577"/>
          <ac:spMkLst>
            <pc:docMk/>
            <pc:sldMk cId="725649795" sldId="1182"/>
            <ac:spMk id="8" creationId="{517F3B1A-4ADA-B184-5EDC-A224F5C15E1D}"/>
          </ac:spMkLst>
        </pc:spChg>
        <pc:picChg chg="add mod">
          <ac:chgData name="Campbell, Felicia" userId="4a81c6dd-5327-4ba3-89f6-c8d753f98be4" providerId="ADAL" clId="{DB725198-DC9E-45A0-8DC7-81E3E4C96002}" dt="2026-04-10T14:42:44.061" v="928" actId="1035"/>
          <ac:picMkLst>
            <pc:docMk/>
            <pc:sldMk cId="725649795" sldId="1182"/>
            <ac:picMk id="11" creationId="{2BACA564-42DB-9EC0-1AC2-75722653A653}"/>
          </ac:picMkLst>
        </pc:picChg>
        <pc:picChg chg="add mod">
          <ac:chgData name="Campbell, Felicia" userId="4a81c6dd-5327-4ba3-89f6-c8d753f98be4" providerId="ADAL" clId="{DB725198-DC9E-45A0-8DC7-81E3E4C96002}" dt="2026-04-10T17:48:54.077" v="1375" actId="14861"/>
          <ac:picMkLst>
            <pc:docMk/>
            <pc:sldMk cId="725649795" sldId="1182"/>
            <ac:picMk id="14" creationId="{84C16E04-4A92-F6DC-A9AD-0623CE62AEBA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49:28.232" v="1387" actId="14861"/>
        <pc:sldMkLst>
          <pc:docMk/>
          <pc:sldMk cId="96835751" sldId="1183"/>
        </pc:sldMkLst>
        <pc:spChg chg="mod">
          <ac:chgData name="Campbell, Felicia" userId="4a81c6dd-5327-4ba3-89f6-c8d753f98be4" providerId="ADAL" clId="{DB725198-DC9E-45A0-8DC7-81E3E4C96002}" dt="2026-04-10T14:42:57.913" v="935" actId="20577"/>
          <ac:spMkLst>
            <pc:docMk/>
            <pc:sldMk cId="96835751" sldId="1183"/>
            <ac:spMk id="8" creationId="{1546938B-8944-334C-16B7-1733451A569A}"/>
          </ac:spMkLst>
        </pc:spChg>
        <pc:picChg chg="add mod">
          <ac:chgData name="Campbell, Felicia" userId="4a81c6dd-5327-4ba3-89f6-c8d753f98be4" providerId="ADAL" clId="{DB725198-DC9E-45A0-8DC7-81E3E4C96002}" dt="2026-04-10T14:43:36.051" v="945" actId="1035"/>
          <ac:picMkLst>
            <pc:docMk/>
            <pc:sldMk cId="96835751" sldId="1183"/>
            <ac:picMk id="11" creationId="{F8FBA846-8C95-8485-45C0-9B3A9F6E52AE}"/>
          </ac:picMkLst>
        </pc:picChg>
        <pc:picChg chg="add mod">
          <ac:chgData name="Campbell, Felicia" userId="4a81c6dd-5327-4ba3-89f6-c8d753f98be4" providerId="ADAL" clId="{DB725198-DC9E-45A0-8DC7-81E3E4C96002}" dt="2026-04-10T17:49:28.232" v="1387" actId="14861"/>
          <ac:picMkLst>
            <pc:docMk/>
            <pc:sldMk cId="96835751" sldId="1183"/>
            <ac:picMk id="14" creationId="{A5F5E7C9-BDB0-775B-2A0E-A4795EF0DE19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0:03.405" v="1401" actId="14861"/>
        <pc:sldMkLst>
          <pc:docMk/>
          <pc:sldMk cId="2165759965" sldId="1184"/>
        </pc:sldMkLst>
        <pc:picChg chg="add mod">
          <ac:chgData name="Campbell, Felicia" userId="4a81c6dd-5327-4ba3-89f6-c8d753f98be4" providerId="ADAL" clId="{DB725198-DC9E-45A0-8DC7-81E3E4C96002}" dt="2026-04-10T14:44:09.715" v="950" actId="14100"/>
          <ac:picMkLst>
            <pc:docMk/>
            <pc:sldMk cId="2165759965" sldId="1184"/>
            <ac:picMk id="11" creationId="{52FAF466-E620-69C2-2070-6D500627D2FF}"/>
          </ac:picMkLst>
        </pc:picChg>
        <pc:picChg chg="add mod">
          <ac:chgData name="Campbell, Felicia" userId="4a81c6dd-5327-4ba3-89f6-c8d753f98be4" providerId="ADAL" clId="{DB725198-DC9E-45A0-8DC7-81E3E4C96002}" dt="2026-04-10T17:50:03.405" v="1401" actId="14861"/>
          <ac:picMkLst>
            <pc:docMk/>
            <pc:sldMk cId="2165759965" sldId="1184"/>
            <ac:picMk id="14" creationId="{BEA8CB06-BAB2-3165-4836-AB7BB768467C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0:34.008" v="1413" actId="14861"/>
        <pc:sldMkLst>
          <pc:docMk/>
          <pc:sldMk cId="948187993" sldId="1185"/>
        </pc:sldMkLst>
        <pc:picChg chg="add mod">
          <ac:chgData name="Campbell, Felicia" userId="4a81c6dd-5327-4ba3-89f6-c8d753f98be4" providerId="ADAL" clId="{DB725198-DC9E-45A0-8DC7-81E3E4C96002}" dt="2026-04-10T14:44:49.081" v="956" actId="1076"/>
          <ac:picMkLst>
            <pc:docMk/>
            <pc:sldMk cId="948187993" sldId="1185"/>
            <ac:picMk id="11" creationId="{23AAF995-90D3-E499-319D-B8DBC7D6CEAF}"/>
          </ac:picMkLst>
        </pc:picChg>
        <pc:picChg chg="add mod">
          <ac:chgData name="Campbell, Felicia" userId="4a81c6dd-5327-4ba3-89f6-c8d753f98be4" providerId="ADAL" clId="{DB725198-DC9E-45A0-8DC7-81E3E4C96002}" dt="2026-04-10T17:50:34.008" v="1413" actId="14861"/>
          <ac:picMkLst>
            <pc:docMk/>
            <pc:sldMk cId="948187993" sldId="1185"/>
            <ac:picMk id="14" creationId="{E4932159-BD6F-968A-6EDE-AEC367C19165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1:03.826" v="1425" actId="14861"/>
        <pc:sldMkLst>
          <pc:docMk/>
          <pc:sldMk cId="3211413762" sldId="1186"/>
        </pc:sldMkLst>
        <pc:picChg chg="add mod">
          <ac:chgData name="Campbell, Felicia" userId="4a81c6dd-5327-4ba3-89f6-c8d753f98be4" providerId="ADAL" clId="{DB725198-DC9E-45A0-8DC7-81E3E4C96002}" dt="2026-04-10T14:45:30.465" v="962" actId="1076"/>
          <ac:picMkLst>
            <pc:docMk/>
            <pc:sldMk cId="3211413762" sldId="1186"/>
            <ac:picMk id="11" creationId="{57822D89-16B4-CF35-CE4D-57BD43F1187C}"/>
          </ac:picMkLst>
        </pc:picChg>
        <pc:picChg chg="add mod">
          <ac:chgData name="Campbell, Felicia" userId="4a81c6dd-5327-4ba3-89f6-c8d753f98be4" providerId="ADAL" clId="{DB725198-DC9E-45A0-8DC7-81E3E4C96002}" dt="2026-04-10T17:51:03.826" v="1425" actId="14861"/>
          <ac:picMkLst>
            <pc:docMk/>
            <pc:sldMk cId="3211413762" sldId="1186"/>
            <ac:picMk id="14" creationId="{DCD8BB3E-BB59-1842-0B8F-1655759D0C15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1:36.839" v="1437" actId="14861"/>
        <pc:sldMkLst>
          <pc:docMk/>
          <pc:sldMk cId="3144410786" sldId="1187"/>
        </pc:sldMkLst>
        <pc:picChg chg="add mod">
          <ac:chgData name="Campbell, Felicia" userId="4a81c6dd-5327-4ba3-89f6-c8d753f98be4" providerId="ADAL" clId="{DB725198-DC9E-45A0-8DC7-81E3E4C96002}" dt="2026-04-10T14:46:04.597" v="978" actId="1036"/>
          <ac:picMkLst>
            <pc:docMk/>
            <pc:sldMk cId="3144410786" sldId="1187"/>
            <ac:picMk id="11" creationId="{BEAAF3E0-DAAB-4E92-1CFF-DF7323C86CE3}"/>
          </ac:picMkLst>
        </pc:picChg>
        <pc:picChg chg="add mod">
          <ac:chgData name="Campbell, Felicia" userId="4a81c6dd-5327-4ba3-89f6-c8d753f98be4" providerId="ADAL" clId="{DB725198-DC9E-45A0-8DC7-81E3E4C96002}" dt="2026-04-10T17:51:36.839" v="1437" actId="14861"/>
          <ac:picMkLst>
            <pc:docMk/>
            <pc:sldMk cId="3144410786" sldId="1187"/>
            <ac:picMk id="14" creationId="{F577D8C9-C4EA-A985-C318-85839C7F97F6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2:35.947" v="1452" actId="14861"/>
        <pc:sldMkLst>
          <pc:docMk/>
          <pc:sldMk cId="3762164449" sldId="1188"/>
        </pc:sldMkLst>
        <pc:picChg chg="add mod">
          <ac:chgData name="Campbell, Felicia" userId="4a81c6dd-5327-4ba3-89f6-c8d753f98be4" providerId="ADAL" clId="{DB725198-DC9E-45A0-8DC7-81E3E4C96002}" dt="2026-04-10T14:46:44.190" v="984" actId="1076"/>
          <ac:picMkLst>
            <pc:docMk/>
            <pc:sldMk cId="3762164449" sldId="1188"/>
            <ac:picMk id="11" creationId="{8562E0DB-F756-642D-EA58-9368A92E2D3B}"/>
          </ac:picMkLst>
        </pc:picChg>
        <pc:picChg chg="add mod">
          <ac:chgData name="Campbell, Felicia" userId="4a81c6dd-5327-4ba3-89f6-c8d753f98be4" providerId="ADAL" clId="{DB725198-DC9E-45A0-8DC7-81E3E4C96002}" dt="2026-04-10T17:52:35.947" v="1452" actId="14861"/>
          <ac:picMkLst>
            <pc:docMk/>
            <pc:sldMk cId="3762164449" sldId="1188"/>
            <ac:picMk id="16" creationId="{39E41B86-94B8-3A30-0DD2-E42212CC815C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3:06.133" v="1464" actId="14861"/>
        <pc:sldMkLst>
          <pc:docMk/>
          <pc:sldMk cId="4148370800" sldId="1189"/>
        </pc:sldMkLst>
        <pc:picChg chg="add mod">
          <ac:chgData name="Campbell, Felicia" userId="4a81c6dd-5327-4ba3-89f6-c8d753f98be4" providerId="ADAL" clId="{DB725198-DC9E-45A0-8DC7-81E3E4C96002}" dt="2026-04-10T14:47:23.808" v="990" actId="1076"/>
          <ac:picMkLst>
            <pc:docMk/>
            <pc:sldMk cId="4148370800" sldId="1189"/>
            <ac:picMk id="11" creationId="{D2B4C51F-ABD8-F295-B045-9502D33ADF4B}"/>
          </ac:picMkLst>
        </pc:picChg>
        <pc:picChg chg="add mod">
          <ac:chgData name="Campbell, Felicia" userId="4a81c6dd-5327-4ba3-89f6-c8d753f98be4" providerId="ADAL" clId="{DB725198-DC9E-45A0-8DC7-81E3E4C96002}" dt="2026-04-10T17:53:06.133" v="1464" actId="14861"/>
          <ac:picMkLst>
            <pc:docMk/>
            <pc:sldMk cId="4148370800" sldId="1189"/>
            <ac:picMk id="14" creationId="{4D3833C5-6355-75C5-B913-A0AA9F5A97F6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3:43.687" v="1476" actId="14861"/>
        <pc:sldMkLst>
          <pc:docMk/>
          <pc:sldMk cId="3511276821" sldId="1190"/>
        </pc:sldMkLst>
        <pc:picChg chg="add mod">
          <ac:chgData name="Campbell, Felicia" userId="4a81c6dd-5327-4ba3-89f6-c8d753f98be4" providerId="ADAL" clId="{DB725198-DC9E-45A0-8DC7-81E3E4C96002}" dt="2026-04-10T14:47:57.183" v="996" actId="1076"/>
          <ac:picMkLst>
            <pc:docMk/>
            <pc:sldMk cId="3511276821" sldId="1190"/>
            <ac:picMk id="11" creationId="{77648610-3D66-43D6-BE97-9228AFC21DCC}"/>
          </ac:picMkLst>
        </pc:picChg>
        <pc:picChg chg="add mod">
          <ac:chgData name="Campbell, Felicia" userId="4a81c6dd-5327-4ba3-89f6-c8d753f98be4" providerId="ADAL" clId="{DB725198-DC9E-45A0-8DC7-81E3E4C96002}" dt="2026-04-10T17:53:43.687" v="1476" actId="14861"/>
          <ac:picMkLst>
            <pc:docMk/>
            <pc:sldMk cId="3511276821" sldId="1190"/>
            <ac:picMk id="14" creationId="{2097DC6D-04E6-A005-3D3C-801008E57EE6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4:18.810" v="1489" actId="14861"/>
        <pc:sldMkLst>
          <pc:docMk/>
          <pc:sldMk cId="2686787076" sldId="1191"/>
        </pc:sldMkLst>
        <pc:spChg chg="mod">
          <ac:chgData name="Campbell, Felicia" userId="4a81c6dd-5327-4ba3-89f6-c8d753f98be4" providerId="ADAL" clId="{DB725198-DC9E-45A0-8DC7-81E3E4C96002}" dt="2026-04-10T14:48:15.688" v="1036" actId="20577"/>
          <ac:spMkLst>
            <pc:docMk/>
            <pc:sldMk cId="2686787076" sldId="1191"/>
            <ac:spMk id="8" creationId="{EC89E70F-31F3-8FB7-FD0E-50A230209CED}"/>
          </ac:spMkLst>
        </pc:spChg>
        <pc:picChg chg="add mod">
          <ac:chgData name="Campbell, Felicia" userId="4a81c6dd-5327-4ba3-89f6-c8d753f98be4" providerId="ADAL" clId="{DB725198-DC9E-45A0-8DC7-81E3E4C96002}" dt="2026-04-10T14:48:52.298" v="1045" actId="1038"/>
          <ac:picMkLst>
            <pc:docMk/>
            <pc:sldMk cId="2686787076" sldId="1191"/>
            <ac:picMk id="11" creationId="{307FF06A-2605-EE2B-D11C-9D450614CBEF}"/>
          </ac:picMkLst>
        </pc:picChg>
        <pc:picChg chg="add mod">
          <ac:chgData name="Campbell, Felicia" userId="4a81c6dd-5327-4ba3-89f6-c8d753f98be4" providerId="ADAL" clId="{DB725198-DC9E-45A0-8DC7-81E3E4C96002}" dt="2026-04-10T17:54:18.810" v="1489" actId="14861"/>
          <ac:picMkLst>
            <pc:docMk/>
            <pc:sldMk cId="2686787076" sldId="1191"/>
            <ac:picMk id="14" creationId="{44AA8307-134B-8B24-B5FE-6AF868A41DE8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4:53.307" v="1501" actId="14861"/>
        <pc:sldMkLst>
          <pc:docMk/>
          <pc:sldMk cId="4259011829" sldId="1192"/>
        </pc:sldMkLst>
        <pc:spChg chg="mod">
          <ac:chgData name="Campbell, Felicia" userId="4a81c6dd-5327-4ba3-89f6-c8d753f98be4" providerId="ADAL" clId="{DB725198-DC9E-45A0-8DC7-81E3E4C96002}" dt="2026-04-10T14:49:13.677" v="1060" actId="20577"/>
          <ac:spMkLst>
            <pc:docMk/>
            <pc:sldMk cId="4259011829" sldId="1192"/>
            <ac:spMk id="8" creationId="{5D1A621A-4DAF-2547-1AE1-D518B4141C96}"/>
          </ac:spMkLst>
        </pc:spChg>
        <pc:picChg chg="add mod">
          <ac:chgData name="Campbell, Felicia" userId="4a81c6dd-5327-4ba3-89f6-c8d753f98be4" providerId="ADAL" clId="{DB725198-DC9E-45A0-8DC7-81E3E4C96002}" dt="2026-04-10T14:49:40.578" v="1068" actId="1035"/>
          <ac:picMkLst>
            <pc:docMk/>
            <pc:sldMk cId="4259011829" sldId="1192"/>
            <ac:picMk id="11" creationId="{6D828877-68E3-32FA-3553-FF052D08B615}"/>
          </ac:picMkLst>
        </pc:picChg>
        <pc:picChg chg="add mod">
          <ac:chgData name="Campbell, Felicia" userId="4a81c6dd-5327-4ba3-89f6-c8d753f98be4" providerId="ADAL" clId="{DB725198-DC9E-45A0-8DC7-81E3E4C96002}" dt="2026-04-10T17:54:53.307" v="1501" actId="14861"/>
          <ac:picMkLst>
            <pc:docMk/>
            <pc:sldMk cId="4259011829" sldId="1192"/>
            <ac:picMk id="14" creationId="{239A7F10-9E17-16D3-C071-27F41F2F5DD8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5:24.257" v="1513" actId="14861"/>
        <pc:sldMkLst>
          <pc:docMk/>
          <pc:sldMk cId="1801350600" sldId="1193"/>
        </pc:sldMkLst>
        <pc:picChg chg="add mod">
          <ac:chgData name="Campbell, Felicia" userId="4a81c6dd-5327-4ba3-89f6-c8d753f98be4" providerId="ADAL" clId="{DB725198-DC9E-45A0-8DC7-81E3E4C96002}" dt="2026-04-10T14:50:18.778" v="1079" actId="1038"/>
          <ac:picMkLst>
            <pc:docMk/>
            <pc:sldMk cId="1801350600" sldId="1193"/>
            <ac:picMk id="11" creationId="{A46C3187-7C10-54B6-BC5F-96B91301E135}"/>
          </ac:picMkLst>
        </pc:picChg>
        <pc:picChg chg="add mod">
          <ac:chgData name="Campbell, Felicia" userId="4a81c6dd-5327-4ba3-89f6-c8d753f98be4" providerId="ADAL" clId="{DB725198-DC9E-45A0-8DC7-81E3E4C96002}" dt="2026-04-10T17:55:24.257" v="1513" actId="14861"/>
          <ac:picMkLst>
            <pc:docMk/>
            <pc:sldMk cId="1801350600" sldId="1193"/>
            <ac:picMk id="14" creationId="{D0802E52-B2FB-88B6-1047-191239595B7A}"/>
          </ac:picMkLst>
        </pc:picChg>
      </pc:sldChg>
      <pc:sldChg chg="addSp delSp modSp mod ord">
        <pc:chgData name="Campbell, Felicia" userId="4a81c6dd-5327-4ba3-89f6-c8d753f98be4" providerId="ADAL" clId="{DB725198-DC9E-45A0-8DC7-81E3E4C96002}" dt="2026-04-10T17:47:00.865" v="1339" actId="14861"/>
        <pc:sldMkLst>
          <pc:docMk/>
          <pc:sldMk cId="3579494716" sldId="1194"/>
        </pc:sldMkLst>
        <pc:picChg chg="add mod">
          <ac:chgData name="Campbell, Felicia" userId="4a81c6dd-5327-4ba3-89f6-c8d753f98be4" providerId="ADAL" clId="{DB725198-DC9E-45A0-8DC7-81E3E4C96002}" dt="2026-04-10T14:40:09.763" v="896" actId="1076"/>
          <ac:picMkLst>
            <pc:docMk/>
            <pc:sldMk cId="3579494716" sldId="1194"/>
            <ac:picMk id="11" creationId="{CB91C4DE-52FE-E378-D561-4E16AC10C429}"/>
          </ac:picMkLst>
        </pc:picChg>
        <pc:picChg chg="add mod">
          <ac:chgData name="Campbell, Felicia" userId="4a81c6dd-5327-4ba3-89f6-c8d753f98be4" providerId="ADAL" clId="{DB725198-DC9E-45A0-8DC7-81E3E4C96002}" dt="2026-04-10T17:47:00.865" v="1339" actId="14861"/>
          <ac:picMkLst>
            <pc:docMk/>
            <pc:sldMk cId="3579494716" sldId="1194"/>
            <ac:picMk id="14" creationId="{4D406E6F-1CF5-310E-14D5-5D64A08C5499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5:59.212" v="1525" actId="14861"/>
        <pc:sldMkLst>
          <pc:docMk/>
          <pc:sldMk cId="2761679255" sldId="1195"/>
        </pc:sldMkLst>
        <pc:picChg chg="add mod">
          <ac:chgData name="Campbell, Felicia" userId="4a81c6dd-5327-4ba3-89f6-c8d753f98be4" providerId="ADAL" clId="{DB725198-DC9E-45A0-8DC7-81E3E4C96002}" dt="2026-04-10T14:50:51.876" v="1085" actId="1076"/>
          <ac:picMkLst>
            <pc:docMk/>
            <pc:sldMk cId="2761679255" sldId="1195"/>
            <ac:picMk id="11" creationId="{99FEF085-4737-ADE5-71FF-3461FD872034}"/>
          </ac:picMkLst>
        </pc:picChg>
        <pc:picChg chg="add mod">
          <ac:chgData name="Campbell, Felicia" userId="4a81c6dd-5327-4ba3-89f6-c8d753f98be4" providerId="ADAL" clId="{DB725198-DC9E-45A0-8DC7-81E3E4C96002}" dt="2026-04-10T17:55:59.212" v="1525" actId="14861"/>
          <ac:picMkLst>
            <pc:docMk/>
            <pc:sldMk cId="2761679255" sldId="1195"/>
            <ac:picMk id="14" creationId="{8A14FD10-331C-1218-2006-80F2EDF7D7A4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6:27.381" v="1537" actId="14861"/>
        <pc:sldMkLst>
          <pc:docMk/>
          <pc:sldMk cId="323745212" sldId="1196"/>
        </pc:sldMkLst>
        <pc:picChg chg="add mod">
          <ac:chgData name="Campbell, Felicia" userId="4a81c6dd-5327-4ba3-89f6-c8d753f98be4" providerId="ADAL" clId="{DB725198-DC9E-45A0-8DC7-81E3E4C96002}" dt="2026-04-10T14:51:20.184" v="1091" actId="1076"/>
          <ac:picMkLst>
            <pc:docMk/>
            <pc:sldMk cId="323745212" sldId="1196"/>
            <ac:picMk id="11" creationId="{968D26AD-5F28-9B79-EB4C-DB4D9AE8E24F}"/>
          </ac:picMkLst>
        </pc:picChg>
        <pc:picChg chg="add mod">
          <ac:chgData name="Campbell, Felicia" userId="4a81c6dd-5327-4ba3-89f6-c8d753f98be4" providerId="ADAL" clId="{DB725198-DC9E-45A0-8DC7-81E3E4C96002}" dt="2026-04-10T17:56:27.381" v="1537" actId="14861"/>
          <ac:picMkLst>
            <pc:docMk/>
            <pc:sldMk cId="323745212" sldId="1196"/>
            <ac:picMk id="14" creationId="{2A7AA4E2-2545-2A3D-C6B9-88148BA7E269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7:03.867" v="1549" actId="14861"/>
        <pc:sldMkLst>
          <pc:docMk/>
          <pc:sldMk cId="1185107702" sldId="1197"/>
        </pc:sldMkLst>
        <pc:picChg chg="add mod">
          <ac:chgData name="Campbell, Felicia" userId="4a81c6dd-5327-4ba3-89f6-c8d753f98be4" providerId="ADAL" clId="{DB725198-DC9E-45A0-8DC7-81E3E4C96002}" dt="2026-04-10T14:51:52.867" v="1098" actId="1038"/>
          <ac:picMkLst>
            <pc:docMk/>
            <pc:sldMk cId="1185107702" sldId="1197"/>
            <ac:picMk id="11" creationId="{912EBE8F-BB45-5990-DC52-AF276DA38BFC}"/>
          </ac:picMkLst>
        </pc:picChg>
        <pc:picChg chg="add mod">
          <ac:chgData name="Campbell, Felicia" userId="4a81c6dd-5327-4ba3-89f6-c8d753f98be4" providerId="ADAL" clId="{DB725198-DC9E-45A0-8DC7-81E3E4C96002}" dt="2026-04-10T17:57:03.867" v="1549" actId="14861"/>
          <ac:picMkLst>
            <pc:docMk/>
            <pc:sldMk cId="1185107702" sldId="1197"/>
            <ac:picMk id="14" creationId="{F47D0FD7-669B-FADD-A019-EE914F78DC79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8:03.494" v="1565" actId="14861"/>
        <pc:sldMkLst>
          <pc:docMk/>
          <pc:sldMk cId="3623939056" sldId="1199"/>
        </pc:sldMkLst>
        <pc:picChg chg="add mod">
          <ac:chgData name="Campbell, Felicia" userId="4a81c6dd-5327-4ba3-89f6-c8d753f98be4" providerId="ADAL" clId="{DB725198-DC9E-45A0-8DC7-81E3E4C96002}" dt="2026-04-10T14:55:49.924" v="1110" actId="1076"/>
          <ac:picMkLst>
            <pc:docMk/>
            <pc:sldMk cId="3623939056" sldId="1199"/>
            <ac:picMk id="11" creationId="{C3BD09B7-199E-CABA-0B02-B90E517BD80C}"/>
          </ac:picMkLst>
        </pc:picChg>
        <pc:picChg chg="add mod">
          <ac:chgData name="Campbell, Felicia" userId="4a81c6dd-5327-4ba3-89f6-c8d753f98be4" providerId="ADAL" clId="{DB725198-DC9E-45A0-8DC7-81E3E4C96002}" dt="2026-04-10T17:58:03.494" v="1565" actId="14861"/>
          <ac:picMkLst>
            <pc:docMk/>
            <pc:sldMk cId="3623939056" sldId="1199"/>
            <ac:picMk id="14" creationId="{9270CA1A-91CF-E01C-3D6B-1CD553DD17F2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8:05:35.100" v="1717" actId="14861"/>
        <pc:sldMkLst>
          <pc:docMk/>
          <pc:sldMk cId="2158469932" sldId="1200"/>
        </pc:sldMkLst>
        <pc:picChg chg="add mod">
          <ac:chgData name="Campbell, Felicia" userId="4a81c6dd-5327-4ba3-89f6-c8d753f98be4" providerId="ADAL" clId="{DB725198-DC9E-45A0-8DC7-81E3E4C96002}" dt="2026-04-10T15:12:31.097" v="1292" actId="14100"/>
          <ac:picMkLst>
            <pc:docMk/>
            <pc:sldMk cId="2158469932" sldId="1200"/>
            <ac:picMk id="11" creationId="{57A461D7-D48B-1876-65BC-875507885D84}"/>
          </ac:picMkLst>
        </pc:picChg>
        <pc:picChg chg="add mod">
          <ac:chgData name="Campbell, Felicia" userId="4a81c6dd-5327-4ba3-89f6-c8d753f98be4" providerId="ADAL" clId="{DB725198-DC9E-45A0-8DC7-81E3E4C96002}" dt="2026-04-10T18:05:35.100" v="1717" actId="14861"/>
          <ac:picMkLst>
            <pc:docMk/>
            <pc:sldMk cId="2158469932" sldId="1200"/>
            <ac:picMk id="14" creationId="{09298A87-7C56-0AA0-4683-24D292D6EDD2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8:32.076" v="1577" actId="14861"/>
        <pc:sldMkLst>
          <pc:docMk/>
          <pc:sldMk cId="2741682957" sldId="1201"/>
        </pc:sldMkLst>
        <pc:picChg chg="add mod">
          <ac:chgData name="Campbell, Felicia" userId="4a81c6dd-5327-4ba3-89f6-c8d753f98be4" providerId="ADAL" clId="{DB725198-DC9E-45A0-8DC7-81E3E4C96002}" dt="2026-04-10T14:56:26.624" v="1123" actId="1037"/>
          <ac:picMkLst>
            <pc:docMk/>
            <pc:sldMk cId="2741682957" sldId="1201"/>
            <ac:picMk id="11" creationId="{0103CF83-16BF-28B6-C8A2-DD3172B41A09}"/>
          </ac:picMkLst>
        </pc:picChg>
        <pc:picChg chg="add mod">
          <ac:chgData name="Campbell, Felicia" userId="4a81c6dd-5327-4ba3-89f6-c8d753f98be4" providerId="ADAL" clId="{DB725198-DC9E-45A0-8DC7-81E3E4C96002}" dt="2026-04-10T17:58:32.076" v="1577" actId="14861"/>
          <ac:picMkLst>
            <pc:docMk/>
            <pc:sldMk cId="2741682957" sldId="1201"/>
            <ac:picMk id="14" creationId="{01B3BE28-4470-8069-9591-03D702B94642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7:59:35.027" v="1602" actId="14861"/>
        <pc:sldMkLst>
          <pc:docMk/>
          <pc:sldMk cId="2106687438" sldId="1202"/>
        </pc:sldMkLst>
        <pc:picChg chg="add mod">
          <ac:chgData name="Campbell, Felicia" userId="4a81c6dd-5327-4ba3-89f6-c8d753f98be4" providerId="ADAL" clId="{DB725198-DC9E-45A0-8DC7-81E3E4C96002}" dt="2026-04-10T15:05:09.214" v="1166" actId="1036"/>
          <ac:picMkLst>
            <pc:docMk/>
            <pc:sldMk cId="2106687438" sldId="1202"/>
            <ac:picMk id="11" creationId="{0C00E9AE-EFBD-59F6-E868-7AF0C820C81C}"/>
          </ac:picMkLst>
        </pc:picChg>
        <pc:picChg chg="add mod">
          <ac:chgData name="Campbell, Felicia" userId="4a81c6dd-5327-4ba3-89f6-c8d753f98be4" providerId="ADAL" clId="{DB725198-DC9E-45A0-8DC7-81E3E4C96002}" dt="2026-04-10T17:59:35.027" v="1602" actId="14861"/>
          <ac:picMkLst>
            <pc:docMk/>
            <pc:sldMk cId="2106687438" sldId="1202"/>
            <ac:picMk id="14" creationId="{1B862952-E574-1928-4852-9A1C1C149E85}"/>
          </ac:picMkLst>
        </pc:picChg>
      </pc:sldChg>
      <pc:sldChg chg="addSp delSp modSp mod ord">
        <pc:chgData name="Campbell, Felicia" userId="4a81c6dd-5327-4ba3-89f6-c8d753f98be4" providerId="ADAL" clId="{DB725198-DC9E-45A0-8DC7-81E3E4C96002}" dt="2026-04-10T18:00:07.442" v="1614" actId="14861"/>
        <pc:sldMkLst>
          <pc:docMk/>
          <pc:sldMk cId="1516468870" sldId="1203"/>
        </pc:sldMkLst>
        <pc:picChg chg="add mod">
          <ac:chgData name="Campbell, Felicia" userId="4a81c6dd-5327-4ba3-89f6-c8d753f98be4" providerId="ADAL" clId="{DB725198-DC9E-45A0-8DC7-81E3E4C96002}" dt="2026-04-10T15:05:41.192" v="1190" actId="1036"/>
          <ac:picMkLst>
            <pc:docMk/>
            <pc:sldMk cId="1516468870" sldId="1203"/>
            <ac:picMk id="11" creationId="{D3117C7F-83E2-35DC-6DDE-015D49CF94A8}"/>
          </ac:picMkLst>
        </pc:picChg>
        <pc:picChg chg="add mod">
          <ac:chgData name="Campbell, Felicia" userId="4a81c6dd-5327-4ba3-89f6-c8d753f98be4" providerId="ADAL" clId="{DB725198-DC9E-45A0-8DC7-81E3E4C96002}" dt="2026-04-10T18:00:07.442" v="1614" actId="14861"/>
          <ac:picMkLst>
            <pc:docMk/>
            <pc:sldMk cId="1516468870" sldId="1203"/>
            <ac:picMk id="14" creationId="{A3D358E4-3BF6-59C7-4178-A87217B003F2}"/>
          </ac:picMkLst>
        </pc:picChg>
      </pc:sldChg>
      <pc:sldChg chg="addSp delSp modSp mod ord">
        <pc:chgData name="Campbell, Felicia" userId="4a81c6dd-5327-4ba3-89f6-c8d753f98be4" providerId="ADAL" clId="{DB725198-DC9E-45A0-8DC7-81E3E4C96002}" dt="2026-04-13T15:36:43.575" v="1745" actId="1036"/>
        <pc:sldMkLst>
          <pc:docMk/>
          <pc:sldMk cId="460217081" sldId="1204"/>
        </pc:sldMkLst>
        <pc:picChg chg="add mod">
          <ac:chgData name="Campbell, Felicia" userId="4a81c6dd-5327-4ba3-89f6-c8d753f98be4" providerId="ADAL" clId="{DB725198-DC9E-45A0-8DC7-81E3E4C96002}" dt="2026-04-13T15:36:43.575" v="1745" actId="1036"/>
          <ac:picMkLst>
            <pc:docMk/>
            <pc:sldMk cId="460217081" sldId="1204"/>
            <ac:picMk id="5" creationId="{98CE049D-F51B-F4DE-564C-8C2ECC64BEF8}"/>
          </ac:picMkLst>
        </pc:picChg>
        <pc:picChg chg="add mod">
          <ac:chgData name="Campbell, Felicia" userId="4a81c6dd-5327-4ba3-89f6-c8d753f98be4" providerId="ADAL" clId="{DB725198-DC9E-45A0-8DC7-81E3E4C96002}" dt="2026-04-10T17:59:01.702" v="1589" actId="14861"/>
          <ac:picMkLst>
            <pc:docMk/>
            <pc:sldMk cId="460217081" sldId="1204"/>
            <ac:picMk id="14" creationId="{DB74B489-39D2-47BE-7F64-52C5B8F8BA26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8:02:00.380" v="1650" actId="14861"/>
        <pc:sldMkLst>
          <pc:docMk/>
          <pc:sldMk cId="2412620053" sldId="1205"/>
        </pc:sldMkLst>
        <pc:picChg chg="add mod">
          <ac:chgData name="Campbell, Felicia" userId="4a81c6dd-5327-4ba3-89f6-c8d753f98be4" providerId="ADAL" clId="{DB725198-DC9E-45A0-8DC7-81E3E4C96002}" dt="2026-04-10T15:08:07.110" v="1232" actId="1076"/>
          <ac:picMkLst>
            <pc:docMk/>
            <pc:sldMk cId="2412620053" sldId="1205"/>
            <ac:picMk id="11" creationId="{295908C8-583B-26A1-57C8-3651DC401026}"/>
          </ac:picMkLst>
        </pc:picChg>
        <pc:picChg chg="add mod">
          <ac:chgData name="Campbell, Felicia" userId="4a81c6dd-5327-4ba3-89f6-c8d753f98be4" providerId="ADAL" clId="{DB725198-DC9E-45A0-8DC7-81E3E4C96002}" dt="2026-04-10T18:02:00.380" v="1650" actId="14861"/>
          <ac:picMkLst>
            <pc:docMk/>
            <pc:sldMk cId="2412620053" sldId="1205"/>
            <ac:picMk id="14" creationId="{A568E202-E2ED-7280-334E-AAB49DACC91E}"/>
          </ac:picMkLst>
        </pc:picChg>
      </pc:sldChg>
      <pc:sldChg chg="addSp delSp modSp mod ord">
        <pc:chgData name="Campbell, Felicia" userId="4a81c6dd-5327-4ba3-89f6-c8d753f98be4" providerId="ADAL" clId="{DB725198-DC9E-45A0-8DC7-81E3E4C96002}" dt="2026-04-10T18:00:52.492" v="1626" actId="14861"/>
        <pc:sldMkLst>
          <pc:docMk/>
          <pc:sldMk cId="3181656956" sldId="1206"/>
        </pc:sldMkLst>
        <pc:picChg chg="add mod">
          <ac:chgData name="Campbell, Felicia" userId="4a81c6dd-5327-4ba3-89f6-c8d753f98be4" providerId="ADAL" clId="{DB725198-DC9E-45A0-8DC7-81E3E4C96002}" dt="2026-04-10T15:06:52.333" v="1204" actId="1076"/>
          <ac:picMkLst>
            <pc:docMk/>
            <pc:sldMk cId="3181656956" sldId="1206"/>
            <ac:picMk id="11" creationId="{A40E1E88-F1DF-070A-8105-89233EB7C376}"/>
          </ac:picMkLst>
        </pc:picChg>
        <pc:picChg chg="add mod">
          <ac:chgData name="Campbell, Felicia" userId="4a81c6dd-5327-4ba3-89f6-c8d753f98be4" providerId="ADAL" clId="{DB725198-DC9E-45A0-8DC7-81E3E4C96002}" dt="2026-04-10T18:00:52.492" v="1626" actId="14861"/>
          <ac:picMkLst>
            <pc:docMk/>
            <pc:sldMk cId="3181656956" sldId="1206"/>
            <ac:picMk id="14" creationId="{AF111A1B-693E-02C4-64DC-3E1FD3531B5B}"/>
          </ac:picMkLst>
        </pc:picChg>
      </pc:sldChg>
      <pc:sldChg chg="addSp delSp modSp mod ord">
        <pc:chgData name="Campbell, Felicia" userId="4a81c6dd-5327-4ba3-89f6-c8d753f98be4" providerId="ADAL" clId="{DB725198-DC9E-45A0-8DC7-81E3E4C96002}" dt="2026-04-10T18:01:25.071" v="1638" actId="14861"/>
        <pc:sldMkLst>
          <pc:docMk/>
          <pc:sldMk cId="104689636" sldId="1207"/>
        </pc:sldMkLst>
        <pc:spChg chg="mod">
          <ac:chgData name="Campbell, Felicia" userId="4a81c6dd-5327-4ba3-89f6-c8d753f98be4" providerId="ADAL" clId="{DB725198-DC9E-45A0-8DC7-81E3E4C96002}" dt="2026-04-10T15:07:07.599" v="1219" actId="20577"/>
          <ac:spMkLst>
            <pc:docMk/>
            <pc:sldMk cId="104689636" sldId="1207"/>
            <ac:spMk id="8" creationId="{BE766C67-005C-8C76-1E72-8C98A6FCFD5C}"/>
          </ac:spMkLst>
        </pc:spChg>
        <pc:picChg chg="add mod">
          <ac:chgData name="Campbell, Felicia" userId="4a81c6dd-5327-4ba3-89f6-c8d753f98be4" providerId="ADAL" clId="{DB725198-DC9E-45A0-8DC7-81E3E4C96002}" dt="2026-04-10T15:07:37.321" v="1228" actId="1036"/>
          <ac:picMkLst>
            <pc:docMk/>
            <pc:sldMk cId="104689636" sldId="1207"/>
            <ac:picMk id="11" creationId="{6A8AB496-670A-671D-0469-82DF73E79A79}"/>
          </ac:picMkLst>
        </pc:picChg>
        <pc:picChg chg="add mod">
          <ac:chgData name="Campbell, Felicia" userId="4a81c6dd-5327-4ba3-89f6-c8d753f98be4" providerId="ADAL" clId="{DB725198-DC9E-45A0-8DC7-81E3E4C96002}" dt="2026-04-10T18:01:25.071" v="1638" actId="14861"/>
          <ac:picMkLst>
            <pc:docMk/>
            <pc:sldMk cId="104689636" sldId="1207"/>
            <ac:picMk id="14" creationId="{0B58C567-53C0-2716-1955-E15C84DD4935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8:02:31.709" v="1662" actId="14861"/>
        <pc:sldMkLst>
          <pc:docMk/>
          <pc:sldMk cId="4264689903" sldId="1208"/>
        </pc:sldMkLst>
        <pc:picChg chg="add mod">
          <ac:chgData name="Campbell, Felicia" userId="4a81c6dd-5327-4ba3-89f6-c8d753f98be4" providerId="ADAL" clId="{DB725198-DC9E-45A0-8DC7-81E3E4C96002}" dt="2026-04-10T15:08:39.644" v="1240" actId="1038"/>
          <ac:picMkLst>
            <pc:docMk/>
            <pc:sldMk cId="4264689903" sldId="1208"/>
            <ac:picMk id="11" creationId="{A64C7959-7E8C-C441-5C25-507222E00701}"/>
          </ac:picMkLst>
        </pc:picChg>
        <pc:picChg chg="add mod">
          <ac:chgData name="Campbell, Felicia" userId="4a81c6dd-5327-4ba3-89f6-c8d753f98be4" providerId="ADAL" clId="{DB725198-DC9E-45A0-8DC7-81E3E4C96002}" dt="2026-04-10T18:02:31.709" v="1662" actId="14861"/>
          <ac:picMkLst>
            <pc:docMk/>
            <pc:sldMk cId="4264689903" sldId="1208"/>
            <ac:picMk id="14" creationId="{6CA7D4D3-A123-6274-F8CE-2369ED81DC24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8:03:43.099" v="1679" actId="14861"/>
        <pc:sldMkLst>
          <pc:docMk/>
          <pc:sldMk cId="4223499943" sldId="1210"/>
        </pc:sldMkLst>
        <pc:picChg chg="add mod">
          <ac:chgData name="Campbell, Felicia" userId="4a81c6dd-5327-4ba3-89f6-c8d753f98be4" providerId="ADAL" clId="{DB725198-DC9E-45A0-8DC7-81E3E4C96002}" dt="2026-04-10T15:09:53.912" v="1261" actId="1038"/>
          <ac:picMkLst>
            <pc:docMk/>
            <pc:sldMk cId="4223499943" sldId="1210"/>
            <ac:picMk id="11" creationId="{0BD33B5E-499B-9900-5DAF-282A199A55B4}"/>
          </ac:picMkLst>
        </pc:picChg>
        <pc:picChg chg="add mod">
          <ac:chgData name="Campbell, Felicia" userId="4a81c6dd-5327-4ba3-89f6-c8d753f98be4" providerId="ADAL" clId="{DB725198-DC9E-45A0-8DC7-81E3E4C96002}" dt="2026-04-10T18:03:43.099" v="1679" actId="14861"/>
          <ac:picMkLst>
            <pc:docMk/>
            <pc:sldMk cId="4223499943" sldId="1210"/>
            <ac:picMk id="14" creationId="{EE04DB8C-FE44-7AE5-EF98-65F251FF8E9D}"/>
          </ac:picMkLst>
        </pc:picChg>
      </pc:sldChg>
      <pc:sldChg chg="addSp delSp modSp mod">
        <pc:chgData name="Campbell, Felicia" userId="4a81c6dd-5327-4ba3-89f6-c8d753f98be4" providerId="ADAL" clId="{DB725198-DC9E-45A0-8DC7-81E3E4C96002}" dt="2026-04-10T18:04:46.548" v="1703" actId="14861"/>
        <pc:sldMkLst>
          <pc:docMk/>
          <pc:sldMk cId="464156862" sldId="1211"/>
        </pc:sldMkLst>
        <pc:picChg chg="add mod">
          <ac:chgData name="Campbell, Felicia" userId="4a81c6dd-5327-4ba3-89f6-c8d753f98be4" providerId="ADAL" clId="{DB725198-DC9E-45A0-8DC7-81E3E4C96002}" dt="2026-04-10T15:11:16.199" v="1282" actId="1036"/>
          <ac:picMkLst>
            <pc:docMk/>
            <pc:sldMk cId="464156862" sldId="1211"/>
            <ac:picMk id="11" creationId="{FD25AAD3-F228-5D0B-203D-655E6081B999}"/>
          </ac:picMkLst>
        </pc:picChg>
        <pc:picChg chg="add mod">
          <ac:chgData name="Campbell, Felicia" userId="4a81c6dd-5327-4ba3-89f6-c8d753f98be4" providerId="ADAL" clId="{DB725198-DC9E-45A0-8DC7-81E3E4C96002}" dt="2026-04-10T18:04:46.548" v="1703" actId="14861"/>
          <ac:picMkLst>
            <pc:docMk/>
            <pc:sldMk cId="464156862" sldId="1211"/>
            <ac:picMk id="14" creationId="{8FB4F581-EA22-AEA5-4495-356D957BA2C7}"/>
          </ac:picMkLst>
        </pc:picChg>
      </pc:sldChg>
      <pc:sldChg chg="addSp delSp modSp mod ord">
        <pc:chgData name="Campbell, Felicia" userId="4a81c6dd-5327-4ba3-89f6-c8d753f98be4" providerId="ADAL" clId="{DB725198-DC9E-45A0-8DC7-81E3E4C96002}" dt="2026-04-10T18:04:14.944" v="1691" actId="14861"/>
        <pc:sldMkLst>
          <pc:docMk/>
          <pc:sldMk cId="1606925017" sldId="1212"/>
        </pc:sldMkLst>
        <pc:picChg chg="add mod">
          <ac:chgData name="Campbell, Felicia" userId="4a81c6dd-5327-4ba3-89f6-c8d753f98be4" providerId="ADAL" clId="{DB725198-DC9E-45A0-8DC7-81E3E4C96002}" dt="2026-04-10T15:10:29.671" v="1272" actId="1076"/>
          <ac:picMkLst>
            <pc:docMk/>
            <pc:sldMk cId="1606925017" sldId="1212"/>
            <ac:picMk id="11" creationId="{5BB6C9FC-3CA4-90C1-8060-9AC7B9C0A726}"/>
          </ac:picMkLst>
        </pc:picChg>
        <pc:picChg chg="add mod">
          <ac:chgData name="Campbell, Felicia" userId="4a81c6dd-5327-4ba3-89f6-c8d753f98be4" providerId="ADAL" clId="{DB725198-DC9E-45A0-8DC7-81E3E4C96002}" dt="2026-04-10T18:04:14.944" v="1691" actId="14861"/>
          <ac:picMkLst>
            <pc:docMk/>
            <pc:sldMk cId="1606925017" sldId="1212"/>
            <ac:picMk id="14" creationId="{89A26D07-48E0-3D4E-998B-D7B31145A3A8}"/>
          </ac:picMkLst>
        </pc:picChg>
      </pc:sldChg>
      <pc:sldChg chg="delSp mod">
        <pc:chgData name="Campbell, Felicia" userId="4a81c6dd-5327-4ba3-89f6-c8d753f98be4" providerId="ADAL" clId="{DB725198-DC9E-45A0-8DC7-81E3E4C96002}" dt="2026-04-10T15:12:51.753" v="1296" actId="478"/>
        <pc:sldMkLst>
          <pc:docMk/>
          <pc:sldMk cId="1994635479" sldId="1219"/>
        </pc:sldMkLst>
      </pc:sldChg>
      <pc:sldChg chg="delSp mod">
        <pc:chgData name="Campbell, Felicia" userId="4a81c6dd-5327-4ba3-89f6-c8d753f98be4" providerId="ADAL" clId="{DB725198-DC9E-45A0-8DC7-81E3E4C96002}" dt="2026-04-10T15:12:54.698" v="1297" actId="478"/>
        <pc:sldMkLst>
          <pc:docMk/>
          <pc:sldMk cId="2569029939" sldId="1220"/>
        </pc:sldMkLst>
      </pc:sldChg>
      <pc:sldChg chg="delSp mod">
        <pc:chgData name="Campbell, Felicia" userId="4a81c6dd-5327-4ba3-89f6-c8d753f98be4" providerId="ADAL" clId="{DB725198-DC9E-45A0-8DC7-81E3E4C96002}" dt="2026-04-10T15:12:58.511" v="1298" actId="478"/>
        <pc:sldMkLst>
          <pc:docMk/>
          <pc:sldMk cId="2275796852" sldId="1221"/>
        </pc:sldMkLst>
      </pc:sldChg>
      <pc:sldChg chg="delSp mod">
        <pc:chgData name="Campbell, Felicia" userId="4a81c6dd-5327-4ba3-89f6-c8d753f98be4" providerId="ADAL" clId="{DB725198-DC9E-45A0-8DC7-81E3E4C96002}" dt="2026-04-10T15:13:08.515" v="1299" actId="478"/>
        <pc:sldMkLst>
          <pc:docMk/>
          <pc:sldMk cId="1449909521" sldId="1222"/>
        </pc:sldMkLst>
      </pc:sldChg>
      <pc:sldChg chg="delSp mod">
        <pc:chgData name="Campbell, Felicia" userId="4a81c6dd-5327-4ba3-89f6-c8d753f98be4" providerId="ADAL" clId="{DB725198-DC9E-45A0-8DC7-81E3E4C96002}" dt="2026-04-10T15:12:37.155" v="1293" actId="478"/>
        <pc:sldMkLst>
          <pc:docMk/>
          <pc:sldMk cId="4294906886" sldId="1223"/>
        </pc:sldMkLst>
      </pc:sldChg>
      <pc:sldChg chg="add">
        <pc:chgData name="Campbell, Felicia" userId="4a81c6dd-5327-4ba3-89f6-c8d753f98be4" providerId="ADAL" clId="{DB725198-DC9E-45A0-8DC7-81E3E4C96002}" dt="2026-04-10T17:45:39.459" v="1313"/>
        <pc:sldMkLst>
          <pc:docMk/>
          <pc:sldMk cId="3142515879" sldId="1232"/>
        </pc:sldMkLst>
      </pc:sldChg>
      <pc:sldChg chg="add">
        <pc:chgData name="Campbell, Felicia" userId="4a81c6dd-5327-4ba3-89f6-c8d753f98be4" providerId="ADAL" clId="{DB725198-DC9E-45A0-8DC7-81E3E4C96002}" dt="2026-04-10T17:57:18.236" v="1550"/>
        <pc:sldMkLst>
          <pc:docMk/>
          <pc:sldMk cId="2061632277" sldId="1233"/>
        </pc:sldMkLst>
      </pc:sldChg>
      <pc:sldChg chg="add">
        <pc:chgData name="Campbell, Felicia" userId="4a81c6dd-5327-4ba3-89f6-c8d753f98be4" providerId="ADAL" clId="{DB725198-DC9E-45A0-8DC7-81E3E4C96002}" dt="2026-04-10T17:57:30.126" v="1552"/>
        <pc:sldMkLst>
          <pc:docMk/>
          <pc:sldMk cId="1687489138" sldId="1234"/>
        </pc:sldMkLst>
      </pc:sldChg>
      <pc:sldChg chg="add">
        <pc:chgData name="Campbell, Felicia" userId="4a81c6dd-5327-4ba3-89f6-c8d753f98be4" providerId="ADAL" clId="{DB725198-DC9E-45A0-8DC7-81E3E4C96002}" dt="2026-04-10T18:02:42.075" v="1663"/>
        <pc:sldMkLst>
          <pc:docMk/>
          <pc:sldMk cId="3700240574" sldId="1235"/>
        </pc:sldMkLst>
      </pc:sldChg>
      <pc:sldChg chg="add">
        <pc:chgData name="Campbell, Felicia" userId="4a81c6dd-5327-4ba3-89f6-c8d753f98be4" providerId="ADAL" clId="{DB725198-DC9E-45A0-8DC7-81E3E4C96002}" dt="2026-04-10T18:02:55.685" v="1665"/>
        <pc:sldMkLst>
          <pc:docMk/>
          <pc:sldMk cId="2881617479" sldId="1236"/>
        </pc:sldMkLst>
      </pc:sldChg>
      <pc:sldChg chg="add">
        <pc:chgData name="Campbell, Felicia" userId="4a81c6dd-5327-4ba3-89f6-c8d753f98be4" providerId="ADAL" clId="{DB725198-DC9E-45A0-8DC7-81E3E4C96002}" dt="2026-04-10T18:04:55.619" v="1704"/>
        <pc:sldMkLst>
          <pc:docMk/>
          <pc:sldMk cId="3098664834" sldId="1237"/>
        </pc:sldMkLst>
      </pc:sldChg>
      <pc:sldChg chg="add">
        <pc:chgData name="Campbell, Felicia" userId="4a81c6dd-5327-4ba3-89f6-c8d753f98be4" providerId="ADAL" clId="{DB725198-DC9E-45A0-8DC7-81E3E4C96002}" dt="2026-04-10T18:05:37.787" v="1718"/>
        <pc:sldMkLst>
          <pc:docMk/>
          <pc:sldMk cId="24998250" sldId="12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C5526-59EC-43E7-8010-A8E42EAFD02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126D9-473D-4A07-8419-5EB9ED213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72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FFD9C-2299-7269-4B9B-96925A9B8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F2E56-9017-331F-50C6-5483E8795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F3680-86B0-8A7A-FA27-CA77E1B65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E52AE-F5B2-2B4F-3CFD-CA3F1F911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84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E225-9314-E113-BC9E-7581A8315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F1C0A2-0269-0C87-562B-211F89B67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241BC-58B7-8E40-13B9-AF2DEDB41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30577-0F2F-251A-0C13-25DCC78CD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12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E0D00-2707-F83C-D3F1-7269B8259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08104-D816-AA4C-9EE6-1A42FF16F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6EDA6-B198-CE79-DCA7-26824C91C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77E6C-ADA0-E3A7-E8BF-5187C5E8D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58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87B09-0489-A8B2-7AF4-2F82023C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1F8D7-2840-1833-314B-AE93611B3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2BA975-8B6D-E3A7-4DD8-8B6B55EAD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AD3CA-004E-DB7F-FCB9-6F838CC67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5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1BF2C-F556-8892-25B3-3374626B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16E41-CCE7-6B4B-93CD-2ACE9B1C2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6B2D5-BC03-BE52-BF91-AF7DB4FFF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05F95-7F0A-02EE-6B11-4B81274E0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39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5A50-DD21-1865-F4D9-EF832DA0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D6449-2B48-2094-3F39-BB7CD2396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33699-437C-AF6A-3D00-4346CCBF6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F755-A663-99FA-D775-10A68BF9F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1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F6BDE-D967-3FE8-A051-2134D54BC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3F063-1C90-2286-EEBE-D160A32FD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D568D7-9921-443E-829F-3784F1306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C3CF-4F34-202D-E53C-254157E36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65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4F31E-F32F-FAC9-F647-C9522ABCE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EC2CA-C45E-31F9-923C-F4F134B5C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B2C349-AAE0-6B3E-208B-9B0684DD5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722EB-2FCB-248B-BC2D-02DA097ED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2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22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0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1E74-D565-3AD6-90ED-86989A8AC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77D4A-6A53-C086-07F7-F4AE0A498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7BE2B-F588-9BD2-D452-EFDCFF3C4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65F15-9C42-9685-2DDC-313F0C363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6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1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D00CC-8D30-13B3-F343-11BD95FDE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F26D2-D995-D0C1-C2E1-6741F4C09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6EB27-57CC-D7CA-8923-C18E21544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BA8CD-12DE-A117-B87E-0E3CCAB95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60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9C75F-2DE0-5173-5E52-BE38B3FF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283DC-816A-D850-4C0F-16B99FAA1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FF0A1-0B94-A9D3-1A34-AFDC2B55D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5FE2E-6EB2-0A02-4C0D-DA7496927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60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31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96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5A97E-2141-578A-3B54-14E072B7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8C689C-A33A-F123-79FD-8B2D593E7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DD87E-09A9-9B2B-795F-7EF76DEC7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D35EF-0746-1D03-267E-43AB58E5A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73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EBA44-7657-179B-392F-240425535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0A03A2-A107-CF2F-7350-D686E187D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C0968-D9D7-A0EF-75C2-70B3AB4D9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4947C-001A-1187-C850-10B3040CB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97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2F09C-E687-C04A-77F6-AF4B82D1F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E88F6-8BA9-0390-8E4D-3AC118B82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A476F-BA94-62ED-3B53-E577DE799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84934-97E3-EBDD-1284-21A01E8DE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62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CE54E-5E73-4A09-744E-C50812BD2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2935A1-601D-2E40-7681-864EC3A85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656E3-D9F1-B019-CB1C-056CA1DD3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F3CA2-55EA-031F-D62E-327212169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5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06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F01C5-6BDC-E5E8-ED2C-0788A962E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B66EE-3CDB-3791-9289-728F420EFD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1E92C-1533-AAAE-4067-1EB03BF03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42E24-223D-7A1C-2A2F-58DD4FFAD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46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4AA77-F95A-ADCB-77D5-989ABDE99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3B3B4-C636-9DD0-A6EF-4F68C54F5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7BBB8-D2CB-8204-8E71-32654F511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E109F-D98A-E4DA-8042-96C973AEE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61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9405C-A0BE-D930-BC49-69BA1BEC4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F69E8-A97C-0BEB-11B7-D4BE1D832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6B9D8-2928-3150-CC8F-C7059ABD4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3FDDB-835F-6A39-38CF-F2BE998C6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18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4E2D-4515-DBA2-4C63-D835562AA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E9371-652B-94F4-3FA3-AAC540012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F1FDF3-90CA-AD59-E834-AA987F36C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AB471-88E2-7006-72DF-FF40A5B24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098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E7654-EC47-216D-421D-68E9AB87D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4EA02-6F3F-ED58-D7D4-B78D37259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F19BC-3488-9894-6D2E-DAD8C00B7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E92F4-266E-2A37-6C76-8A7EACB30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9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81B3-72F2-4CC0-8DDD-27A585D68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71DEC-33F0-A27B-E8E2-BA1072F4B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773FF-9854-3D42-78AC-832959F99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4612F-5E78-1CF6-99D9-C07D177E4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925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CD469-174E-F533-F078-342517540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4E250-13C1-7C69-D958-5C2FA6A6C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54C02-B651-5AF8-6730-F42BEA76A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C2544-EB8D-EE77-6C36-C262F5761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4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6FEB3-8F95-579E-610F-AC9F8B2E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B5287-FDA4-833B-4426-8A9A0AE92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9A427-DEF6-08CD-4901-2B721E415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B3613-18BB-A8CE-76A4-7E8F23719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615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96984-97FA-0012-7CF1-A34ACD1A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0E54C-220C-8CAA-00FD-50327FA19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42E58-0C8E-5817-AA4F-4E2214B18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95E9F-092F-F3C8-6756-0AED83640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814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8EAC2-A0F3-DA3D-C658-6B2F6631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CE3EC-AF93-BD87-2D23-52C7C6351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E5AEA1-643A-AEA2-2E08-E58558AD8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5EE9E-CC71-EF19-ED8B-A29071624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63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F0BD7-0816-58E6-0FF5-06D34968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0E198-BB42-B2DA-2687-BA6232BA3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EA87CD-DBCA-5BCD-E481-35BBF47F9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3D6F7-0B6D-5B8C-852E-92CDDA78B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4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8D19-D7B9-0A84-CE15-64AABADEF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8D62F-5FE2-BC6E-781D-8841E6252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58C9D3-ED94-A52A-7359-12D5493EC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580F2-43DB-E8A1-D412-C5D2223B6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8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3429-23E6-1815-51AF-6A2EA6892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3B9A85-019E-01A0-1E78-42780E67F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CA59C-4A79-777A-9362-815AC3C1C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612DA-5766-7FA4-0C68-90C695FFB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53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9FF19-A129-923B-FFF7-B5FC98CB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28B90-A0CE-0BF4-8B24-9FB012404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FD8A0-B7C2-2CD6-AB87-7E368EF5E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737CB-E922-4353-FA15-6D745FC50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783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2B849-3AF2-B3AE-F673-4AF1C8E7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AB5C4-9CB3-168A-8686-041414467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56591-BF8D-4E01-E1C7-5B2343682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5ED79-90B9-6E22-4875-D8F5C07AC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50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09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39BAB-6C94-F4B2-868F-3F2799820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254BD-D1DA-2B3C-706A-45EC0DC12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6791E9-E18C-AAF4-D404-9F64A224C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BA061-B19B-EBBD-0125-BE3BE6A39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263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A5C81-D1B8-3188-384D-8C571017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B774F-FB1D-31FE-E383-A158FF960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3B3C5-5203-BE6A-6FEA-135CD39B7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1125C-E664-E49D-7F00-F52DE492D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818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1CB1B-7D55-9DC0-CA18-EA4C5A7F7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861BA-212A-FFA3-B9F7-DE911ADDF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50DD3-D370-138A-6D63-1B8F4FF91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C8952-E337-297B-01DE-C73CF6D7D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449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7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68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AA28-E1EF-6A74-1F0F-A94CA277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81E3C-4B56-657A-3F06-A19120660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D22F06-D74A-C3C2-3107-D1190F02A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45612-B118-C3B5-9285-EDE231832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5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3A0D5-60F4-9069-A575-57DB6CC41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29F2B5-1D4D-06CB-6428-6A35913D3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CF0B8F-FD6D-D181-9CA6-A2B99E676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98B49-8FF3-30AA-18C5-4B7CD04FD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85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32FE7-C6BE-AC67-E361-A3F0A778B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A9B35-8744-C041-2001-78EBBDC67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6EE27-4532-5544-C4A9-9E132943C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0F7C4-F826-4393-A6AB-2E34B1AE9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039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CEBF-261E-3FB7-5291-335F6C3A9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63141-59A7-939D-7554-C22EEEC31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69528-52EA-9542-53A7-0671CAF43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59F5A-5BEF-E995-581F-4CE761A25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341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9B272-3746-BAD0-9CD8-0129A0F41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5BDB3-26A4-7C9D-869B-5E92A519D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E7D49-60AF-ED87-11F7-D54A309A9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FC52A-29DB-C4E1-24DB-198F4C030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78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D9F38-EF29-15FC-4331-BC83B171E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5B51D-E1CF-DD69-A502-DFF5BC52D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967CA-B3D5-AD0F-BB1A-0E91373BC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A5E9A-504F-FECE-0B90-1C78F0FF4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51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DB45D-DAE0-6A35-3AA8-DB32E4FB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15678-A5FC-55FD-4053-95F7A8356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20120F-74BD-44A7-ACBF-BBE14E5F0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E0A57-F85A-145F-0442-70F603D77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2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4E616-22E8-1699-7173-824CC2480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30FB2-8DA3-8EE2-39D1-159990909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2F1A4-9886-6D56-2B49-4FCC9F716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879C2-B13F-67BD-A2F6-EFCFD81602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38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367E9-27E1-3E30-40A5-4E857D724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C5147-77B4-8C08-34C4-1F466BDD3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EB18B8-AEB1-C7B1-AE40-FD74CEC49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944E3-6A4F-33D0-5268-AE32A5702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364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09D23-53A6-C793-390B-BCC7132C1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25C2B8-0A34-A71B-336D-E0B3C9EE2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B1E85-4930-C9D9-99EC-21F487A34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F9B24-8079-D840-A347-9BC63091B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1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9F4AF-59B5-301B-605E-D715B4FC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DC3BE-A36B-FB5F-76F9-DCE1FD2FB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3888CE-0776-8235-D833-28EEA4399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3FA64-2AD9-84A9-6CEC-DB6A554E1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74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B008A-FF70-C6A9-1F9E-B288E03F4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9D085-4962-513C-A7A7-99726335E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C26FD-49B7-1889-3D1E-866DBA77C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AE1E1-7FFC-4BFB-4AC8-187E4A4E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211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971F5-E575-C73D-1C77-70535B8DB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DD4B8-FCD6-20D4-72E0-ADDFA6BCE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D34C19-E929-8214-953A-5D3329C85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03A6C-A4FF-6F51-1D1C-D535D880E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1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A71F9-C5BA-6CBB-BEBA-774BB76D6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DDC6D-31DF-FB04-43FE-F2F4D610D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DEAC7-AE91-B875-DA40-CE30019B9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65F8C-3873-C467-9B20-0F1CD726C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219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4F308-F1B0-7AAD-B731-98602718E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245E43-9D1E-FE0B-FD1D-54F877469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4032F-63E3-79A1-5720-AC585A215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14F8-6116-97EA-0131-BCE8C4724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81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23154-692B-5BD7-44B9-0C73DE08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51707-60E3-C492-1DA3-D5E1A56DF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791B2-208C-ED83-8783-FC932D52F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FDD46-022E-2362-A334-71B743FC7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68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D0EF-F008-2E51-C070-EBD8E2475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D37F4-F3C6-A2DE-B502-994A3545D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F0699-0144-ADAE-B6D1-D0BB887E2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2E2EC-7177-A9BA-5BDC-391A379DD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92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FADAE-DDC7-EF56-45EE-C8B75B7A0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47D4D4-C558-76D5-2198-A5CB3C8E0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E2322-5EA3-FB00-7C0C-D2B3E2DB1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7E944-C44C-E417-DA37-67C37A346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65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7B20-880E-F495-F01A-6B8F13E10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2BD72-FFF4-BC27-C23C-68188D327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80BFC-B75F-3203-B8CD-9DDDA1127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BA388-777F-5013-8858-21551DF45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154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440DD-BF29-7500-C5BA-57EA7EE9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DD6952-EA70-0BE7-D108-5D138A8DB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791905-6E23-2CCE-A31F-D4434477B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145BD-BB32-F487-00AC-9754E1BB1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13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A279C-6F46-01BA-A7F3-1774F6E0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EBFA1-E54E-AB3E-AEFC-ADD60DDD7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19149-990E-100A-F684-79D88B713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66407-1D0E-92DE-2CEA-854712936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74BE-F9D9-ADF4-5181-95DFF348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2F989-B6C1-9ACB-342D-A56E4FB2D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EEC0B-9425-915E-E61F-0A195A63C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F74A-010B-C979-FB53-7E0DBC90B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03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4E411-D08D-1EBE-CA69-3D80DB2DF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17087-F3C7-6FB3-C304-97013788E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2547C-A3FA-4FC5-A10E-35A60CF88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27C3E-562A-C072-D7D4-87E771224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654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97304-574F-89F5-0646-D3D0924B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1B2613-3647-4101-EC5D-79B1C4251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6C2CF2-4972-451F-D03D-FE69C0EAF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3F6F4-C0B0-D67A-828B-DE43995E4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128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BB43C-D1D0-9E53-5C77-E559E03C4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8C57B-4918-37B3-EBCA-BE497FB9A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9AC5E7-6C43-0869-E34E-54C6B0428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8C1A4-514B-2294-559B-2DBC30FB7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8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45A5C-5F29-1910-CD43-8CD38FDF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F242D-9802-4594-76CD-AC35DE0F0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799DB-EF6E-A1D8-1E52-C362CCB3B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3D044-09DF-10B1-08F8-3CEBA0336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65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0DA60-6407-3255-01AA-59E2C9232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FE097-D2DA-2589-BBA8-99AB99706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C3F38-C948-2C13-D229-C7D9E33BE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17F68-8D0C-F4BC-6583-EAFC36C1D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254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DA817-8AC2-6F24-C1C6-8BE91775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67B4CC-4579-E1E4-D116-1D0F400CC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0FE84-F763-4716-F2EC-2744BAB63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22B88-5BFB-3CDC-15DC-ECCB7EC72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026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B5C7A-C676-F562-F626-0D2053228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21676-EDAE-5FBD-3D8A-D777474E8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9EC19-5E95-C744-C639-B94416B8E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D466B-75EC-49D2-5C73-DA78FA7CC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796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2778B-4007-8B0F-60E5-8536ABED6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CDE4A-F928-3CA5-6715-1ADDBEAD3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366E04-2A82-11A3-A276-AD278D570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BDA8D-1993-2158-BE67-68EFB37EA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54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AD92F-78EC-FC07-1BC2-E4E67DE12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C6EB6-05A1-18B7-74A7-EA6BA4E4B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664D14-3C70-C6C4-012B-C71DA3B53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61E96-A706-C424-8888-BF330F767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935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50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46CC-F115-096D-21CB-E63BF72D9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D2167-2449-65BE-3907-2FC477DD8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A3973-C5A4-A3F9-0CAB-5AB2A4ADE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52AFD-1B68-0879-A1B8-37E969AE9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513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2443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1D50F-E868-9458-2BD9-AB6DE880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2C15C-30C9-3300-F2DB-C6C16725B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E617F-12B5-4E8E-7354-892629134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74B7D-9185-E6C0-A099-29472E3A8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768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730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268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9296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E29E-00AC-9AC2-9479-9FB801A5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BD650-C9C9-8B2F-A087-CE6C08EC3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D3DF0-C1BD-077A-76B1-AE2A81584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55145-F3B7-F64B-AE76-C19CA3AF8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584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3290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281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492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03EBB-4F73-1616-7E16-B856F92F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A9E20-C2FE-3EA4-3E3A-446C9749F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2EF53-4BB3-9B37-548B-6EB75D6F2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504E9-7B6E-238E-10DB-597EA6D70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126D9-473D-4A07-8419-5EB9ED213F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6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6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4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3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1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9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1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8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4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8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7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22361-F0DD-4DB2-96B6-7E7AB9520A3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23AC-8A04-4121-899E-08E0B1619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38" y="665638"/>
            <a:ext cx="12191998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of Directors Meeting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April 15, 2026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7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10:30 a.m.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B5348-E5DA-0D51-5610-381810B2C63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4C0D99-FB8F-9212-54F5-CD10386B2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0"/>
    </mc:Choice>
    <mc:Fallback xmlns="">
      <p:transition spd="slow" advClick="0" advTm="48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973D91-E470-4E92-B0CB-FB39CBFF7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489" y="2592793"/>
            <a:ext cx="6096000" cy="14602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Today’s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Agenda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6E89F-0004-FC0E-93AF-0C6CDA1C6AD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CEBF95E-5AAE-1FEA-11C1-0F86602BA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587389-6DAB-B6BF-F9A8-012DD2B23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978" y="178840"/>
            <a:ext cx="4579508" cy="592177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9412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7A8BB-C751-2868-8428-ED6875CC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A107F-2BBD-85FD-6F28-B308DE876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D817D3C-C30F-5659-688C-8219163F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8A28A6-FA23-0A9E-8A1C-07ACF154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FF0EFC-1000-ED19-AF34-6C8F33AD3A0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CAD57E6-6A26-48B6-37B6-B518FA02D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0AFF82-7A5F-B01C-96FE-A1A345BE688F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19946354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B2019-1DA1-EB21-3E81-4F606BB8A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26B09E-1B93-F0AD-E8A8-795D7A049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DB156A-6C48-D893-1141-9D1A1A132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FFB42A-266B-70D5-1A59-0009B79E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37059-7DA0-93ED-BDA4-CDE5C4134A1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1582155-661E-EDF4-5F43-6C9AFB7BD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68A2EE-79EC-C00A-BF67-2FC9672CCA7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2569029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DF50-4685-49DA-52AD-417F8A2BE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71323-1215-85C3-AC98-AB9F9E3EB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C42CA-2F46-06C7-9897-30D225FB245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495B9E5A-F97D-5A2E-57AC-A8140EC3D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EA68300-627C-B7B7-C67D-7E6C6FAAA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D836264-3826-5837-3340-ED55800AB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9724BD-8BC9-5ECE-B2A3-DBB1F441207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22757968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1064-534C-9B63-92CC-67E420C65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CADA3-3014-8AFC-84FA-73ECB8BDB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D860F-D418-2F70-9828-5C2E2720D01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BFBCBCFA-A67A-358C-EB06-7DE1138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28E997E-9C5D-307C-15BA-7222FE07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B0B2989-C8E8-DBEE-9B1A-038F50F46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31ED3-521C-22A6-72B9-1E62BECDEF38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14499095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INCREASES/DECREASES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CE501FE-6533-5A24-2226-66792C8E9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77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33D681-67FF-954B-32E1-66DDCD23552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7F03D-48A4-10A3-7D37-A756D8E079EB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Totals of Increases/Decreases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0ECBFEC-2125-03B4-19CC-5C5C72FD3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6B75F-6ED1-2E7A-47AC-9A92DBB08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287" y="445478"/>
            <a:ext cx="8419425" cy="538117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7879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1950548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049D3-8CB9-543F-13F1-6E1E89AAAE9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0682F-1A30-3200-5C96-172CE1B3ED78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Dollars Disencumbered Report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C609C4B-7E17-6AB3-B022-B21B18688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BE1FB-EC56-333A-8E4C-13E1795F8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879" y="71475"/>
            <a:ext cx="4142241" cy="607676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5801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E163A-CAF1-8278-1CE5-57141BDC94C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89F60-AA9A-2D1C-EC00-82EF3271D18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Current Individual Increase Requests Summary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D44DC88-F2EC-547A-C41E-FAFEAE807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64FC9-C26F-ED79-D3C7-7ABBAC814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537" y="1505704"/>
            <a:ext cx="9924925" cy="353575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9679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84415-5E8F-E0DB-1CC9-FF4865497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F98E62-E4A0-4C40-CBEB-A418F0732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515F9C-B028-93D5-A5F0-FCAED55C4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FDB086-02BD-56FD-B4F3-A96FF208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D3B9B-E5D6-6B23-2F01-E25BF94C6AB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9F374E0-806C-9BF6-59F4-BF74467AF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BDFC72-1E48-D206-137B-9DE6347AB39E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</p:spTree>
    <p:extLst>
      <p:ext uri="{BB962C8B-B14F-4D97-AF65-F5344CB8AC3E}">
        <p14:creationId xmlns:p14="http://schemas.microsoft.com/office/powerpoint/2010/main" val="4362908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95FD5-1C76-5352-E226-29F30B0AC47E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D3C714C-0D03-3A33-386B-8E2615D85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1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4973D91-E470-4E92-B0CB-FB39CBFF7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3489" y="716693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5475" marR="0" lvl="0" indent="-62547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>
                <a:tab pos="461963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APPROVAL OF PRIOR MEETING MINUTES</a:t>
            </a:r>
          </a:p>
          <a:p>
            <a:pPr marL="1028700" marR="0" lvl="0" indent="-10287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>
                <a:tab pos="461963" algn="l"/>
              </a:tabLst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  <a:tab pos="1771650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	A. 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JANUARY 21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, 2026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C2C4C-A545-BF03-1E9D-FB949541439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679D3DE-34CD-3652-2060-8488C0379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E998C4-074A-2245-2118-C504C803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729" y="152400"/>
            <a:ext cx="4284030" cy="593271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4610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AFA03-67DB-7E3D-2D20-48933C7C9C81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C5793C0-ED6D-61E8-0F54-2A3862500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75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0069-71CF-B54A-DF9F-780AA2FCF158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A. INCREASES/DECREASES</a:t>
            </a:r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50D7D50-0F70-D964-2BF4-43BBF459E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55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099"/>
            <a:ext cx="12191998" cy="6962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B. PROGRAM INITIATIVES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 INITIATIVES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3F8B50A-C7FF-5940-FF5F-F125B9497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93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6DFD8-127C-903A-DAEE-DAB9B7B1847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E3BA2-A488-D30C-2525-846F264AC77D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Small Projects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C52640C-4369-E454-05AA-EBEE73F95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DFB918-DE91-E70A-2A41-BE71BDA7A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642" y="97327"/>
            <a:ext cx="7628715" cy="601701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0219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179F5-85F5-91E7-4CF0-0AE9056A29D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91AB-EC10-FC4F-47AE-D5225F6A7B0C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BBA883-2D64-2126-4C88-0A9EB0061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71CC9-90ED-A85B-B309-A96D2B6A7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689" y="239084"/>
            <a:ext cx="9862621" cy="587525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2870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74400-04D7-7011-51E7-E04AFF96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262BA-4833-E110-AF5F-254C6148E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D5F38-63F5-A455-EBD6-504E0C3EC6F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2808D-C3E3-0EE9-AE27-AD82E11CE990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E3011C1-77C7-EB37-DB9E-1B1291FE6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237836-25BF-5D39-B1E1-A31B15004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42" y="152399"/>
            <a:ext cx="10913115" cy="590751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9471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97449-908B-03C7-4E32-4C2E0EDDB63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ADC32-4FA8-D8C7-6F5C-4C8FEAC49492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23B63EF-0885-CAFE-159C-E934D314C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7DEC9D-AC7D-18A5-D526-671E9926D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51" y="598714"/>
            <a:ext cx="11854498" cy="505386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0505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6DA98-EA89-5D92-EF3C-2D25A8BAF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FB6862-C963-7BB8-7FEA-7D4AA691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7DBEA-B4B8-F55C-E1E1-8646C21FFFF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F2875-FE9C-4317-C2BB-F2AE6900EF27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41F82EC-1F32-EE48-17CC-E89DF148F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0BBAD0-826A-0121-764A-FD063FB0A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324" y="90366"/>
            <a:ext cx="8545351" cy="607763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6552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0BA4-B84C-2E21-D370-029BBA3C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D6BCC-3178-143B-167C-2A25F64F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D3BD5-2D9A-BFCC-ADF9-CE240AFB44C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36CC6-0766-668A-37CE-391CA9ACDB89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Bipartisan Infrastructure Law (BIL) Project Summary</a:t>
            </a:r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28FBF63-F8CB-CBD9-F2E2-69C3AC74B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0CA86-2911-C92E-64B0-523E770E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70" y="910049"/>
            <a:ext cx="11507660" cy="444654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4288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C. ON-LOT REPORT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ON-LOT REPORT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C49E6E-9650-03F5-43AA-8D5699637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12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320D7-B960-6182-2099-F952D6E88E4E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JANUARY 21, 2026</a:t>
            </a:r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4DF0588-4CEB-3BEE-240D-E0F9A5C29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64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C31A8-FECE-640B-18EA-7F40B69A501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465A8-0B55-D5CC-B117-35C6E56CA6D9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On-Lot Report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D1C4A42-691B-4DCD-016B-A17C54E6B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13414-0D51-CE1F-3722-CCCDD397D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83" y="54156"/>
            <a:ext cx="4486433" cy="609284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9408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4957-D5B9-04F7-96AE-671FDE896D15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IV.  PRIOR-APPROVED PROJECTS	D. PROJECT STATUS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PRIOR-APPROVED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PROJECTS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STATUS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7CA76E4-CF68-53B0-E8ED-7B72E2CFD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681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28CA6-6CE4-5257-20A1-587E5088413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19A1A-C7EE-DCF6-7903-F72B40171B71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Application to Approval Projects for April 15, 2026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5E878D2-0E04-6ECE-87FC-1D7C81D8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9D1FAC-CA42-0415-1894-DC9F6E186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129" y="72489"/>
            <a:ext cx="9467742" cy="605273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5918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B195A-02C6-9DF3-C04D-EE1844B433A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12CBB00-999E-F673-2965-70D27E2B0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692DE-F891-E0AD-3D9A-979A6202748F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April 15, 2026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88A258-F5DA-0E18-E830-0E616D025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560" y="137199"/>
            <a:ext cx="8262880" cy="597714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44509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D8B2A-C8B2-C9FE-B16A-2239C2F07AF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5C7C6D-BB30-723F-A832-7EF10B41B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E4A03-1DF0-A5FF-61B5-6B0B9FC2DD48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April 15, 2026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6B2BC4-931E-D626-142F-24E20F19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605" y="74779"/>
            <a:ext cx="8944789" cy="607345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5947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FD18-A8A6-1897-40DB-92F690C8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11A5FD-679F-1D1A-A69E-AA9ED78B2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023E2-1172-A07F-CF4C-544506E9429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0910AC9-D401-2D80-EFEA-D70ADD99D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3B5DA-119D-04EC-7D8F-FE11B9BA52F3}"/>
              </a:ext>
            </a:extLst>
          </p:cNvPr>
          <p:cNvSpPr txBox="1"/>
          <p:nvPr/>
        </p:nvSpPr>
        <p:spPr>
          <a:xfrm>
            <a:off x="3059295" y="629900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Approval to Settlement Projects for April 15,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A7BA0-985C-6A51-B1F0-746432882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34" y="658691"/>
            <a:ext cx="11501732" cy="481012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9642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615" y="0"/>
            <a:ext cx="786594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Final Public Comment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7" name="Picture 6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AC6DBBE1-190A-449B-B8C1-6BE1391DD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51" y="239380"/>
            <a:ext cx="2257425" cy="2190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EAAB9-5FDB-75CB-C903-2822C480F1F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1F3794B-C05E-0EBF-F901-FDD116FBA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00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24282E-32FC-41BA-8F0B-34773829D0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" y="331115"/>
            <a:ext cx="9195881" cy="8855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Save the date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F24EB7-F590-4BDF-ABDE-947B79DA1C02}"/>
              </a:ext>
            </a:extLst>
          </p:cNvPr>
          <p:cNvSpPr txBox="1">
            <a:spLocks/>
          </p:cNvSpPr>
          <p:nvPr/>
        </p:nvSpPr>
        <p:spPr>
          <a:xfrm>
            <a:off x="12830" y="2076279"/>
            <a:ext cx="9195881" cy="8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The next scheduled board meeting:</a:t>
            </a:r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59386D-5DB4-45C0-B26D-ECD1DBE9B88A}"/>
              </a:ext>
            </a:extLst>
          </p:cNvPr>
          <p:cNvSpPr txBox="1">
            <a:spLocks/>
          </p:cNvSpPr>
          <p:nvPr/>
        </p:nvSpPr>
        <p:spPr>
          <a:xfrm>
            <a:off x="51881" y="3028361"/>
            <a:ext cx="9144000" cy="133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July 15, 2026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AC2304-3143-4B43-8D50-F6B6B8244FD3}"/>
              </a:ext>
            </a:extLst>
          </p:cNvPr>
          <p:cNvSpPr txBox="1">
            <a:spLocks/>
          </p:cNvSpPr>
          <p:nvPr/>
        </p:nvSpPr>
        <p:spPr>
          <a:xfrm>
            <a:off x="11274" y="4526017"/>
            <a:ext cx="9195881" cy="8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Application cut-off date:</a:t>
            </a:r>
            <a:endParaRPr lang="en-US" dirty="0">
              <a:solidFill>
                <a:srgbClr val="2F5597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2625763-22F7-4E16-A4AC-3FF88DBAE403}"/>
              </a:ext>
            </a:extLst>
          </p:cNvPr>
          <p:cNvSpPr txBox="1">
            <a:spLocks/>
          </p:cNvSpPr>
          <p:nvPr/>
        </p:nvSpPr>
        <p:spPr>
          <a:xfrm>
            <a:off x="63155" y="5379171"/>
            <a:ext cx="9144000" cy="133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April 29, 2026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45509-1FDD-5629-1106-91C97F37FBD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186418C-B9A8-C310-8BC5-49721A33A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71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7FD50099-1199-43CA-A3DD-EFDBB6E0F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19" t="12427" r="13612" b="16187"/>
          <a:stretch/>
        </p:blipFill>
        <p:spPr>
          <a:xfrm>
            <a:off x="1127232" y="211321"/>
            <a:ext cx="2362581" cy="2410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06E803-8C11-4E1B-A8D8-171964055B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1425" y="0"/>
            <a:ext cx="9391133" cy="2304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Vote to Adjourn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pperplate Gothic Bold" panose="020E0705020206020404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EB1470-B209-4D15-BFE1-3B66CBEED798}"/>
              </a:ext>
            </a:extLst>
          </p:cNvPr>
          <p:cNvSpPr txBox="1">
            <a:spLocks/>
          </p:cNvSpPr>
          <p:nvPr/>
        </p:nvSpPr>
        <p:spPr>
          <a:xfrm>
            <a:off x="4827373" y="1722133"/>
            <a:ext cx="7092778" cy="139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  <a:tab pos="625475" algn="l"/>
              </a:tabLst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2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28700" indent="-1028700" algn="l">
              <a:buAutoNum type="romanUcPeriod"/>
              <a:tabLst>
                <a:tab pos="461963" algn="l"/>
              </a:tabLst>
            </a:pPr>
            <a:endParaRPr lang="en-US" sz="2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914400" algn="l"/>
                <a:tab pos="1087438" algn="l"/>
                <a:tab pos="1771650" algn="l"/>
              </a:tabLst>
            </a:pPr>
            <a:r>
              <a:rPr lang="en-US" sz="2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2900" dirty="0">
              <a:solidFill>
                <a:srgbClr val="2F5597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tabLst>
                <a:tab pos="625475" algn="l"/>
                <a:tab pos="1771650" algn="l"/>
              </a:tabLst>
            </a:pP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36C05-4DA6-5E40-637C-852A4C2BE83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7AC7-E96A-227D-014A-93605A05EB27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V. ADJOURNMENT	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F0FD1B8-2937-639E-2717-62FBC3C64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5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2B947-6974-D544-BA0A-41A62B995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0FE6F-EBF8-19E7-7E2E-E880AD69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F78E81BF-F69B-7C32-2776-56A1E76B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E1331-185A-33EC-56D0-9C28FCA2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6FEA1-E56B-9460-DD61-F785A71EFF7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6F328EE-42BB-A078-7B56-13125780E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CB9BD6-C967-896A-4F91-8095821B7179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JANUARY 21, 2026</a:t>
            </a:r>
          </a:p>
        </p:txBody>
      </p:sp>
    </p:spTree>
    <p:extLst>
      <p:ext uri="{BB962C8B-B14F-4D97-AF65-F5344CB8AC3E}">
        <p14:creationId xmlns:p14="http://schemas.microsoft.com/office/powerpoint/2010/main" val="328457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695D07C-69B1-21BD-941D-0F9E42149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49EDF-D45E-C4BC-14C5-24CEBA7D11B2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JANUARY 21, 2026</a:t>
            </a:r>
          </a:p>
        </p:txBody>
      </p:sp>
    </p:spTree>
    <p:extLst>
      <p:ext uri="{BB962C8B-B14F-4D97-AF65-F5344CB8AC3E}">
        <p14:creationId xmlns:p14="http://schemas.microsoft.com/office/powerpoint/2010/main" val="32385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8034B98-22BD-5FF7-2C3A-5893E7953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A16A4-838A-0872-0382-0C71F772699A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I.  APPROVAL OF PRIOR MEETING MINUTES		 A. JANUARY 21, 2026</a:t>
            </a:r>
          </a:p>
        </p:txBody>
      </p:sp>
    </p:spTree>
    <p:extLst>
      <p:ext uri="{BB962C8B-B14F-4D97-AF65-F5344CB8AC3E}">
        <p14:creationId xmlns:p14="http://schemas.microsoft.com/office/powerpoint/2010/main" val="253969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24F47-4982-21DB-3225-0951F1EE4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CC4B4-4906-B2CD-5BCC-58DA111A4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0013E-A667-7ECC-55D8-1D8B556A8E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A4A3E-1E7C-30A3-7BBA-54B092D4CB81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8E0143-B7C5-1E2B-863F-F5BB7875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ADMINISTRATIVE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580AFC0-3FA0-206B-0ECE-91D39F873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5894-318A-C26D-6E49-DF37C5FC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4174FB-A007-8561-7D31-412480A60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82EF3-1354-B23B-7C1E-2245D171144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791904-08F3-603F-09D6-6B3B5D6306D2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A.  PROPOSED FISCAL YEAR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2026-2027 BOARD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MEETING SCHEDULE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0344C53-5DE1-AFDD-D7AC-251DB703F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B171E7-E078-6BF5-CE74-BB3A21C84428}"/>
              </a:ext>
            </a:extLst>
          </p:cNvPr>
          <p:cNvSpPr txBox="1"/>
          <p:nvPr/>
        </p:nvSpPr>
        <p:spPr>
          <a:xfrm>
            <a:off x="3377184" y="6350569"/>
            <a:ext cx="881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      A. PROPOSED FISCAL YEAR 2026-2027 BOARD MEETING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F1645-6EFE-60B6-6758-DC456A778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236" y="875510"/>
            <a:ext cx="5908983" cy="445848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79A1-5659-7565-1AC4-FDD92CDC0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8C1D89-1D6A-F838-FFC1-4E9CA618C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228BD75-248B-F827-BEDA-EAF148955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BEC45-CAC8-5083-021A-73C956D0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C1C85-7CD0-607A-26BA-7993EC5C1D9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BD61B89-BAD9-68CE-0528-86C0E5FDD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B78F84-7F19-589C-A74D-0B0227EF72D7}"/>
              </a:ext>
            </a:extLst>
          </p:cNvPr>
          <p:cNvSpPr txBox="1"/>
          <p:nvPr/>
        </p:nvSpPr>
        <p:spPr>
          <a:xfrm>
            <a:off x="3377184" y="6350569"/>
            <a:ext cx="881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      A. PROPOSED FISCAL YEAR 2026-2027 BOARD MEETING SCHEDULE</a:t>
            </a:r>
          </a:p>
        </p:txBody>
      </p:sp>
    </p:spTree>
    <p:extLst>
      <p:ext uri="{BB962C8B-B14F-4D97-AF65-F5344CB8AC3E}">
        <p14:creationId xmlns:p14="http://schemas.microsoft.com/office/powerpoint/2010/main" val="441248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ABF25-BD6D-EE26-C111-BEC0AB18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79C70-8183-1681-04B6-060E88C0B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47BA40E-1744-706C-6F58-A76A2C2D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5965C-5E72-132A-EAE6-98B4B989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201F0-2A53-E9E3-C9F0-E1AE2FC59E1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D69E2A0-26CE-562C-FB82-F4CA573F4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9299C1-DDC1-54B0-7B60-F5D654378F42}"/>
              </a:ext>
            </a:extLst>
          </p:cNvPr>
          <p:cNvSpPr txBox="1"/>
          <p:nvPr/>
        </p:nvSpPr>
        <p:spPr>
          <a:xfrm>
            <a:off x="3377184" y="6350569"/>
            <a:ext cx="881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      A. PROPOSED FISCAL YEAR 2026-2027 BOARD MEETING SCHEDULE</a:t>
            </a:r>
          </a:p>
        </p:txBody>
      </p:sp>
    </p:spTree>
    <p:extLst>
      <p:ext uri="{BB962C8B-B14F-4D97-AF65-F5344CB8AC3E}">
        <p14:creationId xmlns:p14="http://schemas.microsoft.com/office/powerpoint/2010/main" val="397308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Recording Notice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A9F89-9F8B-4860-A305-8D65A1E3EB2E}"/>
              </a:ext>
            </a:extLst>
          </p:cNvPr>
          <p:cNvSpPr txBox="1">
            <a:spLocks/>
          </p:cNvSpPr>
          <p:nvPr/>
        </p:nvSpPr>
        <p:spPr>
          <a:xfrm>
            <a:off x="0" y="2042065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2F5597"/>
                </a:solidFill>
              </a:rPr>
              <a:t>This meeting is being recorded.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By participating in this webinar, you consent to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recording, retention, and use of this session.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If you ask a question, you consent to the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recording, retention, and use of your statements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as part of the meeting.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CA361-50B7-10BF-7480-677011F3985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A7920FD-9FEE-5044-8AE8-4D238852CF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5EEB5-A0C4-D227-0996-43163307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ACB5A-88EA-561D-D18C-DAD9C1AD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18E9B-37C8-9B9E-AEA6-A0AE17C347D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7134AF41-B495-3349-0BB4-AE9599616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421A2BD-9265-FC89-2F7C-60DC9AB6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5F3DFE6-72EF-507A-72F4-0F90CB020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DFBA01-DA36-8B50-204E-1F699DB06018}"/>
              </a:ext>
            </a:extLst>
          </p:cNvPr>
          <p:cNvSpPr txBox="1"/>
          <p:nvPr/>
        </p:nvSpPr>
        <p:spPr>
          <a:xfrm>
            <a:off x="3377184" y="6350569"/>
            <a:ext cx="881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      A. PROPOSED FISCAL YEAR 2026-2027 BOARD MEETING SCHEDULE</a:t>
            </a:r>
          </a:p>
        </p:txBody>
      </p:sp>
    </p:spTree>
    <p:extLst>
      <p:ext uri="{BB962C8B-B14F-4D97-AF65-F5344CB8AC3E}">
        <p14:creationId xmlns:p14="http://schemas.microsoft.com/office/powerpoint/2010/main" val="1404230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11995-FEE7-ACE6-04CD-D6C5ED37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43B77-68AA-0048-6BF3-FCA2E80F6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2ADD1-43D9-D6EE-EA31-E1E49D2FED8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C6223066-8A9B-223C-6021-98C349AD7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775472-EB12-B0F7-7D84-EC7E50B3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4E6FEBA-0AF1-CC91-9A89-724C00E7B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47ACFB-AB83-1B25-3808-964825ECCEAE}"/>
              </a:ext>
            </a:extLst>
          </p:cNvPr>
          <p:cNvSpPr txBox="1"/>
          <p:nvPr/>
        </p:nvSpPr>
        <p:spPr>
          <a:xfrm>
            <a:off x="3377184" y="6350569"/>
            <a:ext cx="881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      A. PROPOSED FISCAL YEAR 2026-2027 BOARD MEETING SCHEDULE</a:t>
            </a:r>
          </a:p>
        </p:txBody>
      </p:sp>
    </p:spTree>
    <p:extLst>
      <p:ext uri="{BB962C8B-B14F-4D97-AF65-F5344CB8AC3E}">
        <p14:creationId xmlns:p14="http://schemas.microsoft.com/office/powerpoint/2010/main" val="3772366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45F3-6789-36C6-9FC2-E36FEA9B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1DB548-7683-F6F4-329E-DE5B43CBE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073204-2823-D80D-E2D4-D6A0303A716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036240-8BD8-729F-6358-C04A615B2598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B. CAPITALIZATION GRANT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APPLICATION FOR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     PENNSYLVANIA’S CLEAN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WATER STATE REVOLVING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FUND – RESOLUTION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2026-1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4F9834A-714E-9A79-CF1E-C58F7CDBB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D2087-4A9A-E496-AB16-1BBA785A06A4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CAPITALIZATION GRANT – CLEAN WATER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4D197-E9BA-240D-43EC-EB4EEF9D3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560" y="1141263"/>
            <a:ext cx="5290678" cy="394378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434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DB7D8-C0C3-F533-863C-8F7325453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CE4F74-B9B1-7C14-D8ED-5D803021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87211B4-6BB4-2C56-5A41-52F73269E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6D86D2-1AD6-F8A5-3D23-1AA4F9F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F606D8-8EFF-AC16-2458-7B7A6BC0DB2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188CB2B-4037-6D47-06AC-27239449B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236787-EEB8-CE5F-D265-D72498F7B668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CAPITALIZATION GRANT – CLEAN WATER </a:t>
            </a:r>
          </a:p>
        </p:txBody>
      </p:sp>
    </p:spTree>
    <p:extLst>
      <p:ext uri="{BB962C8B-B14F-4D97-AF65-F5344CB8AC3E}">
        <p14:creationId xmlns:p14="http://schemas.microsoft.com/office/powerpoint/2010/main" val="2653857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7C251-29A8-E7D3-60BB-39D25500B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F7118E-4A4E-6188-177E-EE447ACA1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F096201F-3C04-BCA3-3685-3D9C3D980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A5D68-37C4-9F0B-7FE0-56047A58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39B7B-E89F-8D03-9AFB-FA7AFAA8826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84DB8BB-C0A4-FA74-2865-DD19E6055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C8402E-42EE-EA58-8461-58137219EED2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CAPITALIZATION GRANT – CLEAN WATER </a:t>
            </a:r>
          </a:p>
        </p:txBody>
      </p:sp>
    </p:spTree>
    <p:extLst>
      <p:ext uri="{BB962C8B-B14F-4D97-AF65-F5344CB8AC3E}">
        <p14:creationId xmlns:p14="http://schemas.microsoft.com/office/powerpoint/2010/main" val="2934031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C8A8D-FB75-DFBD-366F-805A39E69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94ADD-A33D-E0D9-D288-709AD2995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8D18E-C5D0-13DB-14F6-781FB4E60FE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CE5DB82C-D4B8-E8D5-76E0-878564C20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E610ABA-FBCF-F498-0963-C2679682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9F1F936-FA28-23E6-C7D1-44B4731715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F02526-CDDC-46BC-A518-1D9D93DA4946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CAPITALIZATION GRANT – CLEAN WATER </a:t>
            </a:r>
          </a:p>
        </p:txBody>
      </p:sp>
    </p:spTree>
    <p:extLst>
      <p:ext uri="{BB962C8B-B14F-4D97-AF65-F5344CB8AC3E}">
        <p14:creationId xmlns:p14="http://schemas.microsoft.com/office/powerpoint/2010/main" val="50476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940E1-DF31-FFCE-D834-D2F026E7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B9788B-1009-26D8-831B-DB3E492E9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244527-41DF-927D-05C8-2EE7A59160F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4F571B1C-C254-869C-9854-ACB72AB24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1914439-81D9-0425-6543-3DDD6CD1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47AC55D-383E-2F8E-EC5A-0713C80C1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59B338-5061-BDFB-7A4B-AE824B012B43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B. CAPITALIZATION GRANT – CLEAN WATER </a:t>
            </a:r>
          </a:p>
        </p:txBody>
      </p:sp>
    </p:spTree>
    <p:extLst>
      <p:ext uri="{BB962C8B-B14F-4D97-AF65-F5344CB8AC3E}">
        <p14:creationId xmlns:p14="http://schemas.microsoft.com/office/powerpoint/2010/main" val="472939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F2464-81F9-AF40-205C-854C12C8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C01A96-197C-0A88-E268-24A2E08B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1965479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FC520-35EF-9B15-FD06-BB3C4351B83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AD5FB5-09CD-2D47-EE33-EFE92A10160F}"/>
              </a:ext>
            </a:extLst>
          </p:cNvPr>
          <p:cNvSpPr txBox="1">
            <a:spLocks/>
          </p:cNvSpPr>
          <p:nvPr/>
        </p:nvSpPr>
        <p:spPr>
          <a:xfrm>
            <a:off x="263046" y="737431"/>
            <a:ext cx="6096000" cy="32209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61963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 ADMINISTRATIVE</a:t>
            </a:r>
          </a:p>
          <a:p>
            <a:pPr marL="1028700" indent="-1028700" algn="l">
              <a:buFontTx/>
              <a:buAutoNum type="romanUcPeriod"/>
              <a:tabLst>
                <a:tab pos="461963" algn="l"/>
              </a:tabLst>
              <a:defRPr/>
            </a:pPr>
            <a:endParaRPr lang="en-US" sz="2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C. CAPITALIZATION GRANT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APPLICATION FOR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     PENNSYLVANIA’S DRINKING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WATER STATE REVOLVING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FUND – RESOLUTION 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2026-2</a:t>
            </a:r>
          </a:p>
          <a:p>
            <a:pPr algn="l">
              <a:tabLst>
                <a:tab pos="625475" algn="l"/>
                <a:tab pos="1771650" algn="l"/>
              </a:tabLst>
              <a:defRPr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237DAB8-4892-EE32-3ADD-39DC46FA3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9B5B9-5439-7875-E5C6-E52ACC6B264C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CAPITALIZATION GRANT – DRINKING WATER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ECE93A-B166-3246-9DDC-98389D8A2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628" y="1324152"/>
            <a:ext cx="5330326" cy="3760895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356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DEC1-5E69-230F-6545-F9317B095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76883-CF4E-1B5B-23C3-37BB3DAFB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57850612-E52A-13D5-8E50-D96D0E4CE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92DD7-D6DE-4495-6F9E-EC9B9017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FA588-05BF-A429-F432-3AC38761D3E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0D92C46-976B-0C3B-438B-BB12DB8ED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586E46-F3B0-17F5-5670-F8F328AA6B0C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CAPITALIZATION GRANT – DRINKING WATER </a:t>
            </a:r>
          </a:p>
        </p:txBody>
      </p:sp>
    </p:spTree>
    <p:extLst>
      <p:ext uri="{BB962C8B-B14F-4D97-AF65-F5344CB8AC3E}">
        <p14:creationId xmlns:p14="http://schemas.microsoft.com/office/powerpoint/2010/main" val="2251564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A3B46-A348-8AEF-44A2-92956CD50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4B8DA-1C9C-9206-81E6-7C0062CF4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BBA09B18-84C0-4FB0-38BB-586F2ED4E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A4D57-0FC7-6806-3650-5F5D6FB2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A1868-5764-1409-20E9-9A693B5F54C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93B02C9-C7FF-AEFA-ECEC-19003C852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3A452-EC99-CE2A-A2FF-46966F43163C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CAPITALIZATION GRANT – DRINKING WATER </a:t>
            </a:r>
          </a:p>
        </p:txBody>
      </p:sp>
    </p:spTree>
    <p:extLst>
      <p:ext uri="{BB962C8B-B14F-4D97-AF65-F5344CB8AC3E}">
        <p14:creationId xmlns:p14="http://schemas.microsoft.com/office/powerpoint/2010/main" val="236308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3C23C1-4373-0765-9EC9-2D9D2B944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B1661-B871-ECC0-C6EC-8987DC8EB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C64BA1-8B3F-756F-2333-FA61AACA5C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Transcription Notice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BE0B8-0661-5A8F-ABAC-C7692D3A951F}"/>
              </a:ext>
            </a:extLst>
          </p:cNvPr>
          <p:cNvSpPr txBox="1">
            <a:spLocks/>
          </p:cNvSpPr>
          <p:nvPr/>
        </p:nvSpPr>
        <p:spPr>
          <a:xfrm>
            <a:off x="0" y="1786433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US" dirty="0">
              <a:solidFill>
                <a:srgbClr val="2F5597"/>
              </a:solidFill>
            </a:endParaRPr>
          </a:p>
          <a:p>
            <a:r>
              <a:rPr lang="en-US" sz="3200" dirty="0">
                <a:solidFill>
                  <a:srgbClr val="2F5597"/>
                </a:solidFill>
              </a:rPr>
              <a:t>Commonwealth of Pennsylvania policy prohibits the use of Artificial Intelligence transcription software during this meeting.  </a:t>
            </a:r>
          </a:p>
          <a:p>
            <a:endParaRPr lang="en-US" sz="3200" dirty="0">
              <a:solidFill>
                <a:srgbClr val="2F5597"/>
              </a:solidFill>
            </a:endParaRPr>
          </a:p>
          <a:p>
            <a:r>
              <a:rPr lang="en-US" sz="3200" dirty="0">
                <a:solidFill>
                  <a:srgbClr val="2F5597"/>
                </a:solidFill>
              </a:rPr>
              <a:t>Please note, PENNVEST staff is required to                        disable or remove transcription </a:t>
            </a:r>
            <a:r>
              <a:rPr lang="en-US" sz="3200">
                <a:solidFill>
                  <a:srgbClr val="2F5597"/>
                </a:solidFill>
              </a:rPr>
              <a:t>tools                           from </a:t>
            </a:r>
            <a:r>
              <a:rPr lang="en-US" sz="3200" dirty="0">
                <a:solidFill>
                  <a:srgbClr val="2F5597"/>
                </a:solidFill>
              </a:rPr>
              <a:t>the meeting.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41854-F9DB-6648-399F-5D51C6FFA75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3" name="Picture 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0CD473F-4512-C674-DF73-BF4A905E4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37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D9BEA-2E94-519E-3256-BFA7BBDFC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865B78-04F2-F0B1-4F97-52D98DD6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02C45-E7A3-F6C6-B89A-97F3C1F2035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F97E94AE-398C-82E0-9E07-3E2F7226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BEDA74D-F11D-F7B0-44E5-F3C3381C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AC12D5D-517D-EFD8-9246-D12BA0C42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F83FA2-ECA4-B83F-2D71-62BE354CE2A7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CAPITALIZATION GRANT – DRINKING WATER </a:t>
            </a:r>
          </a:p>
        </p:txBody>
      </p:sp>
    </p:spTree>
    <p:extLst>
      <p:ext uri="{BB962C8B-B14F-4D97-AF65-F5344CB8AC3E}">
        <p14:creationId xmlns:p14="http://schemas.microsoft.com/office/powerpoint/2010/main" val="2733704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4357-2937-5693-CB56-186B113AF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8E4BD-B4EA-229D-7D2C-AB2759B51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79CD4-7CB6-9676-8554-CF6D80A7EC9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2B2E4BD9-5B7E-663C-59C1-7DAC5BF8F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D8E9272-1BC8-9917-036F-917BB7BB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16344F3-F7D0-130D-897C-790BFABBA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26B63A-4038-0CBA-BCA8-E7476CC0BD41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II.  ADMINISTRATIVE	 C. CAPITALIZATION GRANT – DRINKING WATER </a:t>
            </a:r>
          </a:p>
        </p:txBody>
      </p:sp>
    </p:spTree>
    <p:extLst>
      <p:ext uri="{BB962C8B-B14F-4D97-AF65-F5344CB8AC3E}">
        <p14:creationId xmlns:p14="http://schemas.microsoft.com/office/powerpoint/2010/main" val="162613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BBFF4-477C-5DC5-78E6-F69F5A4C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8ED52-6DA8-DC72-F537-CA8CF8726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9E6F7-B008-2F65-5AFB-4D19A62AAFF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13413-BD4F-2A02-DE9E-0845055FD1BA}"/>
              </a:ext>
            </a:extLst>
          </p:cNvPr>
          <p:cNvSpPr txBox="1"/>
          <p:nvPr/>
        </p:nvSpPr>
        <p:spPr>
          <a:xfrm>
            <a:off x="3377183" y="6350569"/>
            <a:ext cx="881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4E89C2-F575-0A86-B5C8-44D1FC12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ASSISTANCE APPLICATIONS</a:t>
            </a:r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5381D91-9505-E274-FB58-F443EA6D4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0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36CF6-704C-4A0A-9820-7736A9AD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58632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7A83D4-C697-1251-3964-21AD86EF698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279D0-C98A-4932-0F2E-32830730E917}"/>
              </a:ext>
            </a:extLst>
          </p:cNvPr>
          <p:cNvSpPr txBox="1"/>
          <p:nvPr/>
        </p:nvSpPr>
        <p:spPr>
          <a:xfrm>
            <a:off x="0" y="13809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F5597"/>
                </a:solidFill>
              </a:rPr>
              <a:t>MAP OF PROJECT APPLICATIONS RECOMMENDED FOR APPROVAL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DE792-84BE-CFE5-6058-CB18C00FFA45}"/>
              </a:ext>
            </a:extLst>
          </p:cNvPr>
          <p:cNvSpPr txBox="1"/>
          <p:nvPr/>
        </p:nvSpPr>
        <p:spPr>
          <a:xfrm>
            <a:off x="3377184" y="6350569"/>
            <a:ext cx="858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		</a:t>
            </a:r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D8BCB39-8899-91E8-C950-8A208A4AB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3445AA-602C-5A1F-6C4B-D3E3D9DFF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471" y="699688"/>
            <a:ext cx="8567057" cy="540777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973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NON-POINT SOURCE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26CF7-4BA6-A46F-8EDB-631367A1643B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1A30DEC-35CA-489F-F48F-B1C0662D8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6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9975E-A46B-366B-59C3-28BFFB6B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49FDBA-FADC-6CBC-1BCD-3A1107C07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2F064-BA52-8E7B-1016-4F9B74AA499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28F7D8-B502-CB21-5BD1-B166207C2AC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CEB5F9F-6837-F3C9-2A77-4AF58FF6A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2E5D3-6622-1E97-1556-CCFFA481EEC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Lansdale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55763-CE65-85E0-50F7-62FFD47CF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19" y="811464"/>
            <a:ext cx="5201583" cy="4446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701E69-B520-1BC7-92A4-8648182C9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093" y="458183"/>
            <a:ext cx="5547841" cy="534208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769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5DC8E7-7ED3-46FE-B9A8-25797BF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01F8511-2266-A16B-4990-64265B7A1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76B3B-1CE5-8618-B1BD-21CBDCCD2F4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3863085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DC2F6-C8C2-49E1-0756-F79686990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9311DD-7A6E-12F7-C0A1-3C0762AF8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572A86-A795-7EAF-B95D-82AE807769A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74A459-2DA7-7C8A-EFD5-E7378BCF3B3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702C534-074D-9188-086B-00A35C2B6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53F0D4-732D-4404-8E3A-244405ECDAF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Lansdale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270544-BADB-852A-E786-0FCF91D25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19" y="811464"/>
            <a:ext cx="5201583" cy="4446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224550-1DB2-601E-AE3C-93392A9D9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093" y="458183"/>
            <a:ext cx="5547841" cy="534208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515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7C8F1-97F2-B697-8BAC-A20405318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AF921-A7DE-969E-D358-9C88A31D6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C6C3B4CD-CBDC-DF86-ABBA-A893221B8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62167D-65D3-64C4-0EFA-F36B8663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A8758-6697-CBB8-D639-3A0FB4523D4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C8EA21F-FA73-B1E7-29E6-B3CC6F38B7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C81363-AE97-FC16-C458-5C89785DC0B8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3183931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FE66FFF-1130-FE9C-5442-CB569C808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9D0C5-B218-B562-B0A5-0F5F503E4A0D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71934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7479-65B5-4595-B3EC-932B2358B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289"/>
            <a:ext cx="9144000" cy="101997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645" y="1637126"/>
            <a:ext cx="4374710" cy="2982024"/>
          </a:xfrm>
          <a:ln w="28575">
            <a:solidFill>
              <a:srgbClr val="2F5597"/>
            </a:solidFill>
          </a:ln>
        </p:spPr>
        <p:txBody>
          <a:bodyPr>
            <a:normAutofit/>
          </a:bodyPr>
          <a:lstStyle/>
          <a:p>
            <a:endParaRPr lang="en-US" sz="6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Can’t Hear Us?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 the audio portion of the presentation via your telephone:</a:t>
            </a:r>
          </a:p>
          <a:p>
            <a:endParaRPr lang="en-US" sz="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9113" indent="166688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1-267-332-8737 </a:t>
            </a:r>
          </a:p>
          <a:p>
            <a:pPr marL="519113" indent="166688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Meeting ID 301 744 254#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5B8FF05-6BF3-4027-881C-2FAD19816048}"/>
              </a:ext>
            </a:extLst>
          </p:cNvPr>
          <p:cNvSpPr txBox="1">
            <a:spLocks/>
          </p:cNvSpPr>
          <p:nvPr/>
        </p:nvSpPr>
        <p:spPr>
          <a:xfrm>
            <a:off x="4704205" y="1637126"/>
            <a:ext cx="4287671" cy="2982024"/>
          </a:xfrm>
          <a:prstGeom prst="rect">
            <a:avLst/>
          </a:prstGeom>
          <a:ln w="28575">
            <a:solidFill>
              <a:srgbClr val="2F5597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0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Technical Difficulties?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7713" indent="-176213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 1-717-705-4477 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</a:p>
          <a:p>
            <a:pPr marL="747713" indent="-176213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Send a Chat message via the Microsoft Teams meeting</a:t>
            </a:r>
            <a:endParaRPr lang="en-US" sz="4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E8FB8-B345-4F9E-B1C5-748E731DEB27}"/>
              </a:ext>
            </a:extLst>
          </p:cNvPr>
          <p:cNvSpPr txBox="1"/>
          <p:nvPr/>
        </p:nvSpPr>
        <p:spPr>
          <a:xfrm>
            <a:off x="254186" y="4878509"/>
            <a:ext cx="8708193" cy="938719"/>
          </a:xfrm>
          <a:prstGeom prst="rect">
            <a:avLst/>
          </a:prstGeom>
          <a:noFill/>
          <a:ln w="28575">
            <a:solidFill>
              <a:srgbClr val="2F559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F55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Want the App?</a:t>
            </a:r>
          </a:p>
          <a:p>
            <a:pPr algn="ctr"/>
            <a:endParaRPr lang="en-US" sz="7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Search “Microsoft Teams” in the Google Play Store or the App Store.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E3815-08D4-D8C1-78AE-B34898792CC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1408C0E-AB4E-3C8F-205C-C26ABF60F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5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344D73E-A03C-5480-576F-6DA896DF9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88F412-8407-2BA3-35F3-DBD6844ECDE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4253638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897D0FF-A522-D728-0B45-8E07339E2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08BB1-8EEB-2B59-DB13-6517557C19D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NON-POINT SOURCE</a:t>
            </a:r>
          </a:p>
        </p:txBody>
      </p:sp>
    </p:spTree>
    <p:extLst>
      <p:ext uri="{BB962C8B-B14F-4D97-AF65-F5344CB8AC3E}">
        <p14:creationId xmlns:p14="http://schemas.microsoft.com/office/powerpoint/2010/main" val="407962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2A3D7-43C5-A577-F1A9-3749F9E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DRINKING 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07A6D-93BB-6438-6E50-63D6DEFAAEA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053EA86-AC33-CF73-4BD0-D3724E704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8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2690-FB1A-4258-ABE9-1CE3055A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CF8F31-DB36-82D0-2795-41E7AA55B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BE479F-AF4E-D357-492C-FF7A545DB9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2CA4A-F2FB-09FE-3E25-6F8D33333200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Aqua Pennsylvania, Inc. – Upper Darby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486F55-E152-B578-2AB3-647F83500C7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047A128-EB15-FBCF-D6E8-55B6CA557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5EA878-7EE8-3004-9CDF-309AE8078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41" y="883212"/>
            <a:ext cx="5254915" cy="4321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025FD7-790E-3867-C01B-C5A628EAB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197" y="519149"/>
            <a:ext cx="5471634" cy="5281118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79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1F07F-6837-7CE5-D671-8BA842BD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B975C4-63AB-2836-4760-DC85BAC0B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07C79-A645-55FB-F66B-E278652C143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AD543-D977-9E7C-45FD-E178D7608009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The Bedford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FE8EFD-850C-559F-5A1A-042AFF4B590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BF02D19-72C5-F695-031B-63BED7D45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91C4DE-52FE-E378-D561-4E16AC10C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152" y="855261"/>
            <a:ext cx="3586582" cy="4271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06E6F-1CF5-310E-14D5-5D64A08C5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526769"/>
            <a:ext cx="5502117" cy="527349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494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9514-BC90-2E5E-2C23-BBB8D28D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412037-B7B9-B11F-FEF2-DCE68CC90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52A06B-850F-F246-B93F-74E601A8D03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463E2-2EAD-8AFC-5CDB-2459D653B95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Brackenridge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469BD7-FB7D-C133-96BE-19BC4C82739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834C678-179C-F733-E088-DA545E2196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E6C77-439E-C85B-6848-4B3C54D36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05" y="1166591"/>
            <a:ext cx="5430275" cy="3666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2B8252-5479-218E-B7C4-4A216D781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542011"/>
            <a:ext cx="5502117" cy="525825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686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A4DC3-4175-4B2B-74B8-94A2BCCD5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2E631B-9D21-02EF-61F5-A85207A61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50328-75A1-9E5E-9D66-2C9883C448B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3EE0E-F4B4-25D7-0AD6-87ED1644DDE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Doylestown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875F22-8537-8568-C415-E6C91C43AA44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2AA1617-612D-3B32-A42A-CD42D3FD2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AAB6E2-881A-21B1-6093-2E5D685A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249076"/>
            <a:ext cx="5399070" cy="3486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14EBAE-D7AD-4E7F-0136-B8A6B7D3A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524" y="477065"/>
            <a:ext cx="5524979" cy="524301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231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F0F5D-515D-CF77-192A-F78D3526F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250F18-7853-AADC-55FD-9F27D949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451FA7-9757-80AF-8BA2-6E21A03CAAF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F3B1A-4ADA-B184-5EDC-A224F5C15E1D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Erie City Water Authority – Lead Service Line Replacement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47762-97DB-707C-FDFD-7C8784112F94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72EAAB9-D9A2-7F8E-C1A1-BC357DED6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ACA564-42DB-9EC0-1AC2-75722653A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09" y="857714"/>
            <a:ext cx="4755268" cy="4354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C16E04-4A92-F6DC-A9AD-0623CE62A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978" y="492305"/>
            <a:ext cx="5486875" cy="522777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649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0A120-F1C8-0E56-7F83-E50703008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B75830-5E0A-AD90-19C2-9C04EE466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895746-E750-9915-4B75-B5164E529B4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6938B-8944-334C-16B7-1733451A569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Erie City Water Authority – </a:t>
            </a:r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ProFi</a:t>
            </a:r>
            <a:endParaRPr lang="en-US" sz="2400" b="1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8C0CC5-2FDB-9281-4B79-45DC1E2BA47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D24F0A6-22A9-7CEA-9AAB-6B0DCAF4B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BA846-8C95-8485-45C0-9B3A9F6E5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18" y="1035968"/>
            <a:ext cx="5368784" cy="4041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F5E7C9-BDB0-775B-2A0E-A4795EF0D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556156"/>
            <a:ext cx="5502117" cy="526587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357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00003-8F00-7E61-6771-2CD9E2FCB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2F55C6-5CB2-7491-CAB7-B63D0AED4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A37BF-84B9-0DC4-8BA6-ACE8D5948C5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9E03E9-EF31-B6C6-8617-CBCD89440E2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Foxburg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 Area Water and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1089C-2F1B-A94C-F3AB-DE97E901E2D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CB89CB8-2FE8-2524-4901-B9148616B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FAF466-E620-69C2-2070-6D500627D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45807"/>
            <a:ext cx="5404870" cy="4072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8CB06-BAB2-3165-4836-AB7BB7684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576" y="461823"/>
            <a:ext cx="5486875" cy="525825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75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A9F89-9F8B-4860-A305-8D65A1E3EB2E}"/>
              </a:ext>
            </a:extLst>
          </p:cNvPr>
          <p:cNvSpPr txBox="1">
            <a:spLocks/>
          </p:cNvSpPr>
          <p:nvPr/>
        </p:nvSpPr>
        <p:spPr>
          <a:xfrm>
            <a:off x="0" y="2042065"/>
            <a:ext cx="9195881" cy="382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During the presentation, all attendees will be muted.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There are two methods you can use within this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2F5597"/>
                </a:solidFill>
              </a:rPr>
              <a:t>Microsoft Teams meeting to pose a public comment or question.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F5597"/>
              </a:solidFill>
              <a:latin typeface="Copperplate Gothic Bold" panose="020E0705020206020404" pitchFamily="34" charset="0"/>
            </a:endParaRPr>
          </a:p>
          <a:p>
            <a:pPr marL="2513013" indent="3460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“Raise Hand” function</a:t>
            </a:r>
          </a:p>
          <a:p>
            <a:pPr marL="2513013" indent="34607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“Chat” function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FEBA2-B6A8-8C9B-BF85-51A8525A3D8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D005F13-7E94-2D01-0451-E466820547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5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80000"/>
    </mc:Choice>
    <mc:Fallback xmlns="">
      <p:transition advClick="0" advTm="18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D8459-ED8A-ACC7-BD3A-853BBFA30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A840BE-8E91-7339-2BC2-136C311EA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409DED-12D1-41DA-4009-1A7E5201B56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C9B41-CB20-9263-B5F8-FB69345EB3BB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Highland Sewer &amp;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19D699-D8C7-C346-D268-EEB61E4775F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798CD6A-3B65-B1E5-8103-0C8877C34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AF995-90D3-E499-319D-B8DBC7D6C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89" y="855996"/>
            <a:ext cx="4853240" cy="428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932159-BD6F-968A-6EDE-AEC367C19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714" y="536255"/>
            <a:ext cx="5532599" cy="522777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187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9D51-0D5C-7865-CC48-C04130813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272349-922F-EA22-4346-AA1FD21E6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46FBE0-3F9A-918F-1F11-E575F1DBCC9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FF1983-978F-3A8F-5AB7-B0273935F4DF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Kline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E73513-8619-57A8-F40F-A67744A28BD0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D3C089F7-9F02-56E9-6F5E-A010954F0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822D89-16B4-CF35-CE4D-57BD43F11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18" y="910424"/>
            <a:ext cx="4450468" cy="4230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D8BB3E-BB59-1842-0B8F-1655759D0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852" y="494883"/>
            <a:ext cx="5578323" cy="5296359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413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D2618-85F6-4FFB-3DE7-A699454E3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A02BDD-B487-F776-2C1B-E99AC0602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E3BB76-6A57-516D-6F9D-5E1C5341637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84549-E284-ADD1-CA88-A107024EEA81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Lehigh County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9E9D7-E1BD-08FF-C67A-DEE36EA8C4BB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851407B-879C-2644-8096-B28D6D840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AAF3E0-DAAB-4E92-1CFF-DF7323C86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60" y="1019280"/>
            <a:ext cx="5436664" cy="3955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77D8C9-C4EA-A985-C318-85839C7F9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492305"/>
            <a:ext cx="5502117" cy="522777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4107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C337-D5FD-454D-6129-B55545099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C109CD-ACB8-74D8-E18C-5786BC27F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E472A0-3D9D-F2CA-C15B-4937DC31970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71D73-87D3-A775-1961-84CC0981041A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Griffin Dam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9DB4F3-5E4F-8C00-4521-F50A75E35C34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8158FED-01A1-5E41-B5E0-A7D1442C8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2E0DB-F756-642D-EA58-9368A92E2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82276"/>
            <a:ext cx="5407025" cy="40469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E41B86-94B8-3A30-0DD2-E42212CC8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662" y="488667"/>
            <a:ext cx="5570703" cy="531160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164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D0A4B-91B5-B1C3-83BD-B9207FAFD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0930F3-FBD9-B66C-FEAC-06FF8788E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5B92D-46D6-FBE1-C388-3E442E85A27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C7E98-2D8C-0B12-2D05-0FB14476CDFB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Pennsylvania American Water Company – New Castle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618225-8575-45AB-E0E3-94980E96A420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8144617-DD08-F256-73AE-3B408FD6A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B4C51F-ABD8-F295-B045-9502D33AD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17" y="867973"/>
            <a:ext cx="4298068" cy="4298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3833C5-6355-75C5-B913-A0AA9F5A9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441731"/>
            <a:ext cx="5502117" cy="527349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370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C2B54-7C84-8DB2-E2C2-5005F81DD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A9EB0C-F9D0-4F33-20EE-9A8D254DB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DA88E-F5B9-D41F-8D00-2DB454DFE35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89F7E-4DB0-31E7-6D2D-5960B0F6580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Perkasie Regional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9A5C30-B276-8500-80C8-7EE8C1979E2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46E47FD1-692C-F17A-A117-CACEC09A8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48610-3D66-43D6-BE97-9228AFC21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122503"/>
            <a:ext cx="5419323" cy="3667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97DC6D-04E6-A005-3D3C-801008E57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492305"/>
            <a:ext cx="5502117" cy="5227773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276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0291-25B8-326D-3BC0-AF81B0017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AB366-0EC6-22EE-CD6E-8B020B6D9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E9AADA-D063-32C5-22D3-187B95DF858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9E70F-31F3-8FB7-FD0E-50A230209CED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Pittsburgh Water and Sewer Authority – Lead Service 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874380-AA04-B667-A794-D7A69CE1709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C6D6E66-13BB-F38F-DD65-6D332048B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FF06A-2605-EE2B-D11C-9D450614C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46" y="881578"/>
            <a:ext cx="4602868" cy="4277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AA8307-134B-8B24-B5FE-6AF868A41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145" y="472840"/>
            <a:ext cx="5509737" cy="5303980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787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53BD1-BB7A-F786-D973-778262137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5F258F-0662-3F61-91CA-26AA8B51D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9884B8-DB92-6AF7-FA7E-05817E1D979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A621A-4DAF-2547-1AE1-D518B4141C9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Pittsburgh Water and Sewer Authority – Non-Lead Water Main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A17A74-6D59-D4FC-48AC-F18FA583178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FEF14D1-77E7-D0CB-891A-2C6118D9F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828877-68E3-32FA-3553-FF052D08B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94" y="876634"/>
            <a:ext cx="4733497" cy="43166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9A7F10-9E17-16D3-C071-27F41F2F5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197" y="465805"/>
            <a:ext cx="5471634" cy="533446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9011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E8D57-4183-0D0C-D6C5-36F5A3D34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C531BA-4722-270F-7296-E3D94AE1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5F1BB8-F708-03EE-F9BC-13219A9EF41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E31D8-90AC-30B4-2766-340D4A1DC2F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Reade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56D09-59C2-E357-B461-EF3C5F0465B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9FD6091-EE10-E8CB-066B-7FCD1443B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C3187-7C10-54B6-BC5F-96B91301E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10" y="891378"/>
            <a:ext cx="4896783" cy="4303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802E52-B2FB-88B6-1047-191239595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579" y="420081"/>
            <a:ext cx="5540220" cy="538018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3506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BF94E-8A3C-17E1-170E-0CB51895C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54AF12-C672-18D1-8700-BEEFA3156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49766-AC30-B994-4117-24C87DD7FF5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BE6BC-6FBF-FDD4-C147-E52958E36E8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The Southwestern Cambria County 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4CB1E-0B4B-3241-CB53-822268DF1BBF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3AE1D56-BE4A-6A75-BC19-102E161D8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EF085-4737-ADE5-71FF-3461FD872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31" y="873964"/>
            <a:ext cx="4472240" cy="4285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14FD10-331C-1218-2006-80F2EDF7D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817" y="537619"/>
            <a:ext cx="5456393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67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Raise Hand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70124-C55C-4723-A564-A343724B0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4402" y="1601384"/>
            <a:ext cx="4114800" cy="4543032"/>
          </a:xfrm>
        </p:spPr>
        <p:txBody>
          <a:bodyPr>
            <a:normAutofit fontScale="92500" lnSpcReduction="10000"/>
          </a:bodyPr>
          <a:lstStyle/>
          <a:p>
            <a:pPr algn="l"/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the top toolbar, raise your hand by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clicking on the hand icon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to indicate your request to speak.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Attendees with raised hands will be unmuted individually, allowing participants to speak one at a time.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Your microphone will show a diagonal line through the icon when muted.  When the diagonal line disappears, you may pose your question or comment.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19782-F981-3D34-F4EA-05039BE89D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9F0FD-C125-BF40-44DB-88685D51C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" y="1828800"/>
            <a:ext cx="4635633" cy="3426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BC4C0-B9E8-1462-819B-022F67E2D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39" y="3256767"/>
            <a:ext cx="1247775" cy="851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C4051-AD45-FF97-F973-15D9E3C7B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848" y="4754867"/>
            <a:ext cx="990600" cy="400050"/>
          </a:xfrm>
          <a:prstGeom prst="rect">
            <a:avLst/>
          </a:prstGeom>
        </p:spPr>
      </p:pic>
      <p:pic>
        <p:nvPicPr>
          <p:cNvPr id="12" name="Picture 1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42C4524-FDA3-75B9-6B92-4CE484888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" y="3321026"/>
            <a:ext cx="3481566" cy="723252"/>
          </a:xfrm>
          <a:prstGeom prst="rect">
            <a:avLst/>
          </a:prstGeom>
        </p:spPr>
      </p:pic>
      <p:pic>
        <p:nvPicPr>
          <p:cNvPr id="13" name="Picture 12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7AA538A-E83D-1168-8070-88C05264E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7E03-A568-B18E-45EC-ABACFEFF1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137A72-7860-79D9-C4DB-DD8551CB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A8ABF-3998-D5EB-AD39-93C5CB068F6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B94FE-22F8-1B25-BF94-8FE46F1520B0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Windber Area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24B5A2-8036-6B95-6007-D05415DC22F6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3E29B93-AD37-2A91-F49A-4DE84C896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8D26AD-5F28-9B79-EB4C-DB4D9AE8E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0" y="908248"/>
            <a:ext cx="5016525" cy="4293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7AA4E2-2545-2A3D-C6B9-88148BA7E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714" y="437380"/>
            <a:ext cx="5532599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45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35F81-06E6-D7BD-23ED-02E3DA978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FDF5D0-A46A-51EF-0C1B-FA3C74696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86724-F00C-5302-56AD-583A4DDEB5E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9FCC4E-E57F-46F9-A22F-48A1CFE73D2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Youngsville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BE8E28-3DA6-CCBA-F562-7681EC599224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98FAE51-3E19-CECE-20BA-90B36B685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2EBE8F-BB45-5990-DC52-AF276DA38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88" y="889198"/>
            <a:ext cx="4657297" cy="4327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7D0FD7-669B-FADD-A019-EE914F78D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093" y="416007"/>
            <a:ext cx="5547841" cy="527349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1077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55DC8E7-7ED3-46FE-B9A8-25797BF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18FC-582D-142A-8D71-6B94DBC2317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02C2088-7564-FBB9-9DD1-F9BA19B4B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4BE0E-8696-7DC6-F764-E9CA8032925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646166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591AC-D86F-7794-A085-4BC3A3312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D64B4E-55DD-05B9-075D-0CECCA462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E1755-1F6F-9C31-97D7-42FFC665B74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8F0BD-CB8F-DFFA-CFA4-F07BB8F68F53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Verdana" panose="020B0604030504040204" pitchFamily="34" charset="0"/>
              </a:rPr>
              <a:t>Foxburg</a:t>
            </a:r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 Area Water and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F69D1B-E0C7-745D-CAE4-F29F8930EE8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8FF71BF-F8B7-C703-C0BB-1A29C8AB3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99EB6-EED6-FAE2-C1F1-6749E6800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45807"/>
            <a:ext cx="5404870" cy="4072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3A6415-C565-7B98-D6E8-04686DED3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576" y="461823"/>
            <a:ext cx="5486875" cy="525825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632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BD425-F68B-AFAA-62C3-63801AF8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61017C-47B4-AE37-907A-FD2EEA74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5EE89-CEB3-EEB3-F147-AA250B686E0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C7508-221A-8A33-9268-22ADFF09FFC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The Bedford Township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8BCDD1-9608-5DD8-461E-776EB8503D2D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604A867-19A9-FB1C-6284-D18963DF9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FDF87-7267-2AC0-3E8C-05513E86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152" y="855261"/>
            <a:ext cx="3586582" cy="4271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2CF4B-AF93-DE25-FAF1-DD0C06D3F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526769"/>
            <a:ext cx="5502117" cy="527349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489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DF154-1CB1-80D6-44A1-59BFD474D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1E9919-EA41-0AF6-6F0F-527CDF06C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27A0220F-5B59-307E-8BEB-BF1BDBE6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547F8-959F-22DA-0915-855256EB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B35DC-7A58-CF18-BF5F-122D7175718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4106C5A-E2A8-49A8-C86F-D007105CD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9FDBDD-6D8E-F9C9-BF10-F41DE3E4CA7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3397820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304E82B7-481F-4820-928D-3EC8DFF5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1D1DC-7C9D-448B-83E2-BA04B46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49002-0083-3A49-F518-48D77FBA9DE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4A1C0FB-D118-2E32-824A-ED104569A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763BA-12A0-9E31-C23C-A1F28324C71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691430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338E1-97C2-49F1-20A5-B9BF4A2235D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1A90DB15-5E96-D912-68FF-F069233B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A7A67B-981F-7532-E9C0-A8F7EE0F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79715B8-67DA-4AFA-A4AC-EC3910360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28CAB-69C8-3919-65F8-4DAD992E690C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26713257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232DF-0B11-4A2F-952A-C70A114E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7363-04EE-B9D8-B7F8-57CAAAF597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554E5146-0A77-43EE-E1DA-FE5B8C9D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1D97649-A230-A8C1-3A69-26054F45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639B1EA-5446-4096-3A71-055C56C83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C1BF3-3DBE-9E26-701A-EDD77773934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(ii) 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1732430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0E1C-B994-3388-4149-CA06226F9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0BDB31-9207-D40D-795A-EE365E181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D1EDBB-0155-285A-0C7C-2D99F977C6E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13B645-A1DE-66E4-B000-A3DEBE02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EC497-0C76-4C69-DB6C-DAEC61D02822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9401DA8-3E3B-87F0-3508-69CEF5E32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Chat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570124-C55C-4723-A564-A343724B0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712" y="1630741"/>
            <a:ext cx="4114800" cy="45430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the top toolbar,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click on the chat bubble icon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to open the chat dialogue box.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Type your question or comment in the Meeting Chat.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PENNVEST staff will monitor the Chat area throughout the meeting.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Replies may be delivered verbally, or returned through the same chat box, from appropriate meeting participant(s). Responses will typically be given during </a:t>
            </a:r>
            <a:r>
              <a:rPr lang="en-US" sz="2400" dirty="0">
                <a:solidFill>
                  <a:srgbClr val="2F5597"/>
                </a:solidFill>
              </a:rPr>
              <a:t>an applicable Public Comment portion of the meeting.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F52D9-92B8-05FC-C63B-D61E1D4592D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3A54A-DCED-3D33-043D-7BF92587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42" y="1796524"/>
            <a:ext cx="4660875" cy="3444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591F23-5FCD-E8FB-3D40-3FB471A5F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39" y="3256767"/>
            <a:ext cx="1247775" cy="851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2FEEA0-1AA7-6528-83AD-AFC8F70A4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848" y="4729815"/>
            <a:ext cx="990600" cy="400050"/>
          </a:xfrm>
          <a:prstGeom prst="rect">
            <a:avLst/>
          </a:prstGeom>
        </p:spPr>
      </p:pic>
      <p:pic>
        <p:nvPicPr>
          <p:cNvPr id="10" name="Picture 9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BBD5BCA-8110-97C1-124B-916216196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" y="3321026"/>
            <a:ext cx="3481566" cy="723252"/>
          </a:xfrm>
          <a:prstGeom prst="rect">
            <a:avLst/>
          </a:prstGeom>
        </p:spPr>
      </p:pic>
      <p:pic>
        <p:nvPicPr>
          <p:cNvPr id="19" name="Picture 18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B3D640B-017A-85B8-CA9D-B5BE4FBF25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7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2C76-4D27-66C8-4157-2716C309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2A117B-A7B5-A885-1817-3AB945BFB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6EAFA0-060A-2DD6-4310-9B18104A73B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3715A-6543-43D0-26EA-B57BE869204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Austin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B6DCE-B52C-EC1D-B7F8-BAC1D64A7A7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C533039-D184-F7C8-9C9F-2FE2F23A1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BD09B7-199E-CABA-0B02-B90E517BD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125768"/>
            <a:ext cx="5389955" cy="3685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70CA1A-91CF-E01C-3D6B-1CD553DD1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576" y="481045"/>
            <a:ext cx="5486875" cy="5319221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939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B9991-2512-3BD2-5563-FF97B0261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4CD370-D643-05B0-11B9-9A1BE42B8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4582E-520C-AB22-EC7D-8796017BD69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F46BE-870E-7160-D7F8-23946D9286E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Everett Area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3062C8-45E4-F0F4-AF18-5323591C4919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BF2C8FF-B77E-0151-D53D-5355F3101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3CF83-16BF-28B6-C8A2-DD3172B41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48" y="854912"/>
            <a:ext cx="5266897" cy="4296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B3BE28-4470-8069-9591-03D702B94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449352"/>
            <a:ext cx="5502117" cy="525825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6829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00513-DEA3-13BE-95C2-58442166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F291DE-52A2-87C1-17B0-9B42ED4A9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F25F8-8AE8-8917-C5F1-F902FCCA936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8884D-4360-40B8-16A8-F5A2CBDBCC6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Greater Uniontown Joint Sewage Plant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E9A52-2E82-152E-17CD-690351B27B6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602C297-34DE-C1DC-A9EE-3F1A60D2D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74B489-39D2-47BE-7F64-52C5B8F8B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766" y="441731"/>
            <a:ext cx="5494496" cy="527349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CE049D-F51B-F4DE-564C-8C2ECC64B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25" y="826464"/>
            <a:ext cx="4611493" cy="448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170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45AC-7A3C-8796-BC59-728D5393E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4CEB8-4E1E-456B-8683-76ED01129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B2721-D72B-FEBD-9152-C5C74AF4998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B971D-A5C0-735E-1E77-AC082744AC34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Lansdale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8C5FB-4BB6-C031-364C-5F159178FAF0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E9733BE-3742-2893-6184-19A26432E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0E9AE-EFBD-59F6-E868-7AF0C820C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5" y="1314783"/>
            <a:ext cx="5430775" cy="3289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862952-E574-1928-4852-9A1C1C149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576" y="477065"/>
            <a:ext cx="5486875" cy="524301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6874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C85B3-D321-6BC2-BE81-2490D199D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551C78-70F7-467D-BD92-10CF7033E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D9AF2-D4EF-2ACF-8D29-EC69665ADFC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2F95F-4E42-829C-895D-956644EF532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Lock Haven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C3FBF2-0472-00E7-BAA6-191B476C3213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3A91A70-82D9-1B08-870A-C7EF7099D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17C7F-83E2-35DC-6DDE-015D49CF9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147546"/>
            <a:ext cx="5421792" cy="3707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358E4-3BF6-59C7-4178-A87217B00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66" y="444578"/>
            <a:ext cx="5494496" cy="526587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4688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105B3-AE53-4B9A-9573-E91E74F0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2D103B-D760-785B-41DE-01B2FDB3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B07BC6-820C-388B-9E07-0293310C899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1CAF5-967B-1BF5-BB00-8EE0F544F9AD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Pittsburgh Water and Sewer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BEBBBA-22BD-824D-C6BB-F1BD15C29081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C8D52CC-E431-CB23-DE45-D1445706B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E1E88-F1DF-070A-8105-89233EB7C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88" y="868517"/>
            <a:ext cx="4864125" cy="4296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111A1B-693E-02C4-64DC-3E1FD3531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28" y="449352"/>
            <a:ext cx="5448772" cy="525825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6569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E209C-1806-231C-D311-0B88771B0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56D647-7E92-D11D-2C52-2F59C7A9F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ADD6B-6F13-5687-A86A-45EDD0EDD67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66C67-005C-8C76-1E72-8C98A6FCFD5C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Sharpsburg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3F37AD-3B46-45C6-6C09-A9FF9A4E5FFB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2AF6198-8F5E-0973-42AD-6BC65A5EC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8AB496-670A-671D-0469-82DF73E79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86" y="871036"/>
            <a:ext cx="5441350" cy="426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8C567-53C0-2716-1955-E15C84DD4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66" y="484685"/>
            <a:ext cx="5494496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896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97267-0AB3-F3C6-5D6D-77DB98F0E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B84198-A1DD-4EF0-24F6-1DC939CFF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9F763F-DD9A-346B-B0BB-5BED276164D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53593-FE46-9705-BEA3-9321CB5E472B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Municipal Authority of the Borough of Somerset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AC7EBE-4825-33C6-2960-715F1709904E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FAD1F87-E952-0062-22F0-11A408ED4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5908C8-583B-26A1-57C8-3651DC401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02" y="884850"/>
            <a:ext cx="4689954" cy="4257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68E202-E2ED-7280-334E-AAB49DACC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449352"/>
            <a:ext cx="5502117" cy="525825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6200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16043-CDCA-E08D-4685-D348519DD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393CDA-7524-8F3A-7E4D-1FA1DF766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AAEF47-3E15-45AC-4960-E9F9B6D3C9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559CD-54AF-1E84-4727-EA96B21861F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White Run Regional Municipal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11BD0-B199-F24D-2911-4086B541E75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4C07056-2371-6D14-433E-7C4D89845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4C7959-7E8C-C441-5C25-507222E00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75" y="867426"/>
            <a:ext cx="5115555" cy="4303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A7D4D3-A123-6274-F8CE-2369ED81D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197" y="441731"/>
            <a:ext cx="5471634" cy="527349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6899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FF39-41F3-020A-A986-E4D260CD9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57C1F-5174-63C7-51A3-5F2A65076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9D9A33D-7E4C-19B1-40DD-C90D7C65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E0E7D-586F-4F8E-4E5F-60F97872A3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2B16F2F-5D4D-2E0A-37AC-27DB3E6CB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7405D-5BBE-9776-8E0D-43D19C77393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89438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8994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Participant Best Practices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CCCE7A-60CF-4BE4-9494-1669CAED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0" y="1935436"/>
            <a:ext cx="8913888" cy="454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1. Log in to the Board Meeting through a computer or smart phone      	(using the Teams app).</a:t>
            </a:r>
            <a:endParaRPr lang="en-US" sz="1400" dirty="0">
              <a:solidFill>
                <a:srgbClr val="2F5597"/>
              </a:solidFill>
            </a:endParaRPr>
          </a:p>
          <a:p>
            <a:pPr algn="just">
              <a:tabLst>
                <a:tab pos="346075" algn="l"/>
              </a:tabLst>
            </a:pPr>
            <a:r>
              <a:rPr lang="en-US" sz="1400" dirty="0">
                <a:solidFill>
                  <a:srgbClr val="2F5597"/>
                </a:solidFill>
              </a:rPr>
              <a:t>	</a:t>
            </a:r>
            <a:endParaRPr lang="en-US" sz="1000" dirty="0">
              <a:solidFill>
                <a:srgbClr val="2F5597"/>
              </a:solidFill>
              <a:highlight>
                <a:srgbClr val="FFFF00"/>
              </a:highlight>
            </a:endParaRPr>
          </a:p>
          <a:p>
            <a:pPr algn="just">
              <a:tabLst>
                <a:tab pos="346075" algn="l"/>
              </a:tabLst>
            </a:pPr>
            <a:r>
              <a:rPr lang="en-US" sz="2200" dirty="0">
                <a:solidFill>
                  <a:srgbClr val="2F5597"/>
                </a:solidFill>
              </a:rPr>
              <a:t>2.  When your microphone has been unmuted, begin by stating: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Your name.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Your affiliation (i.e., company, organization, etc.).</a:t>
            </a:r>
          </a:p>
          <a:p>
            <a:pPr marL="971550" indent="231775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6075" algn="l"/>
                <a:tab pos="1203325" algn="l"/>
              </a:tabLst>
            </a:pPr>
            <a:r>
              <a:rPr lang="en-US" sz="2000" dirty="0">
                <a:solidFill>
                  <a:srgbClr val="2F5597"/>
                </a:solidFill>
              </a:rPr>
              <a:t>Indicate the specific project, agency activity, or agenda item about 	which you are commenting.</a:t>
            </a:r>
          </a:p>
          <a:p>
            <a:pPr marL="971550" algn="just">
              <a:spcBef>
                <a:spcPts val="600"/>
              </a:spcBef>
              <a:tabLst>
                <a:tab pos="346075" algn="l"/>
                <a:tab pos="1203325" algn="l"/>
              </a:tabLst>
            </a:pPr>
            <a:endParaRPr lang="en-US" sz="1800" dirty="0">
              <a:solidFill>
                <a:srgbClr val="2F5597"/>
              </a:solidFill>
            </a:endParaRPr>
          </a:p>
          <a:p>
            <a:pPr marL="1771650" indent="346075" algn="l">
              <a:spcBef>
                <a:spcPts val="600"/>
              </a:spcBef>
              <a:buFont typeface="Wingdings" panose="05000000000000000000" pitchFamily="2" charset="2"/>
              <a:buChar char="v"/>
              <a:tabLst>
                <a:tab pos="346075" algn="l"/>
                <a:tab pos="2117725" algn="l"/>
              </a:tabLst>
            </a:pPr>
            <a:r>
              <a:rPr lang="en-US" sz="1800" i="1" dirty="0">
                <a:solidFill>
                  <a:srgbClr val="2F5597"/>
                </a:solidFill>
              </a:rPr>
              <a:t>If your comment or question is </a:t>
            </a:r>
            <a:r>
              <a:rPr lang="en-US" sz="1800" i="1" u="sng" dirty="0">
                <a:solidFill>
                  <a:srgbClr val="2F5597"/>
                </a:solidFill>
              </a:rPr>
              <a:t>on behalf of another</a:t>
            </a:r>
            <a:r>
              <a:rPr lang="en-US" sz="1800" i="1" dirty="0">
                <a:solidFill>
                  <a:srgbClr val="2F5597"/>
                </a:solidFill>
              </a:rPr>
              <a:t> individual or 	organization, </a:t>
            </a:r>
            <a:r>
              <a:rPr lang="en-US" sz="1800" b="1" i="1" dirty="0">
                <a:solidFill>
                  <a:srgbClr val="2F5597"/>
                </a:solidFill>
              </a:rPr>
              <a:t>please acknowledge this</a:t>
            </a:r>
            <a:r>
              <a:rPr lang="en-US" sz="1800" i="1" dirty="0">
                <a:solidFill>
                  <a:srgbClr val="2F5597"/>
                </a:solidFill>
              </a:rPr>
              <a:t>, immediately after your 	name and affiliation, </a:t>
            </a:r>
            <a:r>
              <a:rPr lang="en-US" sz="1800" b="1" i="1" dirty="0">
                <a:solidFill>
                  <a:srgbClr val="2F5597"/>
                </a:solidFill>
              </a:rPr>
              <a:t>and reference the name(s) of the associated 	person(s) or group(s).</a:t>
            </a:r>
            <a:endParaRPr lang="en-US" sz="1800" i="1" dirty="0">
              <a:solidFill>
                <a:srgbClr val="2F5597"/>
              </a:solidFill>
            </a:endParaRPr>
          </a:p>
        </p:txBody>
      </p:sp>
      <p:pic>
        <p:nvPicPr>
          <p:cNvPr id="13" name="Board Meeting Intro">
            <a:hlinkClick r:id="" action="ppaction://media"/>
            <a:extLst>
              <a:ext uri="{FF2B5EF4-FFF2-40B4-BE49-F238E27FC236}">
                <a16:creationId xmlns:a16="http://schemas.microsoft.com/office/drawing/2014/main" id="{FAC8A58F-45B8-4E0D-83E4-6A44BB9F9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1030" y="6420050"/>
            <a:ext cx="437949" cy="437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234763-7816-1D3B-9632-0265FFFA513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Board Meeting Intro">
            <a:hlinkClick r:id="" action="ppaction://media"/>
            <a:extLst>
              <a:ext uri="{FF2B5EF4-FFF2-40B4-BE49-F238E27FC236}">
                <a16:creationId xmlns:a16="http://schemas.microsoft.com/office/drawing/2014/main" id="{91640546-6860-D15C-1F20-70B73BEBC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0444" y="6287625"/>
            <a:ext cx="487362" cy="487362"/>
          </a:xfrm>
          <a:prstGeom prst="rect">
            <a:avLst/>
          </a:prstGeom>
        </p:spPr>
      </p:pic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3423871-5E72-FE2F-5005-6A563CFA2C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55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03F62-22CD-3B24-3BF8-92F42034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6E33CA-37E5-D6EC-694B-B424EC0DD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BAB17E-1258-B6D5-575A-ABA96DE1715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39638-61FF-B8B2-77F0-30F0853D1A75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Austin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EC5E00-4CD5-3690-F316-A66B41C4AD07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CF7B3CF-E05F-C68B-6FC5-AF1B447FE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E0AF93-CF6D-8603-410E-964B4918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125768"/>
            <a:ext cx="5389955" cy="3685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641EBC-636D-5FAA-F40E-3A189E70C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576" y="481045"/>
            <a:ext cx="5486875" cy="5319221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240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9AFEA-41EF-5F98-1166-B1E418DEC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FA02A-60D1-4E5C-0BEB-FACAD726B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BC673A-E1BA-166E-186A-A5396B44550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538C1-8FE4-05C5-F4B0-EABBEECE59E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Borough of Sharpsburg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4F467-87F7-53A1-F393-2A1BA7399682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3912402-25D2-B00D-6B8F-7D61B66B6F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653639-0607-C185-4DB3-BB7CA1B23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86" y="871036"/>
            <a:ext cx="5441350" cy="426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D572EA-F12E-7A90-F26B-CF7E0C648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66" y="484685"/>
            <a:ext cx="5494496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6174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DB419-6F9E-3BDB-CB31-7ADCF943C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CAB75-32DA-512D-99A1-CB87B7306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ABA2BE18-26F3-FB0F-7256-33F8BFE2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D909B6-253F-47EF-380E-E601823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0FAAED-CBB6-A5B7-C7A8-A683DD7EC9B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CF7AC530-ED92-863D-E3CA-E03FC2DAF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9E3E97-393C-E610-B908-CE88B196C021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19294902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AE3A-1119-F98C-168F-E9F98B85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B6DFA-E450-E9BE-66A0-A2C52F9FD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9D6C2880-3811-9D2F-9DA9-3D50845F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E5C00-48B7-A50E-3776-7A7963A9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0F81D-FF8D-E715-6F74-7B178E46377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0237687-3886-A0EB-0109-9F808951E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B4F5A-48E9-5B69-6A31-368EE7CE9E9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7976023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59B7-9FB9-4F2F-E300-09F4F224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2C7A6-B544-D073-8B37-07EAFC387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235FC9-6579-3E31-4255-841DF3CCEDC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4A5B6DAB-2ABC-1077-8345-232F0B28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8FD0B4A-451C-19C4-24A4-07828C17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59F4E3CB-EA73-6885-B606-D785AA88A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579C1-B999-8A8D-4EE6-8EC0BF8239E6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2174660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26977-63D7-E0E3-C408-614F1119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A056C-07CA-5820-32A8-2EDCF6ED0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65E89-697E-8B2E-3572-97B2635D103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8B9D57CD-C79D-D39A-6816-69449438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78BB74E-764B-8AD6-6449-A01D5DF4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E5B40809-28A6-9C79-3B54-8531162AA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D6F86-694C-8526-2223-893C59D7CA15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(iii)  WASTEWATER</a:t>
            </a:r>
          </a:p>
        </p:txBody>
      </p:sp>
    </p:spTree>
    <p:extLst>
      <p:ext uri="{BB962C8B-B14F-4D97-AF65-F5344CB8AC3E}">
        <p14:creationId xmlns:p14="http://schemas.microsoft.com/office/powerpoint/2010/main" val="34720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B48C0-2413-C276-4A7D-735A425CA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BC9910-9B10-0484-8CBC-BF3C584E9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A6D00-BAC3-91BC-E4FC-29F1A189D19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B5D3A6-A92D-B9C4-903E-018335F1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STORMWATER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CONSTRUCTION PROJECTS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10745-2A84-FAFA-062A-6208337048EF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9225383-6E58-971A-F401-7B25BDF29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090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E7F30-8CAD-FD0A-2624-11ABDDD5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824C1F-4E75-2C8D-CD95-9600B407D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3B500B-5F08-3D4C-DCBE-6D16C42986B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FB903-34BF-1D0B-E4F2-214EF3C622B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Bath Borough Stormwater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0B2970-EBE3-F19A-21EA-9FED3D70CC88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4C0245F-476F-8B92-6153-6E3F42DCD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D33B5E-499B-9900-5DAF-282A199A5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60" y="1015481"/>
            <a:ext cx="5424746" cy="399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04DB8C-FE44-7AE5-EF98-65F251FF8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66" y="454203"/>
            <a:ext cx="5494496" cy="5265876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4999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5DCAC-88BC-E60A-E14B-2D22B656D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D85472-7BBB-C95F-B653-9BF4B363A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19E42-FE17-EC46-ED45-D2BEF98BDF2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6641D-2FE3-D6AB-E523-B44085015B46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Palmer Township Stormwater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08F3E8-1E5D-F674-CC5A-F0AFD1129954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3112C8A-9D1A-89E9-5445-69976E1D7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B6C9FC-3CA4-90C1-8060-9AC7B9C0A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155883"/>
            <a:ext cx="5396838" cy="353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A26D07-48E0-3D4E-998B-D7B31145A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428620"/>
            <a:ext cx="5502117" cy="527349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9250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71CDF-6973-2742-85D6-02EA4F478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0DBDEE-E4C6-9FC4-B0A5-9A0B12C19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364B7-4CA2-5B60-A55D-345C4DFA35C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C3EB5-2EB6-5E0D-3EC6-4809FA3AFA58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City of Sharon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83916-6909-8D8F-4A5D-A7DDBB278AC5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2A53C0A-4307-4F4E-7A4E-0711736F7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25AAD3-F228-5D0B-203D-655E6081B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60" y="971937"/>
            <a:ext cx="5439087" cy="4089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B4F581-EA22-AEA5-4495-356D957BA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007" y="438306"/>
            <a:ext cx="5464013" cy="5235394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15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5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B6B85-99DC-4287-B26E-35DDFCEB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4" r="26775"/>
          <a:stretch/>
        </p:blipFill>
        <p:spPr>
          <a:xfrm>
            <a:off x="9195881" y="0"/>
            <a:ext cx="299611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38DB4E-E6E8-42E2-99E7-B07CF1D3F8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8994"/>
            <a:ext cx="919588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Public Comment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Notices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3CCCE7A-60CF-4BE4-9494-1669CAED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0" y="2116411"/>
            <a:ext cx="8913888" cy="454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buAutoNum type="arabicPeriod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All verbal comments, questions and responses will be recorded and can be shared publicly. </a:t>
            </a:r>
          </a:p>
          <a:p>
            <a:pPr marL="457200" indent="-457200" algn="just">
              <a:buAutoNum type="arabicPeriod"/>
              <a:tabLst>
                <a:tab pos="346075" algn="l"/>
              </a:tabLst>
            </a:pPr>
            <a:endParaRPr lang="en-US" dirty="0">
              <a:solidFill>
                <a:srgbClr val="2F5597"/>
              </a:solidFill>
            </a:endParaRPr>
          </a:p>
          <a:p>
            <a:pPr marL="457200" indent="-457200" algn="just">
              <a:spcAft>
                <a:spcPts val="1200"/>
              </a:spcAft>
              <a:buAutoNum type="arabicPeriod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PENNVEST cannot guarantee all persons requesting to speak will be able to do so, specifically in the case of technical difficulties beyond our control, such as: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Audio feedback.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Poor sound quality.</a:t>
            </a:r>
          </a:p>
          <a:p>
            <a:pPr marL="971550" indent="231775" algn="just"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dirty="0">
                <a:solidFill>
                  <a:srgbClr val="2F5597"/>
                </a:solidFill>
              </a:rPr>
              <a:t>Interruptions in bandwidth services.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CA791-1D86-7516-219D-BAB420183D6F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8F940A75-3677-A39C-15E8-D02C142D8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6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0"/>
    </mc:Choice>
    <mc:Fallback xmlns="">
      <p:transition spd="slow" advClick="0" advTm="180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BF68-9696-531E-772B-1C4B7111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B59B1-CF96-3177-8D63-63F48F0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A428B4-B8C1-33B7-E705-4F1F1982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E4DF9-448C-6DFD-6FBD-3B4A18AE2D0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3578E4CD-0C37-DAF1-B219-5D31F712C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D7A59-A45E-821F-0110-7CEAD6F9DFD7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25026943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DEAD7-2C6F-1D84-5635-95BA5A430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4ADD77-5F81-0CD9-CDA1-CBADD86AD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DA53B8-6CA4-C7FF-ADBD-57F31581CCD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5A5CC-D739-B562-EB73-EEA78DBECE07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Palmer Township Stormwater Authority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6779E-35A4-2CE3-542F-CF0C3E64E37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84924D9-2578-5636-911D-F81389D22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B6AC6D-E656-672F-1CA7-E623BB38B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1155883"/>
            <a:ext cx="5396838" cy="353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9F3DDE-C9AB-F2BE-A04B-39E3FB362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5" y="428620"/>
            <a:ext cx="5502117" cy="5273497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6648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F3A7E-4AE6-C781-6B6B-B130B7214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9D6E2-1BC6-DF43-8471-B53A6B27D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BBC95473-EE46-5D2A-7890-03CD679BD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4AE5C3-B652-BE17-3A23-589916AC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Motion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ECA6E-2413-51BF-6E96-76E73F56DD2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B96CC482-5A7D-4E30-C450-BF6C4800C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F79C92-33E5-98E4-CEBF-C23DE68B5AEB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4249448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22CEE-4155-7320-DBA2-94F0E75B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0E1D1-4D97-9761-833F-9EC83C25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pic>
        <p:nvPicPr>
          <p:cNvPr id="6" name="Picture 5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0B4E9CB9-8786-9AE8-FEE3-2CAA1FC62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C4193-31A9-F1B4-40CF-9855168B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Board Discussion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0D336-8A75-8953-90AB-49ED73B21F2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4628924-177D-6D0C-9C53-10BE17AF8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93CDA-74FD-72B9-D8C1-47F6D7F8C62A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16232845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5C560-7F71-AB54-4255-97F2CA6F4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73838-52D6-1693-2D1B-5AF8DB552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50955-079E-329C-79A9-5117EE48EC6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3" name="Picture 12" descr="Image denoting this slide opens the floor for public comment on the previous section of content.">
            <a:extLst>
              <a:ext uri="{FF2B5EF4-FFF2-40B4-BE49-F238E27FC236}">
                <a16:creationId xmlns:a16="http://schemas.microsoft.com/office/drawing/2014/main" id="{565A160A-50C7-72CC-EB60-7891707A1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" y="459710"/>
            <a:ext cx="2257425" cy="21907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CA1A20D-1D77-89D4-A4BC-3270CDA0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8567003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Comment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9AB9D87-50C3-D4C1-9841-A7B68FFE3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A946F-63D3-3040-1581-7F07D49AE41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36864917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BF499-4933-2B56-5D62-E803391C7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CD856-5DCB-097A-DC9A-83E780413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A2657-8DD7-78E7-BAAD-99B86F5FD77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7" name="Picture 6" descr="Image denoting this slide opens the floor for board member vote on the previous section of content.">
            <a:extLst>
              <a:ext uri="{FF2B5EF4-FFF2-40B4-BE49-F238E27FC236}">
                <a16:creationId xmlns:a16="http://schemas.microsoft.com/office/drawing/2014/main" id="{4459D5F5-0A2D-D809-1A9D-15961BFF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t="12427" r="13612" b="16187"/>
          <a:stretch/>
        </p:blipFill>
        <p:spPr>
          <a:xfrm>
            <a:off x="801966" y="240045"/>
            <a:ext cx="2362581" cy="241041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1CF7A9E-395C-3AFD-6168-488652A2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682906"/>
            <a:ext cx="7384647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opperplate Gothic Bold" panose="020E0705020206020404" pitchFamily="34" charset="0"/>
              </a:rPr>
            </a:br>
            <a:endParaRPr lang="en-US" dirty="0"/>
          </a:p>
        </p:txBody>
      </p:sp>
      <p:pic>
        <p:nvPicPr>
          <p:cNvPr id="2" name="Picture 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7A1C0616-95A7-3DD7-1213-13545DD1D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1678A-D4CC-C3E2-7188-9E377ADCEFE3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A. CONSTRUCTION     (iv)  STORMWATER</a:t>
            </a:r>
          </a:p>
        </p:txBody>
      </p:sp>
    </p:spTree>
    <p:extLst>
      <p:ext uri="{BB962C8B-B14F-4D97-AF65-F5344CB8AC3E}">
        <p14:creationId xmlns:p14="http://schemas.microsoft.com/office/powerpoint/2010/main" val="34688539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27EB8-14BE-BCF3-09A0-6D65596CD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1D6B67-2FB6-B207-DF91-3A43FE93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1B27F9-91C4-0E87-8154-912AA7C9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WASTEWATER FACILITIES ADVANCE FUNDING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89DF1-B9DA-E849-12AF-0C37D59E6E4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2756D-D290-C40A-DAB0-95C33F271094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E6C6E2B-4F23-0264-1FDE-ED74DB0F7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90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BB23-3803-EB01-F43B-3813B7605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B40420-2926-B8D4-17F6-BBC60FA2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027978-558F-2668-C7F0-623DC7F66EB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2DA9A-226F-9928-0AAA-57CF8B617D22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Bear Lake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8C2613-B508-E20A-E46D-216BA5DF125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28C80E6A-C862-27D1-DF2A-39089B5FB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461D7-D48B-1876-65BC-875507885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00084"/>
            <a:ext cx="5400658" cy="4248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298A87-7C56-0AA0-4683-24D292D6E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904" y="499927"/>
            <a:ext cx="5540220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4699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55035-1E5B-B3C1-7D1F-D56046CDA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1D6761-8EC1-4F81-583B-56E0C6D3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5" y="0"/>
            <a:ext cx="1219199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485B49-2439-7D40-926E-CC92C3DFA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5" y="585216"/>
            <a:ext cx="11944224" cy="230410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SPECIALIST</a:t>
            </a:r>
            <a:b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3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749D1-A8CC-573B-6D09-5EE23A414AB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CAA7CE1-B71A-BCF5-D8F4-F74DD5EC1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65FCD5-35A8-2744-59E9-578A8485EAAE}"/>
              </a:ext>
            </a:extLst>
          </p:cNvPr>
          <p:cNvSpPr txBox="1"/>
          <p:nvPr/>
        </p:nvSpPr>
        <p:spPr>
          <a:xfrm>
            <a:off x="3182847" y="6350568"/>
            <a:ext cx="90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III.  FINANCIAL ASSISTANCE APPLICATIONS      B.  ADVANCE FUNDING     (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)  WASTEWATER</a:t>
            </a:r>
          </a:p>
        </p:txBody>
      </p:sp>
    </p:spTree>
    <p:extLst>
      <p:ext uri="{BB962C8B-B14F-4D97-AF65-F5344CB8AC3E}">
        <p14:creationId xmlns:p14="http://schemas.microsoft.com/office/powerpoint/2010/main" val="42949068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C39C9-9EC3-40BE-BFC1-D640BCB03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C93B4-48E9-3C76-9854-479BF12D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8"/>
          <a:stretch/>
        </p:blipFill>
        <p:spPr>
          <a:xfrm>
            <a:off x="0" y="2047875"/>
            <a:ext cx="12192000" cy="4810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D66ED-3784-EE74-9306-F9507594D7E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4DD9C-6040-0590-3B54-6B777A075EDE}"/>
              </a:ext>
            </a:extLst>
          </p:cNvPr>
          <p:cNvSpPr txBox="1"/>
          <p:nvPr/>
        </p:nvSpPr>
        <p:spPr>
          <a:xfrm>
            <a:off x="3059295" y="6359968"/>
            <a:ext cx="913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Verdana" panose="020B0604030504040204" pitchFamily="34" charset="0"/>
              </a:rPr>
              <a:t>Bear Lake Borough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741D15-9754-1398-8985-1021A3B229DA}"/>
              </a:ext>
            </a:extLst>
          </p:cNvPr>
          <p:cNvSpPr/>
          <p:nvPr/>
        </p:nvSpPr>
        <p:spPr>
          <a:xfrm>
            <a:off x="126859" y="768096"/>
            <a:ext cx="5683169" cy="4620768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5DAC3D3-C93D-D319-09CA-68885ED43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6245564"/>
            <a:ext cx="2784953" cy="578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BD08B-B4A4-128E-D9F6-2C3FA4167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6" y="900084"/>
            <a:ext cx="5400658" cy="4248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9C5FBD-51BA-0463-4813-D982FC22D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904" y="499927"/>
            <a:ext cx="5540220" cy="5220152"/>
          </a:xfrm>
          <a:prstGeom prst="rect">
            <a:avLst/>
          </a:prstGeom>
          <a:effectLst>
            <a:outerShdw blurRad="444500" dist="139700" dir="2700000" algn="ctr" rotWithShape="0">
              <a:srgbClr val="000000">
                <a:alpha val="7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98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9ed65d1-f4aa-4acb-9fb6-e10cd42c23c6">
      <UserInfo>
        <DisplayName>Seltzer, Michelle</DisplayName>
        <AccountId>44</AccountId>
        <AccountType/>
      </UserInfo>
      <UserInfo>
        <DisplayName>Crowell, Patrick</DisplayName>
        <AccountId>40</AccountId>
        <AccountType/>
      </UserInfo>
    </SharedWithUsers>
    <lcf76f155ced4ddcb4097134ff3c332f xmlns="c133a272-c33b-4d0c-82b0-57d84d97020e">
      <Terms xmlns="http://schemas.microsoft.com/office/infopath/2007/PartnerControls"/>
    </lcf76f155ced4ddcb4097134ff3c332f>
    <TaxCatchAll xmlns="49ed65d1-f4aa-4acb-9fb6-e10cd42c23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2E417B26C5B4EBB2FAE623C53911A" ma:contentTypeVersion="12" ma:contentTypeDescription="Create a new document." ma:contentTypeScope="" ma:versionID="c2e31abb203e196a10a7939f6878d37a">
  <xsd:schema xmlns:xsd="http://www.w3.org/2001/XMLSchema" xmlns:xs="http://www.w3.org/2001/XMLSchema" xmlns:p="http://schemas.microsoft.com/office/2006/metadata/properties" xmlns:ns2="c133a272-c33b-4d0c-82b0-57d84d97020e" xmlns:ns3="49ed65d1-f4aa-4acb-9fb6-e10cd42c23c6" targetNamespace="http://schemas.microsoft.com/office/2006/metadata/properties" ma:root="true" ma:fieldsID="ad6b7ddc82f355a857a0aaa329eac0f4" ns2:_="" ns3:_="">
    <xsd:import namespace="c133a272-c33b-4d0c-82b0-57d84d97020e"/>
    <xsd:import namespace="49ed65d1-f4aa-4acb-9fb6-e10cd42c2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3a272-c33b-4d0c-82b0-57d84d9702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380fc7-fa52-4f73-84dd-cd41989e36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ed65d1-f4aa-4acb-9fb6-e10cd42c23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8b8b5c3-adce-4eaf-8c88-767f30bfe6b4}" ma:internalName="TaxCatchAll" ma:showField="CatchAllData" ma:web="49ed65d1-f4aa-4acb-9fb6-e10cd42c2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8B3975-E2F0-43DB-9E70-478AD69609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A45A5F-0C5A-462F-8ECC-3DD36BB8468C}">
  <ds:schemaRefs>
    <ds:schemaRef ds:uri="http://purl.org/dc/dcmitype/"/>
    <ds:schemaRef ds:uri="c133a272-c33b-4d0c-82b0-57d84d97020e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49ed65d1-f4aa-4acb-9fb6-e10cd42c23c6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1C703CD-F69A-47D8-A0AB-21B1D5D94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3a272-c33b-4d0c-82b0-57d84d97020e"/>
    <ds:schemaRef ds:uri="49ed65d1-f4aa-4acb-9fb6-e10cd42c23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57490</TotalTime>
  <Words>2054</Words>
  <Application>Microsoft Office PowerPoint</Application>
  <PresentationFormat>Widescreen</PresentationFormat>
  <Paragraphs>491</Paragraphs>
  <Slides>128</Slides>
  <Notes>89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6" baseType="lpstr">
      <vt:lpstr>Arial</vt:lpstr>
      <vt:lpstr>Calibri</vt:lpstr>
      <vt:lpstr>Calibri Light</vt:lpstr>
      <vt:lpstr>Constantia</vt:lpstr>
      <vt:lpstr>Copperplate Gothic Bold</vt:lpstr>
      <vt:lpstr>Verdana</vt:lpstr>
      <vt:lpstr>Wingdings</vt:lpstr>
      <vt:lpstr>Office Theme</vt:lpstr>
      <vt:lpstr>Board of Directors Meeting   April 15, 2026  10:30 a.m. </vt:lpstr>
      <vt:lpstr>Recording Notice</vt:lpstr>
      <vt:lpstr>Transcription Notice</vt:lpstr>
      <vt:lpstr>Technical Information</vt:lpstr>
      <vt:lpstr>Public Comment</vt:lpstr>
      <vt:lpstr>Raise Hand</vt:lpstr>
      <vt:lpstr>Chat</vt:lpstr>
      <vt:lpstr>Public Comment Participant Best Practices</vt:lpstr>
      <vt:lpstr>Public Comment Notices</vt:lpstr>
      <vt:lpstr>Today’s Agenda</vt:lpstr>
      <vt:lpstr>APPROVAL OF PRIOR MEETING MINUTES   A.  JANUARY 21, 2026</vt:lpstr>
      <vt:lpstr>Motion </vt:lpstr>
      <vt:lpstr>Board Discussion  </vt:lpstr>
      <vt:lpstr>Public Comment  </vt:lpstr>
      <vt:lpstr>Vote </vt:lpstr>
      <vt:lpstr>ADMINISTRATIVE</vt:lpstr>
      <vt:lpstr>PowerPoint Presentation</vt:lpstr>
      <vt:lpstr>Motion </vt:lpstr>
      <vt:lpstr>Board Discussion  </vt:lpstr>
      <vt:lpstr>Public Comment  </vt:lpstr>
      <vt:lpstr>Vote </vt:lpstr>
      <vt:lpstr>PowerPoint Presentation</vt:lpstr>
      <vt:lpstr>Motion </vt:lpstr>
      <vt:lpstr>Board Discussion  </vt:lpstr>
      <vt:lpstr>Public Comment  </vt:lpstr>
      <vt:lpstr>Vote </vt:lpstr>
      <vt:lpstr>PowerPoint Presentation</vt:lpstr>
      <vt:lpstr>Motion </vt:lpstr>
      <vt:lpstr>Board Discussion  </vt:lpstr>
      <vt:lpstr>Public Comment  </vt:lpstr>
      <vt:lpstr>Vote </vt:lpstr>
      <vt:lpstr>FINANCIAL ASSISTANCE APPLICATIONS</vt:lpstr>
      <vt:lpstr>PowerPoint Presentation</vt:lpstr>
      <vt:lpstr>NON-POINT SOURCE CONSTRUCTION PROJECTS</vt:lpstr>
      <vt:lpstr>PowerPoint Presentation</vt:lpstr>
      <vt:lpstr>PROJECT SPECIALIST PRESENTATION</vt:lpstr>
      <vt:lpstr>PowerPoint Presentation</vt:lpstr>
      <vt:lpstr>Motion </vt:lpstr>
      <vt:lpstr>Board Discussion  </vt:lpstr>
      <vt:lpstr>Public Comment  </vt:lpstr>
      <vt:lpstr>Vote </vt:lpstr>
      <vt:lpstr>DRINKING WATER CONSTRUCTION PROJECTS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SPECIALIST PRESENTATIONS</vt:lpstr>
      <vt:lpstr>PowerPoint Presentation</vt:lpstr>
      <vt:lpstr>PowerPoint Presentation</vt:lpstr>
      <vt:lpstr>Motion </vt:lpstr>
      <vt:lpstr>Board Discussion  </vt:lpstr>
      <vt:lpstr>Public Comment  </vt:lpstr>
      <vt:lpstr>Vote </vt:lpstr>
      <vt:lpstr>WASTEWATER CONSTRUCTION PROJECTS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SPECIALIST PRESENTATIONS</vt:lpstr>
      <vt:lpstr>PowerPoint Presentation</vt:lpstr>
      <vt:lpstr>PowerPoint Presentation</vt:lpstr>
      <vt:lpstr>Motion </vt:lpstr>
      <vt:lpstr>Board Discussion  </vt:lpstr>
      <vt:lpstr>Public Comment  </vt:lpstr>
      <vt:lpstr>Vote </vt:lpstr>
      <vt:lpstr>STORMWATER CONSTRUCTION PROJECTS </vt:lpstr>
      <vt:lpstr>PowerPoint Presentation</vt:lpstr>
      <vt:lpstr>PowerPoint Presentation</vt:lpstr>
      <vt:lpstr>PowerPoint Presentation</vt:lpstr>
      <vt:lpstr>PROJECT SPECIALIST PRESENTATION</vt:lpstr>
      <vt:lpstr>PowerPoint Presentation</vt:lpstr>
      <vt:lpstr>Motion </vt:lpstr>
      <vt:lpstr>Board Discussion  </vt:lpstr>
      <vt:lpstr>Public Comment  </vt:lpstr>
      <vt:lpstr>Vote </vt:lpstr>
      <vt:lpstr>WASTEWATER FACILITIES ADVANCE FUNDING</vt:lpstr>
      <vt:lpstr>PowerPoint Presentation</vt:lpstr>
      <vt:lpstr>PROJECT SPECIALIST PRESENTATION</vt:lpstr>
      <vt:lpstr>PowerPoint Presentation</vt:lpstr>
      <vt:lpstr>Motion </vt:lpstr>
      <vt:lpstr>Board Discussion  </vt:lpstr>
      <vt:lpstr>Public Comment  </vt:lpstr>
      <vt:lpstr>Vote </vt:lpstr>
      <vt:lpstr>PRIOR-APPROVED PROJECTS  INCREASES/DECREASES</vt:lpstr>
      <vt:lpstr>PowerPoint Presentation</vt:lpstr>
      <vt:lpstr>PowerPoint Presentation</vt:lpstr>
      <vt:lpstr>PowerPoint Presentation</vt:lpstr>
      <vt:lpstr>Motion </vt:lpstr>
      <vt:lpstr>Board Discussion  </vt:lpstr>
      <vt:lpstr>Public Comment  </vt:lpstr>
      <vt:lpstr>Vote </vt:lpstr>
      <vt:lpstr>PRIOR-APPROVED PROJECTS  PROGRAM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PRIOR-APPROVED PROJECTS  ON-LOT REPORT</vt:lpstr>
      <vt:lpstr>PowerPoint Presentation</vt:lpstr>
      <vt:lpstr>PRIOR-APPROVED PROJECTS  PROJECT STATUS</vt:lpstr>
      <vt:lpstr>PowerPoint Presentation</vt:lpstr>
      <vt:lpstr>PowerPoint Presentation</vt:lpstr>
      <vt:lpstr>PowerPoint Presentation</vt:lpstr>
      <vt:lpstr>PowerPoint Presentation</vt:lpstr>
      <vt:lpstr>Final Public Comment </vt:lpstr>
      <vt:lpstr>Save the date</vt:lpstr>
      <vt:lpstr>Vote to Adjourn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Sailhamer, Brent</dc:creator>
  <cp:lastModifiedBy>Campbell, Felicia</cp:lastModifiedBy>
  <cp:revision>370</cp:revision>
  <dcterms:created xsi:type="dcterms:W3CDTF">2020-03-23T13:54:09Z</dcterms:created>
  <dcterms:modified xsi:type="dcterms:W3CDTF">2026-04-15T14:17:05Z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0x010100F002E417B26C5B4EBB2FAE623C53911A</vt:lpwstr>
  </property>
</Properties>
</file>