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6"/>
  </p:notesMasterIdLst>
  <p:sldIdLst>
    <p:sldId id="549" r:id="rId5"/>
    <p:sldId id="553" r:id="rId6"/>
    <p:sldId id="1114" r:id="rId7"/>
    <p:sldId id="552" r:id="rId8"/>
    <p:sldId id="364" r:id="rId9"/>
    <p:sldId id="558" r:id="rId10"/>
    <p:sldId id="555" r:id="rId11"/>
    <p:sldId id="556" r:id="rId12"/>
    <p:sldId id="557" r:id="rId13"/>
    <p:sldId id="548" r:id="rId14"/>
    <p:sldId id="559" r:id="rId15"/>
    <p:sldId id="560" r:id="rId16"/>
    <p:sldId id="1171" r:id="rId17"/>
    <p:sldId id="633" r:id="rId18"/>
    <p:sldId id="561" r:id="rId19"/>
    <p:sldId id="826" r:id="rId20"/>
    <p:sldId id="892" r:id="rId21"/>
    <p:sldId id="1329" r:id="rId22"/>
    <p:sldId id="1316" r:id="rId23"/>
    <p:sldId id="1330" r:id="rId24"/>
    <p:sldId id="1331" r:id="rId25"/>
    <p:sldId id="1322" r:id="rId26"/>
    <p:sldId id="1323" r:id="rId27"/>
    <p:sldId id="1324" r:id="rId28"/>
    <p:sldId id="1325" r:id="rId29"/>
    <p:sldId id="1291" r:id="rId30"/>
    <p:sldId id="1172" r:id="rId31"/>
    <p:sldId id="902" r:id="rId32"/>
    <p:sldId id="903" r:id="rId33"/>
    <p:sldId id="904" r:id="rId34"/>
    <p:sldId id="891" r:id="rId35"/>
    <p:sldId id="684" r:id="rId36"/>
    <p:sldId id="830" r:id="rId37"/>
    <p:sldId id="1314" r:id="rId38"/>
    <p:sldId id="1318" r:id="rId39"/>
    <p:sldId id="1246" r:id="rId40"/>
    <p:sldId id="1326" r:id="rId41"/>
    <p:sldId id="1248" r:id="rId42"/>
    <p:sldId id="1249" r:id="rId43"/>
    <p:sldId id="1250" r:id="rId44"/>
    <p:sldId id="1251" r:id="rId45"/>
    <p:sldId id="734" r:id="rId46"/>
    <p:sldId id="1119" r:id="rId47"/>
    <p:sldId id="1294" r:id="rId48"/>
    <p:sldId id="1295" r:id="rId49"/>
    <p:sldId id="1296" r:id="rId50"/>
    <p:sldId id="1299" r:id="rId51"/>
    <p:sldId id="1300" r:id="rId52"/>
    <p:sldId id="1301" r:id="rId53"/>
    <p:sldId id="1302" r:id="rId54"/>
    <p:sldId id="1303" r:id="rId55"/>
    <p:sldId id="1297" r:id="rId56"/>
    <p:sldId id="1305" r:id="rId57"/>
    <p:sldId id="1306" r:id="rId58"/>
    <p:sldId id="1298" r:id="rId59"/>
    <p:sldId id="1304" r:id="rId60"/>
    <p:sldId id="736" r:id="rId61"/>
    <p:sldId id="1332" r:id="rId62"/>
    <p:sldId id="1333" r:id="rId63"/>
    <p:sldId id="1176" r:id="rId64"/>
    <p:sldId id="738" r:id="rId65"/>
    <p:sldId id="739" r:id="rId66"/>
    <p:sldId id="740" r:id="rId67"/>
    <p:sldId id="1002" r:id="rId68"/>
    <p:sldId id="1293" r:id="rId69"/>
    <p:sldId id="1307" r:id="rId70"/>
    <p:sldId id="1308" r:id="rId71"/>
    <p:sldId id="1310" r:id="rId72"/>
    <p:sldId id="1311" r:id="rId73"/>
    <p:sldId id="1309" r:id="rId74"/>
    <p:sldId id="1312" r:id="rId75"/>
    <p:sldId id="1313" r:id="rId76"/>
    <p:sldId id="1017" r:id="rId77"/>
    <p:sldId id="1334" r:id="rId78"/>
    <p:sldId id="1335" r:id="rId79"/>
    <p:sldId id="1336" r:id="rId80"/>
    <p:sldId id="1177" r:id="rId81"/>
    <p:sldId id="1014" r:id="rId82"/>
    <p:sldId id="1015" r:id="rId83"/>
    <p:sldId id="1016" r:id="rId84"/>
    <p:sldId id="748" r:id="rId85"/>
    <p:sldId id="576" r:id="rId86"/>
    <p:sldId id="577" r:id="rId87"/>
    <p:sldId id="580" r:id="rId88"/>
    <p:sldId id="1179" r:id="rId89"/>
    <p:sldId id="749" r:id="rId90"/>
    <p:sldId id="750" r:id="rId91"/>
    <p:sldId id="751" r:id="rId92"/>
    <p:sldId id="752" r:id="rId93"/>
    <p:sldId id="583" r:id="rId94"/>
    <p:sldId id="1285" r:id="rId95"/>
    <p:sldId id="1164" r:id="rId96"/>
    <p:sldId id="753" r:id="rId97"/>
    <p:sldId id="586" r:id="rId98"/>
    <p:sldId id="772" r:id="rId99"/>
    <p:sldId id="587" r:id="rId100"/>
    <p:sldId id="673" r:id="rId101"/>
    <p:sldId id="588" r:id="rId102"/>
    <p:sldId id="590" r:id="rId103"/>
    <p:sldId id="591" r:id="rId104"/>
    <p:sldId id="592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5C996A0-062C-4720-AEC1-431F970D6D1C}">
          <p14:sldIdLst>
            <p14:sldId id="549"/>
            <p14:sldId id="553"/>
            <p14:sldId id="1114"/>
            <p14:sldId id="552"/>
            <p14:sldId id="364"/>
            <p14:sldId id="558"/>
            <p14:sldId id="555"/>
            <p14:sldId id="556"/>
            <p14:sldId id="557"/>
            <p14:sldId id="548"/>
            <p14:sldId id="559"/>
            <p14:sldId id="560"/>
            <p14:sldId id="1171"/>
            <p14:sldId id="633"/>
            <p14:sldId id="561"/>
            <p14:sldId id="826"/>
            <p14:sldId id="892"/>
            <p14:sldId id="1329"/>
            <p14:sldId id="1316"/>
            <p14:sldId id="1330"/>
            <p14:sldId id="1331"/>
            <p14:sldId id="1322"/>
            <p14:sldId id="1323"/>
            <p14:sldId id="1324"/>
            <p14:sldId id="1325"/>
            <p14:sldId id="1291"/>
            <p14:sldId id="1172"/>
            <p14:sldId id="902"/>
            <p14:sldId id="903"/>
            <p14:sldId id="904"/>
            <p14:sldId id="891"/>
            <p14:sldId id="684"/>
            <p14:sldId id="830"/>
            <p14:sldId id="1314"/>
            <p14:sldId id="1318"/>
            <p14:sldId id="1246"/>
            <p14:sldId id="1326"/>
            <p14:sldId id="1248"/>
            <p14:sldId id="1249"/>
            <p14:sldId id="1250"/>
            <p14:sldId id="1251"/>
            <p14:sldId id="734"/>
            <p14:sldId id="1119"/>
            <p14:sldId id="1294"/>
            <p14:sldId id="1295"/>
            <p14:sldId id="1296"/>
            <p14:sldId id="1299"/>
            <p14:sldId id="1300"/>
            <p14:sldId id="1301"/>
            <p14:sldId id="1302"/>
            <p14:sldId id="1303"/>
            <p14:sldId id="1297"/>
            <p14:sldId id="1305"/>
            <p14:sldId id="1306"/>
            <p14:sldId id="1298"/>
            <p14:sldId id="1304"/>
            <p14:sldId id="736"/>
            <p14:sldId id="1332"/>
            <p14:sldId id="1333"/>
            <p14:sldId id="1176"/>
            <p14:sldId id="738"/>
            <p14:sldId id="739"/>
            <p14:sldId id="740"/>
            <p14:sldId id="1002"/>
            <p14:sldId id="1293"/>
            <p14:sldId id="1307"/>
            <p14:sldId id="1308"/>
            <p14:sldId id="1310"/>
            <p14:sldId id="1311"/>
            <p14:sldId id="1309"/>
            <p14:sldId id="1312"/>
            <p14:sldId id="1313"/>
            <p14:sldId id="1017"/>
            <p14:sldId id="1334"/>
            <p14:sldId id="1335"/>
            <p14:sldId id="1336"/>
            <p14:sldId id="1177"/>
            <p14:sldId id="1014"/>
            <p14:sldId id="1015"/>
            <p14:sldId id="1016"/>
            <p14:sldId id="748"/>
            <p14:sldId id="576"/>
            <p14:sldId id="577"/>
            <p14:sldId id="580"/>
            <p14:sldId id="1179"/>
            <p14:sldId id="749"/>
            <p14:sldId id="750"/>
            <p14:sldId id="751"/>
            <p14:sldId id="752"/>
            <p14:sldId id="583"/>
            <p14:sldId id="1285"/>
            <p14:sldId id="1164"/>
            <p14:sldId id="753"/>
            <p14:sldId id="586"/>
            <p14:sldId id="772"/>
            <p14:sldId id="587"/>
            <p14:sldId id="673"/>
            <p14:sldId id="588"/>
            <p14:sldId id="590"/>
            <p14:sldId id="591"/>
            <p14:sldId id="5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ABD5FF"/>
    <a:srgbClr val="DDECFF"/>
    <a:srgbClr val="28D1E9"/>
    <a:srgbClr val="60C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364" autoAdjust="0"/>
  </p:normalViewPr>
  <p:slideViewPr>
    <p:cSldViewPr snapToGrid="0">
      <p:cViewPr>
        <p:scale>
          <a:sx n="66" d="100"/>
          <a:sy n="66" d="100"/>
        </p:scale>
        <p:origin x="355" y="96"/>
      </p:cViewPr>
      <p:guideLst/>
    </p:cSldViewPr>
  </p:slideViewPr>
  <p:outlineViewPr>
    <p:cViewPr>
      <p:scale>
        <a:sx n="33" d="100"/>
        <a:sy n="33" d="100"/>
      </p:scale>
      <p:origin x="0" y="-18786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07" Type="http://schemas.openxmlformats.org/officeDocument/2006/relationships/presProps" Target="presProp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viewProps" Target="viewProp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theme" Target="theme/theme1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pbell, Felicia" userId="4a81c6dd-5327-4ba3-89f6-c8d753f98be4" providerId="ADAL" clId="{DB725198-DC9E-45A0-8DC7-81E3E4C96002}"/>
    <pc:docChg chg="undo redo custSel addSld delSld modSld sldOrd modSection">
      <pc:chgData name="Campbell, Felicia" userId="4a81c6dd-5327-4ba3-89f6-c8d753f98be4" providerId="ADAL" clId="{DB725198-DC9E-45A0-8DC7-81E3E4C96002}" dt="2026-10-19T20:28:18.206" v="1899" actId="20577"/>
      <pc:docMkLst>
        <pc:docMk/>
      </pc:docMkLst>
      <pc:sldChg chg="addSp delSp modSp mod">
        <pc:chgData name="Campbell, Felicia" userId="4a81c6dd-5327-4ba3-89f6-c8d753f98be4" providerId="ADAL" clId="{DB725198-DC9E-45A0-8DC7-81E3E4C96002}" dt="2026-10-15T13:04:09.786" v="922" actId="14861"/>
        <pc:sldMkLst>
          <pc:docMk/>
          <pc:sldMk cId="2970941209" sldId="548"/>
        </pc:sldMkLst>
        <pc:picChg chg="add mod">
          <ac:chgData name="Campbell, Felicia" userId="4a81c6dd-5327-4ba3-89f6-c8d753f98be4" providerId="ADAL" clId="{DB725198-DC9E-45A0-8DC7-81E3E4C96002}" dt="2026-10-15T13:04:09.786" v="922" actId="14861"/>
          <ac:picMkLst>
            <pc:docMk/>
            <pc:sldMk cId="2970941209" sldId="548"/>
            <ac:picMk id="8" creationId="{E704E5C6-3FC9-2E9B-B4E0-2DD4C1895D68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3:52:05.892" v="1713" actId="22"/>
        <pc:sldMkLst>
          <pc:docMk/>
          <pc:sldMk cId="3676461031" sldId="559"/>
        </pc:sldMkLst>
        <pc:spChg chg="add">
          <ac:chgData name="Campbell, Felicia" userId="4a81c6dd-5327-4ba3-89f6-c8d753f98be4" providerId="ADAL" clId="{DB725198-DC9E-45A0-8DC7-81E3E4C96002}" dt="2026-10-15T13:52:05.892" v="1713" actId="22"/>
          <ac:spMkLst>
            <pc:docMk/>
            <pc:sldMk cId="3676461031" sldId="559"/>
            <ac:spMk id="10" creationId="{F4CCCBE2-BD70-02A2-EB89-A12E4F3B7D62}"/>
          </ac:spMkLst>
        </pc:spChg>
        <pc:spChg chg="mod">
          <ac:chgData name="Campbell, Felicia" userId="4a81c6dd-5327-4ba3-89f6-c8d753f98be4" providerId="ADAL" clId="{DB725198-DC9E-45A0-8DC7-81E3E4C96002}" dt="2026-10-15T13:04:22.920" v="923" actId="1076"/>
          <ac:spMkLst>
            <pc:docMk/>
            <pc:sldMk cId="3676461031" sldId="559"/>
            <ac:spMk id="12" creationId="{24973D91-E470-4E92-B0CB-FB39CBFF7A5A}"/>
          </ac:spMkLst>
        </pc:spChg>
        <pc:picChg chg="add mod">
          <ac:chgData name="Campbell, Felicia" userId="4a81c6dd-5327-4ba3-89f6-c8d753f98be4" providerId="ADAL" clId="{DB725198-DC9E-45A0-8DC7-81E3E4C96002}" dt="2026-10-15T12:34:22.124" v="650" actId="14861"/>
          <ac:picMkLst>
            <pc:docMk/>
            <pc:sldMk cId="3676461031" sldId="559"/>
            <ac:picMk id="7" creationId="{AE8BC091-01C1-B269-BB03-2874957004E9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42:23.358" v="753" actId="14861"/>
        <pc:sldMkLst>
          <pc:docMk/>
          <pc:sldMk cId="2849787968" sldId="576"/>
        </pc:sldMkLst>
        <pc:picChg chg="add mod">
          <ac:chgData name="Campbell, Felicia" userId="4a81c6dd-5327-4ba3-89f6-c8d753f98be4" providerId="ADAL" clId="{DB725198-DC9E-45A0-8DC7-81E3E4C96002}" dt="2026-10-15T12:42:23.358" v="753" actId="14861"/>
          <ac:picMkLst>
            <pc:docMk/>
            <pc:sldMk cId="2849787968" sldId="576"/>
            <ac:picMk id="9" creationId="{D144900A-B016-73FB-A536-3FCDFEECEC9A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41:23.596" v="738" actId="14861"/>
        <pc:sldMkLst>
          <pc:docMk/>
          <pc:sldMk cId="2847580189" sldId="577"/>
        </pc:sldMkLst>
        <pc:picChg chg="add del">
          <ac:chgData name="Campbell, Felicia" userId="4a81c6dd-5327-4ba3-89f6-c8d753f98be4" providerId="ADAL" clId="{DB725198-DC9E-45A0-8DC7-81E3E4C96002}" dt="2026-10-15T12:40:13.929" v="722" actId="478"/>
          <ac:picMkLst>
            <pc:docMk/>
            <pc:sldMk cId="2847580189" sldId="577"/>
            <ac:picMk id="6" creationId="{9D636CF6-704C-4A0A-9820-7736A9AD3461}"/>
          </ac:picMkLst>
        </pc:picChg>
        <pc:picChg chg="add mod">
          <ac:chgData name="Campbell, Felicia" userId="4a81c6dd-5327-4ba3-89f6-c8d753f98be4" providerId="ADAL" clId="{DB725198-DC9E-45A0-8DC7-81E3E4C96002}" dt="2026-10-15T12:41:23.596" v="738" actId="14861"/>
          <ac:picMkLst>
            <pc:docMk/>
            <pc:sldMk cId="2847580189" sldId="577"/>
            <ac:picMk id="8" creationId="{E633E565-420B-601F-D6E0-6E39BF244506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43:23.124" v="770" actId="14861"/>
        <pc:sldMkLst>
          <pc:docMk/>
          <pc:sldMk cId="1808967964" sldId="580"/>
        </pc:sldMkLst>
        <pc:picChg chg="add mod">
          <ac:chgData name="Campbell, Felicia" userId="4a81c6dd-5327-4ba3-89f6-c8d753f98be4" providerId="ADAL" clId="{DB725198-DC9E-45A0-8DC7-81E3E4C96002}" dt="2026-10-15T12:43:23.124" v="770" actId="14861"/>
          <ac:picMkLst>
            <pc:docMk/>
            <pc:sldMk cId="1808967964" sldId="580"/>
            <ac:picMk id="8" creationId="{49CCF077-7C66-D882-156A-EDB6D68B77A4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38:37.353" v="701" actId="22"/>
        <pc:sldMkLst>
          <pc:docMk/>
          <pc:sldMk cId="1201021979" sldId="583"/>
        </pc:sldMkLst>
        <pc:picChg chg="add mod">
          <ac:chgData name="Campbell, Felicia" userId="4a81c6dd-5327-4ba3-89f6-c8d753f98be4" providerId="ADAL" clId="{DB725198-DC9E-45A0-8DC7-81E3E4C96002}" dt="2026-10-15T12:38:11.615" v="699" actId="14861"/>
          <ac:picMkLst>
            <pc:docMk/>
            <pc:sldMk cId="1201021979" sldId="583"/>
            <ac:picMk id="9" creationId="{1C5ADBBD-46B5-AE7B-A788-AAF8D0608B4C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35:41.930" v="668" actId="1035"/>
        <pc:sldMkLst>
          <pc:docMk/>
          <pc:sldMk cId="2430940845" sldId="586"/>
        </pc:sldMkLst>
        <pc:picChg chg="add mod">
          <ac:chgData name="Campbell, Felicia" userId="4a81c6dd-5327-4ba3-89f6-c8d753f98be4" providerId="ADAL" clId="{DB725198-DC9E-45A0-8DC7-81E3E4C96002}" dt="2026-10-15T12:35:41.930" v="668" actId="1035"/>
          <ac:picMkLst>
            <pc:docMk/>
            <pc:sldMk cId="2430940845" sldId="586"/>
            <ac:picMk id="8" creationId="{E1E23F52-0274-81A0-6DF3-CA3E75F2655D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36:56.064" v="682" actId="14861"/>
        <pc:sldMkLst>
          <pc:docMk/>
          <pc:sldMk cId="1795591854" sldId="587"/>
        </pc:sldMkLst>
        <pc:spChg chg="mod">
          <ac:chgData name="Campbell, Felicia" userId="4a81c6dd-5327-4ba3-89f6-c8d753f98be4" providerId="ADAL" clId="{DB725198-DC9E-45A0-8DC7-81E3E4C96002}" dt="2026-10-14T13:33:17.159" v="625" actId="20577"/>
          <ac:spMkLst>
            <pc:docMk/>
            <pc:sldMk cId="1795591854" sldId="587"/>
            <ac:spMk id="9" creationId="{C1C19A1A-C7EE-DCF6-7903-F72B40171B71}"/>
          </ac:spMkLst>
        </pc:spChg>
        <pc:picChg chg="add mod">
          <ac:chgData name="Campbell, Felicia" userId="4a81c6dd-5327-4ba3-89f6-c8d753f98be4" providerId="ADAL" clId="{DB725198-DC9E-45A0-8DC7-81E3E4C96002}" dt="2026-10-15T12:36:56.064" v="682" actId="14861"/>
          <ac:picMkLst>
            <pc:docMk/>
            <pc:sldMk cId="1795591854" sldId="587"/>
            <ac:picMk id="8" creationId="{ACCC7875-0C47-7347-3FAA-566336D6265B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54:51.658" v="832" actId="14861"/>
        <pc:sldMkLst>
          <pc:docMk/>
          <pc:sldMk cId="808594719" sldId="588"/>
        </pc:sldMkLst>
        <pc:spChg chg="add mod">
          <ac:chgData name="Campbell, Felicia" userId="4a81c6dd-5327-4ba3-89f6-c8d753f98be4" providerId="ADAL" clId="{DB725198-DC9E-45A0-8DC7-81E3E4C96002}" dt="2026-10-15T12:53:28.383" v="816"/>
          <ac:spMkLst>
            <pc:docMk/>
            <pc:sldMk cId="808594719" sldId="588"/>
            <ac:spMk id="9" creationId="{AFA9F8A8-9008-829E-04B0-130CC1528232}"/>
          </ac:spMkLst>
        </pc:spChg>
        <pc:picChg chg="add mod">
          <ac:chgData name="Campbell, Felicia" userId="4a81c6dd-5327-4ba3-89f6-c8d753f98be4" providerId="ADAL" clId="{DB725198-DC9E-45A0-8DC7-81E3E4C96002}" dt="2026-10-15T12:54:51.658" v="832" actId="14861"/>
          <ac:picMkLst>
            <pc:docMk/>
            <pc:sldMk cId="808594719" sldId="588"/>
            <ac:picMk id="5" creationId="{DFC10B1E-6640-4315-62EE-175FCEC7251A}"/>
          </ac:picMkLst>
        </pc:picChg>
      </pc:sldChg>
      <pc:sldChg chg="modSp mod">
        <pc:chgData name="Campbell, Felicia" userId="4a81c6dd-5327-4ba3-89f6-c8d753f98be4" providerId="ADAL" clId="{DB725198-DC9E-45A0-8DC7-81E3E4C96002}" dt="2026-10-14T13:33:41.386" v="632" actId="20577"/>
        <pc:sldMkLst>
          <pc:docMk/>
          <pc:sldMk cId="2776971489" sldId="591"/>
        </pc:sldMkLst>
        <pc:spChg chg="mod">
          <ac:chgData name="Campbell, Felicia" userId="4a81c6dd-5327-4ba3-89f6-c8d753f98be4" providerId="ADAL" clId="{DB725198-DC9E-45A0-8DC7-81E3E4C96002}" dt="2026-10-14T13:33:41.386" v="632" actId="20577"/>
          <ac:spMkLst>
            <pc:docMk/>
            <pc:sldMk cId="2776971489" sldId="591"/>
            <ac:spMk id="12" creationId="{8759386D-5DB4-45C0-B26D-ECD1DBE9B88A}"/>
          </ac:spMkLst>
        </pc:spChg>
      </pc:sldChg>
      <pc:sldChg chg="addSp delSp modSp mod">
        <pc:chgData name="Campbell, Felicia" userId="4a81c6dd-5327-4ba3-89f6-c8d753f98be4" providerId="ADAL" clId="{DB725198-DC9E-45A0-8DC7-81E3E4C96002}" dt="2026-10-15T12:53:16.759" v="814"/>
        <pc:sldMkLst>
          <pc:docMk/>
          <pc:sldMk cId="1816445095" sldId="673"/>
        </pc:sldMkLst>
        <pc:spChg chg="add mod">
          <ac:chgData name="Campbell, Felicia" userId="4a81c6dd-5327-4ba3-89f6-c8d753f98be4" providerId="ADAL" clId="{DB725198-DC9E-45A0-8DC7-81E3E4C96002}" dt="2026-10-15T12:53:16.759" v="814"/>
          <ac:spMkLst>
            <pc:docMk/>
            <pc:sldMk cId="1816445095" sldId="673"/>
            <ac:spMk id="9" creationId="{D7D84EB9-8822-BD32-A468-C2C8318AFBBE}"/>
          </ac:spMkLst>
        </pc:spChg>
        <pc:picChg chg="add mod">
          <ac:chgData name="Campbell, Felicia" userId="4a81c6dd-5327-4ba3-89f6-c8d753f98be4" providerId="ADAL" clId="{DB725198-DC9E-45A0-8DC7-81E3E4C96002}" dt="2026-10-15T12:52:02.311" v="813" actId="14861"/>
          <ac:picMkLst>
            <pc:docMk/>
            <pc:sldMk cId="1816445095" sldId="673"/>
            <ac:picMk id="7" creationId="{B188F330-CABD-3799-285D-531FE0B645D4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4T12:56:10.661" v="18" actId="2696"/>
        <pc:sldMkLst>
          <pc:docMk/>
          <pc:sldMk cId="3605973687" sldId="684"/>
        </pc:sldMkLst>
        <pc:picChg chg="add del mod">
          <ac:chgData name="Campbell, Felicia" userId="4a81c6dd-5327-4ba3-89f6-c8d753f98be4" providerId="ADAL" clId="{DB725198-DC9E-45A0-8DC7-81E3E4C96002}" dt="2026-10-14T12:44:10.921" v="14" actId="1076"/>
          <ac:picMkLst>
            <pc:docMk/>
            <pc:sldMk cId="3605973687" sldId="684"/>
            <ac:picMk id="7" creationId="{74A87780-2495-19BA-672A-8DB3355F1CA1}"/>
          </ac:picMkLst>
        </pc:picChg>
      </pc:sldChg>
      <pc:sldChg chg="modSp add del mod">
        <pc:chgData name="Campbell, Felicia" userId="4a81c6dd-5327-4ba3-89f6-c8d753f98be4" providerId="ADAL" clId="{DB725198-DC9E-45A0-8DC7-81E3E4C96002}" dt="2026-10-14T13:31:17.768" v="594" actId="20577"/>
        <pc:sldMkLst>
          <pc:docMk/>
          <pc:sldMk cId="203458922" sldId="734"/>
        </pc:sldMkLst>
        <pc:spChg chg="mod">
          <ac:chgData name="Campbell, Felicia" userId="4a81c6dd-5327-4ba3-89f6-c8d753f98be4" providerId="ADAL" clId="{DB725198-DC9E-45A0-8DC7-81E3E4C96002}" dt="2026-10-14T13:31:17.768" v="594" actId="20577"/>
          <ac:spMkLst>
            <pc:docMk/>
            <pc:sldMk cId="203458922" sldId="734"/>
            <ac:spMk id="5" creationId="{23F07A6D-93BB-6438-6E50-63D6DEFAAEA1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1:29.236" v="596" actId="22"/>
        <pc:sldMkLst>
          <pc:docMk/>
          <pc:sldMk cId="646166232" sldId="736"/>
        </pc:sldMkLst>
        <pc:spChg chg="add">
          <ac:chgData name="Campbell, Felicia" userId="4a81c6dd-5327-4ba3-89f6-c8d753f98be4" providerId="ADAL" clId="{DB725198-DC9E-45A0-8DC7-81E3E4C96002}" dt="2026-10-14T13:31:29.236" v="596" actId="22"/>
          <ac:spMkLst>
            <pc:docMk/>
            <pc:sldMk cId="646166232" sldId="736"/>
            <ac:spMk id="7" creationId="{96970DBA-1BE6-60AE-F5C2-55D4CF756D21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1:39.192" v="600" actId="22"/>
        <pc:sldMkLst>
          <pc:docMk/>
          <pc:sldMk cId="691430386" sldId="738"/>
        </pc:sldMkLst>
        <pc:spChg chg="add">
          <ac:chgData name="Campbell, Felicia" userId="4a81c6dd-5327-4ba3-89f6-c8d753f98be4" providerId="ADAL" clId="{DB725198-DC9E-45A0-8DC7-81E3E4C96002}" dt="2026-10-14T13:31:39.192" v="600" actId="22"/>
          <ac:spMkLst>
            <pc:docMk/>
            <pc:sldMk cId="691430386" sldId="738"/>
            <ac:spMk id="7" creationId="{323D1A09-1BA1-74D8-07E6-C432C3FC5A33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1:42.817" v="602" actId="22"/>
        <pc:sldMkLst>
          <pc:docMk/>
          <pc:sldMk cId="2671325733" sldId="739"/>
        </pc:sldMkLst>
        <pc:spChg chg="add">
          <ac:chgData name="Campbell, Felicia" userId="4a81c6dd-5327-4ba3-89f6-c8d753f98be4" providerId="ADAL" clId="{DB725198-DC9E-45A0-8DC7-81E3E4C96002}" dt="2026-10-14T13:31:42.817" v="602" actId="22"/>
          <ac:spMkLst>
            <pc:docMk/>
            <pc:sldMk cId="2671325733" sldId="739"/>
            <ac:spMk id="6" creationId="{D10D7D9F-DBB2-81AC-7D49-90FEB8A2AFB3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1:45.959" v="604" actId="22"/>
        <pc:sldMkLst>
          <pc:docMk/>
          <pc:sldMk cId="1732430345" sldId="740"/>
        </pc:sldMkLst>
        <pc:spChg chg="add">
          <ac:chgData name="Campbell, Felicia" userId="4a81c6dd-5327-4ba3-89f6-c8d753f98be4" providerId="ADAL" clId="{DB725198-DC9E-45A0-8DC7-81E3E4C96002}" dt="2026-10-14T13:31:45.959" v="604" actId="22"/>
          <ac:spMkLst>
            <pc:docMk/>
            <pc:sldMk cId="1732430345" sldId="740"/>
            <ac:spMk id="6" creationId="{F1A9583B-BAD6-DC5D-1F54-BE3DA42CB41E}"/>
          </ac:spMkLst>
        </pc:spChg>
      </pc:sldChg>
      <pc:sldChg chg="modSp add mod">
        <pc:chgData name="Campbell, Felicia" userId="4a81c6dd-5327-4ba3-89f6-c8d753f98be4" providerId="ADAL" clId="{DB725198-DC9E-45A0-8DC7-81E3E4C96002}" dt="2026-10-14T13:30:39.056" v="585" actId="20577"/>
        <pc:sldMkLst>
          <pc:docMk/>
          <pc:sldMk cId="3123763692" sldId="830"/>
        </pc:sldMkLst>
        <pc:spChg chg="mod">
          <ac:chgData name="Campbell, Felicia" userId="4a81c6dd-5327-4ba3-89f6-c8d753f98be4" providerId="ADAL" clId="{DB725198-DC9E-45A0-8DC7-81E3E4C96002}" dt="2026-10-14T13:30:39.056" v="585" actId="20577"/>
          <ac:spMkLst>
            <pc:docMk/>
            <pc:sldMk cId="3123763692" sldId="830"/>
            <ac:spMk id="5" creationId="{3E32756D-D290-C40A-DAB0-95C33F271094}"/>
          </ac:spMkLst>
        </pc:spChg>
      </pc:sldChg>
      <pc:sldChg chg="addSp delSp modSp mod">
        <pc:chgData name="Campbell, Felicia" userId="4a81c6dd-5327-4ba3-89f6-c8d753f98be4" providerId="ADAL" clId="{DB725198-DC9E-45A0-8DC7-81E3E4C96002}" dt="2026-10-15T12:59:16.033" v="885" actId="1038"/>
        <pc:sldMkLst>
          <pc:docMk/>
          <pc:sldMk cId="1914898197" sldId="892"/>
        </pc:sldMkLst>
        <pc:spChg chg="mod">
          <ac:chgData name="Campbell, Felicia" userId="4a81c6dd-5327-4ba3-89f6-c8d753f98be4" providerId="ADAL" clId="{DB725198-DC9E-45A0-8DC7-81E3E4C96002}" dt="2026-10-14T13:24:19.170" v="387" actId="20577"/>
          <ac:spMkLst>
            <pc:docMk/>
            <pc:sldMk cId="1914898197" sldId="892"/>
            <ac:spMk id="8" creationId="{11B171E7-E078-6BF5-CE74-BB3A21C84428}"/>
          </ac:spMkLst>
        </pc:spChg>
        <pc:spChg chg="mod">
          <ac:chgData name="Campbell, Felicia" userId="4a81c6dd-5327-4ba3-89f6-c8d753f98be4" providerId="ADAL" clId="{DB725198-DC9E-45A0-8DC7-81E3E4C96002}" dt="2026-10-15T12:59:16.033" v="885" actId="1038"/>
          <ac:spMkLst>
            <pc:docMk/>
            <pc:sldMk cId="1914898197" sldId="892"/>
            <ac:spMk id="12" creationId="{A3791904-08F3-603F-09D6-6B3B5D6306D2}"/>
          </ac:spMkLst>
        </pc:spChg>
        <pc:picChg chg="add mod">
          <ac:chgData name="Campbell, Felicia" userId="4a81c6dd-5327-4ba3-89f6-c8d753f98be4" providerId="ADAL" clId="{DB725198-DC9E-45A0-8DC7-81E3E4C96002}" dt="2026-10-15T12:58:58.477" v="856" actId="1035"/>
          <ac:picMkLst>
            <pc:docMk/>
            <pc:sldMk cId="1914898197" sldId="892"/>
            <ac:picMk id="9" creationId="{A703C95C-BDB8-BCB6-F184-B9FB20692D81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3:56:18.170" v="1853" actId="478"/>
        <pc:sldMkLst>
          <pc:docMk/>
          <pc:sldMk cId="3973083950" sldId="902"/>
        </pc:sldMkLst>
        <pc:spChg chg="add mod">
          <ac:chgData name="Campbell, Felicia" userId="4a81c6dd-5327-4ba3-89f6-c8d753f98be4" providerId="ADAL" clId="{DB725198-DC9E-45A0-8DC7-81E3E4C96002}" dt="2026-10-15T13:55:55.153" v="1847"/>
          <ac:spMkLst>
            <pc:docMk/>
            <pc:sldMk cId="3973083950" sldId="902"/>
            <ac:spMk id="9" creationId="{0739E695-65EA-01F6-93B7-5794A351D264}"/>
          </ac:spMkLst>
        </pc:spChg>
      </pc:sldChg>
      <pc:sldChg chg="addSp delSp modSp mod">
        <pc:chgData name="Campbell, Felicia" userId="4a81c6dd-5327-4ba3-89f6-c8d753f98be4" providerId="ADAL" clId="{DB725198-DC9E-45A0-8DC7-81E3E4C96002}" dt="2026-10-15T13:56:20.350" v="1854" actId="478"/>
        <pc:sldMkLst>
          <pc:docMk/>
          <pc:sldMk cId="1404230539" sldId="903"/>
        </pc:sldMkLst>
        <pc:spChg chg="add mod">
          <ac:chgData name="Campbell, Felicia" userId="4a81c6dd-5327-4ba3-89f6-c8d753f98be4" providerId="ADAL" clId="{DB725198-DC9E-45A0-8DC7-81E3E4C96002}" dt="2026-10-15T13:55:59.991" v="1849"/>
          <ac:spMkLst>
            <pc:docMk/>
            <pc:sldMk cId="1404230539" sldId="903"/>
            <ac:spMk id="7" creationId="{936509D8-3915-9DE5-AE93-544D819A7924}"/>
          </ac:spMkLst>
        </pc:spChg>
      </pc:sldChg>
      <pc:sldChg chg="addSp delSp modSp mod">
        <pc:chgData name="Campbell, Felicia" userId="4a81c6dd-5327-4ba3-89f6-c8d753f98be4" providerId="ADAL" clId="{DB725198-DC9E-45A0-8DC7-81E3E4C96002}" dt="2026-10-15T13:56:22.997" v="1855" actId="478"/>
        <pc:sldMkLst>
          <pc:docMk/>
          <pc:sldMk cId="3772366620" sldId="904"/>
        </pc:sldMkLst>
        <pc:spChg chg="add mod">
          <ac:chgData name="Campbell, Felicia" userId="4a81c6dd-5327-4ba3-89f6-c8d753f98be4" providerId="ADAL" clId="{DB725198-DC9E-45A0-8DC7-81E3E4C96002}" dt="2026-10-15T13:56:04.276" v="1851"/>
          <ac:spMkLst>
            <pc:docMk/>
            <pc:sldMk cId="3772366620" sldId="904"/>
            <ac:spMk id="8" creationId="{9203714F-78DE-AB5F-1CD2-204574EEBCF0}"/>
          </ac:spMkLst>
        </pc:spChg>
      </pc:sldChg>
      <pc:sldChg chg="modSp add del mod">
        <pc:chgData name="Campbell, Felicia" userId="4a81c6dd-5327-4ba3-89f6-c8d753f98be4" providerId="ADAL" clId="{DB725198-DC9E-45A0-8DC7-81E3E4C96002}" dt="2026-10-14T13:31:52.944" v="605" actId="20577"/>
        <pc:sldMkLst>
          <pc:docMk/>
          <pc:sldMk cId="251673714" sldId="1002"/>
        </pc:sldMkLst>
        <pc:spChg chg="mod">
          <ac:chgData name="Campbell, Felicia" userId="4a81c6dd-5327-4ba3-89f6-c8d753f98be4" providerId="ADAL" clId="{DB725198-DC9E-45A0-8DC7-81E3E4C96002}" dt="2026-10-14T13:31:52.944" v="605" actId="20577"/>
          <ac:spMkLst>
            <pc:docMk/>
            <pc:sldMk cId="251673714" sldId="1002"/>
            <ac:spMk id="5" creationId="{0FEEC497-0C76-4C69-DB6C-DAEC61D02822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2:09.002" v="612" actId="22"/>
        <pc:sldMkLst>
          <pc:docMk/>
          <pc:sldMk cId="797602365" sldId="1014"/>
        </pc:sldMkLst>
        <pc:spChg chg="add">
          <ac:chgData name="Campbell, Felicia" userId="4a81c6dd-5327-4ba3-89f6-c8d753f98be4" providerId="ADAL" clId="{DB725198-DC9E-45A0-8DC7-81E3E4C96002}" dt="2026-10-14T13:32:09.002" v="612" actId="22"/>
          <ac:spMkLst>
            <pc:docMk/>
            <pc:sldMk cId="797602365" sldId="1014"/>
            <ac:spMk id="7" creationId="{9BCB95F9-3A83-B660-1CC1-D4CA687E5A10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2:12.554" v="614" actId="22"/>
        <pc:sldMkLst>
          <pc:docMk/>
          <pc:sldMk cId="2174660044" sldId="1015"/>
        </pc:sldMkLst>
        <pc:spChg chg="add">
          <ac:chgData name="Campbell, Felicia" userId="4a81c6dd-5327-4ba3-89f6-c8d753f98be4" providerId="ADAL" clId="{DB725198-DC9E-45A0-8DC7-81E3E4C96002}" dt="2026-10-14T13:32:12.554" v="614" actId="22"/>
          <ac:spMkLst>
            <pc:docMk/>
            <pc:sldMk cId="2174660044" sldId="1015"/>
            <ac:spMk id="6" creationId="{EB8FCDF9-6272-36FE-7601-ED8E8A074182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2:16.120" v="616" actId="22"/>
        <pc:sldMkLst>
          <pc:docMk/>
          <pc:sldMk cId="3472026" sldId="1016"/>
        </pc:sldMkLst>
        <pc:spChg chg="add">
          <ac:chgData name="Campbell, Felicia" userId="4a81c6dd-5327-4ba3-89f6-c8d753f98be4" providerId="ADAL" clId="{DB725198-DC9E-45A0-8DC7-81E3E4C96002}" dt="2026-10-14T13:32:16.120" v="616" actId="22"/>
          <ac:spMkLst>
            <pc:docMk/>
            <pc:sldMk cId="3472026" sldId="1016"/>
            <ac:spMk id="6" creationId="{20FC829D-D2F9-71D4-5570-5EFC08E84B1C}"/>
          </ac:spMkLst>
        </pc:spChg>
      </pc:sldChg>
      <pc:sldChg chg="addSp delSp modSp add del mod">
        <pc:chgData name="Campbell, Felicia" userId="4a81c6dd-5327-4ba3-89f6-c8d753f98be4" providerId="ADAL" clId="{DB725198-DC9E-45A0-8DC7-81E3E4C96002}" dt="2026-10-14T13:32:00.844" v="608" actId="22"/>
        <pc:sldMkLst>
          <pc:docMk/>
          <pc:sldMk cId="894381487" sldId="1017"/>
        </pc:sldMkLst>
        <pc:spChg chg="add">
          <ac:chgData name="Campbell, Felicia" userId="4a81c6dd-5327-4ba3-89f6-c8d753f98be4" providerId="ADAL" clId="{DB725198-DC9E-45A0-8DC7-81E3E4C96002}" dt="2026-10-14T13:32:00.844" v="608" actId="22"/>
          <ac:spMkLst>
            <pc:docMk/>
            <pc:sldMk cId="894381487" sldId="1017"/>
            <ac:spMk id="14" creationId="{6E7A1903-4C8C-355C-A8C2-136BEDCB69FC}"/>
          </ac:spMkLst>
        </pc:spChg>
      </pc:sldChg>
      <pc:sldChg chg="addSp delSp modSp add del mod">
        <pc:chgData name="Campbell, Felicia" userId="4a81c6dd-5327-4ba3-89f6-c8d753f98be4" providerId="ADAL" clId="{DB725198-DC9E-45A0-8DC7-81E3E4C96002}" dt="2026-10-15T13:08:24.128" v="960" actId="1076"/>
        <pc:sldMkLst>
          <pc:docMk/>
          <pc:sldMk cId="2586379018" sldId="1119"/>
        </pc:sldMkLst>
        <pc:picChg chg="add mod">
          <ac:chgData name="Campbell, Felicia" userId="4a81c6dd-5327-4ba3-89f6-c8d753f98be4" providerId="ADAL" clId="{DB725198-DC9E-45A0-8DC7-81E3E4C96002}" dt="2026-10-14T13:00:54.507" v="57" actId="1076"/>
          <ac:picMkLst>
            <pc:docMk/>
            <pc:sldMk cId="2586379018" sldId="1119"/>
            <ac:picMk id="7" creationId="{FF891096-4DA3-81F6-B8FE-D49DEEA16FEE}"/>
          </ac:picMkLst>
        </pc:picChg>
        <pc:picChg chg="add mod">
          <ac:chgData name="Campbell, Felicia" userId="4a81c6dd-5327-4ba3-89f6-c8d753f98be4" providerId="ADAL" clId="{DB725198-DC9E-45A0-8DC7-81E3E4C96002}" dt="2026-10-15T13:08:24.128" v="960" actId="1076"/>
          <ac:picMkLst>
            <pc:docMk/>
            <pc:sldMk cId="2586379018" sldId="1119"/>
            <ac:picMk id="9" creationId="{3E8DD065-E246-670F-6C72-9DDF8ED21A58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2:46:38.678" v="800" actId="1076"/>
        <pc:sldMkLst>
          <pc:docMk/>
          <pc:sldMk cId="2057428876" sldId="1164"/>
        </pc:sldMkLst>
        <pc:picChg chg="add del mod">
          <ac:chgData name="Campbell, Felicia" userId="4a81c6dd-5327-4ba3-89f6-c8d753f98be4" providerId="ADAL" clId="{DB725198-DC9E-45A0-8DC7-81E3E4C96002}" dt="2026-10-15T12:45:39.342" v="796" actId="14861"/>
          <ac:picMkLst>
            <pc:docMk/>
            <pc:sldMk cId="2057428876" sldId="1164"/>
            <ac:picMk id="9" creationId="{78C361BE-F2B7-A852-949F-F8DA00D717C0}"/>
          </ac:picMkLst>
        </pc:picChg>
        <pc:picChg chg="add mod">
          <ac:chgData name="Campbell, Felicia" userId="4a81c6dd-5327-4ba3-89f6-c8d753f98be4" providerId="ADAL" clId="{DB725198-DC9E-45A0-8DC7-81E3E4C96002}" dt="2026-10-15T12:46:38.678" v="800" actId="1076"/>
          <ac:picMkLst>
            <pc:docMk/>
            <pc:sldMk cId="2057428876" sldId="1164"/>
            <ac:picMk id="11" creationId="{39B303F6-35CE-80F3-3BC7-B2761B705FCB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3:56:15.071" v="1852" actId="478"/>
        <pc:sldMkLst>
          <pc:docMk/>
          <pc:sldMk cId="441248216" sldId="1172"/>
        </pc:sldMkLst>
        <pc:spChg chg="add mod">
          <ac:chgData name="Campbell, Felicia" userId="4a81c6dd-5327-4ba3-89f6-c8d753f98be4" providerId="ADAL" clId="{DB725198-DC9E-45A0-8DC7-81E3E4C96002}" dt="2026-10-15T13:55:49.787" v="1845"/>
          <ac:spMkLst>
            <pc:docMk/>
            <pc:sldMk cId="441248216" sldId="1172"/>
            <ac:spMk id="7" creationId="{3E74A98F-93F1-52B9-9A49-7F2456AF004A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1:34.190" v="598" actId="22"/>
        <pc:sldMkLst>
          <pc:docMk/>
          <pc:sldMk cId="3397820456" sldId="1176"/>
        </pc:sldMkLst>
        <pc:spChg chg="add">
          <ac:chgData name="Campbell, Felicia" userId="4a81c6dd-5327-4ba3-89f6-c8d753f98be4" providerId="ADAL" clId="{DB725198-DC9E-45A0-8DC7-81E3E4C96002}" dt="2026-10-14T13:31:34.190" v="598" actId="22"/>
          <ac:spMkLst>
            <pc:docMk/>
            <pc:sldMk cId="3397820456" sldId="1176"/>
            <ac:spMk id="9" creationId="{A4E4570F-C0FE-24DE-6A43-666CB75CB17B}"/>
          </ac:spMkLst>
        </pc:spChg>
      </pc:sldChg>
      <pc:sldChg chg="addSp delSp add del mod">
        <pc:chgData name="Campbell, Felicia" userId="4a81c6dd-5327-4ba3-89f6-c8d753f98be4" providerId="ADAL" clId="{DB725198-DC9E-45A0-8DC7-81E3E4C96002}" dt="2026-10-14T13:32:05.933" v="610" actId="22"/>
        <pc:sldMkLst>
          <pc:docMk/>
          <pc:sldMk cId="1929490288" sldId="1177"/>
        </pc:sldMkLst>
        <pc:spChg chg="add">
          <ac:chgData name="Campbell, Felicia" userId="4a81c6dd-5327-4ba3-89f6-c8d753f98be4" providerId="ADAL" clId="{DB725198-DC9E-45A0-8DC7-81E3E4C96002}" dt="2026-10-14T13:32:05.933" v="610" actId="22"/>
          <ac:spMkLst>
            <pc:docMk/>
            <pc:sldMk cId="1929490288" sldId="1177"/>
            <ac:spMk id="7" creationId="{082E0A84-CD72-462E-79F9-5F2FFCEF0B93}"/>
          </ac:spMkLst>
        </pc:spChg>
      </pc:sldChg>
      <pc:sldChg chg="modSp add mod">
        <pc:chgData name="Campbell, Felicia" userId="4a81c6dd-5327-4ba3-89f6-c8d753f98be4" providerId="ADAL" clId="{DB725198-DC9E-45A0-8DC7-81E3E4C96002}" dt="2026-10-14T13:30:47.325" v="586" actId="20577"/>
        <pc:sldMkLst>
          <pc:docMk/>
          <pc:sldMk cId="3940737508" sldId="1246"/>
        </pc:sldMkLst>
        <pc:spChg chg="mod">
          <ac:chgData name="Campbell, Felicia" userId="4a81c6dd-5327-4ba3-89f6-c8d753f98be4" providerId="ADAL" clId="{DB725198-DC9E-45A0-8DC7-81E3E4C96002}" dt="2026-10-14T13:30:47.325" v="586" actId="20577"/>
          <ac:spMkLst>
            <pc:docMk/>
            <pc:sldMk cId="3940737508" sldId="1246"/>
            <ac:spMk id="7" creationId="{F24827E9-6ECF-2EFD-52D3-B46DB072A9D3}"/>
          </ac:spMkLst>
        </pc:spChg>
      </pc:sldChg>
      <pc:sldChg chg="modSp add mod">
        <pc:chgData name="Campbell, Felicia" userId="4a81c6dd-5327-4ba3-89f6-c8d753f98be4" providerId="ADAL" clId="{DB725198-DC9E-45A0-8DC7-81E3E4C96002}" dt="2026-10-14T13:30:52.919" v="587" actId="20577"/>
        <pc:sldMkLst>
          <pc:docMk/>
          <pc:sldMk cId="1947385702" sldId="1248"/>
        </pc:sldMkLst>
        <pc:spChg chg="mod">
          <ac:chgData name="Campbell, Felicia" userId="4a81c6dd-5327-4ba3-89f6-c8d753f98be4" providerId="ADAL" clId="{DB725198-DC9E-45A0-8DC7-81E3E4C96002}" dt="2026-10-14T13:30:52.919" v="587" actId="20577"/>
          <ac:spMkLst>
            <pc:docMk/>
            <pc:sldMk cId="1947385702" sldId="1248"/>
            <ac:spMk id="7" creationId="{F5DCE5B5-4C0A-06F6-C861-F3609CCF18E7}"/>
          </ac:spMkLst>
        </pc:spChg>
      </pc:sldChg>
      <pc:sldChg chg="addSp delSp add mod">
        <pc:chgData name="Campbell, Felicia" userId="4a81c6dd-5327-4ba3-89f6-c8d753f98be4" providerId="ADAL" clId="{DB725198-DC9E-45A0-8DC7-81E3E4C96002}" dt="2026-10-14T13:31:01.954" v="589" actId="22"/>
        <pc:sldMkLst>
          <pc:docMk/>
          <pc:sldMk cId="1446415395" sldId="1249"/>
        </pc:sldMkLst>
        <pc:spChg chg="add">
          <ac:chgData name="Campbell, Felicia" userId="4a81c6dd-5327-4ba3-89f6-c8d753f98be4" providerId="ADAL" clId="{DB725198-DC9E-45A0-8DC7-81E3E4C96002}" dt="2026-10-14T13:31:01.954" v="589" actId="22"/>
          <ac:spMkLst>
            <pc:docMk/>
            <pc:sldMk cId="1446415395" sldId="1249"/>
            <ac:spMk id="7" creationId="{F593B3FA-05F0-A7A6-47FA-D4279547118C}"/>
          </ac:spMkLst>
        </pc:spChg>
      </pc:sldChg>
      <pc:sldChg chg="addSp delSp add mod">
        <pc:chgData name="Campbell, Felicia" userId="4a81c6dd-5327-4ba3-89f6-c8d753f98be4" providerId="ADAL" clId="{DB725198-DC9E-45A0-8DC7-81E3E4C96002}" dt="2026-10-14T13:31:05.704" v="591" actId="22"/>
        <pc:sldMkLst>
          <pc:docMk/>
          <pc:sldMk cId="3078889092" sldId="1250"/>
        </pc:sldMkLst>
        <pc:spChg chg="add">
          <ac:chgData name="Campbell, Felicia" userId="4a81c6dd-5327-4ba3-89f6-c8d753f98be4" providerId="ADAL" clId="{DB725198-DC9E-45A0-8DC7-81E3E4C96002}" dt="2026-10-14T13:31:05.704" v="591" actId="22"/>
          <ac:spMkLst>
            <pc:docMk/>
            <pc:sldMk cId="3078889092" sldId="1250"/>
            <ac:spMk id="6" creationId="{CB93B146-84D8-C5C7-5E18-B54CB9D1A74F}"/>
          </ac:spMkLst>
        </pc:spChg>
      </pc:sldChg>
      <pc:sldChg chg="addSp delSp add mod">
        <pc:chgData name="Campbell, Felicia" userId="4a81c6dd-5327-4ba3-89f6-c8d753f98be4" providerId="ADAL" clId="{DB725198-DC9E-45A0-8DC7-81E3E4C96002}" dt="2026-10-14T13:31:10.113" v="593" actId="22"/>
        <pc:sldMkLst>
          <pc:docMk/>
          <pc:sldMk cId="3326136229" sldId="1251"/>
        </pc:sldMkLst>
        <pc:spChg chg="add">
          <ac:chgData name="Campbell, Felicia" userId="4a81c6dd-5327-4ba3-89f6-c8d753f98be4" providerId="ADAL" clId="{DB725198-DC9E-45A0-8DC7-81E3E4C96002}" dt="2026-10-14T13:31:10.113" v="593" actId="22"/>
          <ac:spMkLst>
            <pc:docMk/>
            <pc:sldMk cId="3326136229" sldId="1251"/>
            <ac:spMk id="6" creationId="{D5E76A21-7CD5-BBB4-45DF-7D6EE5C8777A}"/>
          </ac:spMkLst>
        </pc:spChg>
      </pc:sldChg>
      <pc:sldChg chg="addSp delSp modSp mod">
        <pc:chgData name="Campbell, Felicia" userId="4a81c6dd-5327-4ba3-89f6-c8d753f98be4" providerId="ADAL" clId="{DB725198-DC9E-45A0-8DC7-81E3E4C96002}" dt="2026-10-15T12:39:03.915" v="719" actId="1035"/>
        <pc:sldMkLst>
          <pc:docMk/>
          <pc:sldMk cId="2625724305" sldId="1285"/>
        </pc:sldMkLst>
        <pc:picChg chg="add mod">
          <ac:chgData name="Campbell, Felicia" userId="4a81c6dd-5327-4ba3-89f6-c8d753f98be4" providerId="ADAL" clId="{DB725198-DC9E-45A0-8DC7-81E3E4C96002}" dt="2026-10-15T12:39:03.915" v="719" actId="1035"/>
          <ac:picMkLst>
            <pc:docMk/>
            <pc:sldMk cId="2625724305" sldId="1285"/>
            <ac:picMk id="9" creationId="{AFB928AB-96A9-F123-CFFB-5E1849A26251}"/>
          </ac:picMkLst>
        </pc:picChg>
      </pc:sldChg>
      <pc:sldChg chg="addSp delSp modSp mod">
        <pc:chgData name="Campbell, Felicia" userId="4a81c6dd-5327-4ba3-89f6-c8d753f98be4" providerId="ADAL" clId="{DB725198-DC9E-45A0-8DC7-81E3E4C96002}" dt="2026-10-15T13:57:46.958" v="1873" actId="1036"/>
        <pc:sldMkLst>
          <pc:docMk/>
          <pc:sldMk cId="1042755000" sldId="1291"/>
        </pc:sldMkLst>
        <pc:spChg chg="add mod">
          <ac:chgData name="Campbell, Felicia" userId="4a81c6dd-5327-4ba3-89f6-c8d753f98be4" providerId="ADAL" clId="{DB725198-DC9E-45A0-8DC7-81E3E4C96002}" dt="2026-10-15T13:54:06.739" v="1814" actId="20577"/>
          <ac:spMkLst>
            <pc:docMk/>
            <pc:sldMk cId="1042755000" sldId="1291"/>
            <ac:spMk id="7" creationId="{8F75F6F3-9E84-EA9A-2F0C-7A9CD8BB9F1D}"/>
          </ac:spMkLst>
        </pc:spChg>
        <pc:spChg chg="mod">
          <ac:chgData name="Campbell, Felicia" userId="4a81c6dd-5327-4ba3-89f6-c8d753f98be4" providerId="ADAL" clId="{DB725198-DC9E-45A0-8DC7-81E3E4C96002}" dt="2026-10-15T13:55:39.942" v="1843" actId="20577"/>
          <ac:spMkLst>
            <pc:docMk/>
            <pc:sldMk cId="1042755000" sldId="1291"/>
            <ac:spMk id="8" creationId="{162D50DE-2A23-EFAF-39CA-2BA67A21D54A}"/>
          </ac:spMkLst>
        </pc:spChg>
        <pc:picChg chg="add mod">
          <ac:chgData name="Campbell, Felicia" userId="4a81c6dd-5327-4ba3-89f6-c8d753f98be4" providerId="ADAL" clId="{DB725198-DC9E-45A0-8DC7-81E3E4C96002}" dt="2026-10-15T13:57:46.958" v="1873" actId="1036"/>
          <ac:picMkLst>
            <pc:docMk/>
            <pc:sldMk cId="1042755000" sldId="1291"/>
            <ac:picMk id="5" creationId="{67588396-FC1E-9B4E-B57A-FBA58E122F71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9T20:28:18.206" v="1899" actId="20577"/>
        <pc:sldMkLst>
          <pc:docMk/>
          <pc:sldMk cId="3968201776" sldId="1293"/>
        </pc:sldMkLst>
        <pc:spChg chg="mod">
          <ac:chgData name="Campbell, Felicia" userId="4a81c6dd-5327-4ba3-89f6-c8d753f98be4" providerId="ADAL" clId="{DB725198-DC9E-45A0-8DC7-81E3E4C96002}" dt="2026-10-19T20:28:18.206" v="1899" actId="20577"/>
          <ac:spMkLst>
            <pc:docMk/>
            <pc:sldMk cId="3968201776" sldId="1293"/>
            <ac:spMk id="8" creationId="{A5EDA242-FAD1-5FA9-1D81-10C38442916F}"/>
          </ac:spMkLst>
        </pc:spChg>
        <pc:picChg chg="add mod">
          <ac:chgData name="Campbell, Felicia" userId="4a81c6dd-5327-4ba3-89f6-c8d753f98be4" providerId="ADAL" clId="{DB725198-DC9E-45A0-8DC7-81E3E4C96002}" dt="2026-10-14T13:13:34.925" v="218" actId="1076"/>
          <ac:picMkLst>
            <pc:docMk/>
            <pc:sldMk cId="3968201776" sldId="1293"/>
            <ac:picMk id="7" creationId="{E806FD30-79AA-EB06-8F2C-A54E869145A3}"/>
          </ac:picMkLst>
        </pc:picChg>
        <pc:picChg chg="add mod">
          <ac:chgData name="Campbell, Felicia" userId="4a81c6dd-5327-4ba3-89f6-c8d753f98be4" providerId="ADAL" clId="{DB725198-DC9E-45A0-8DC7-81E3E4C96002}" dt="2026-10-15T13:20:59.245" v="1217" actId="14861"/>
          <ac:picMkLst>
            <pc:docMk/>
            <pc:sldMk cId="3968201776" sldId="1293"/>
            <ac:picMk id="9" creationId="{7A3909B8-E75B-02ED-2B83-4D5D0D884433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09:11.617" v="989" actId="14861"/>
        <pc:sldMkLst>
          <pc:docMk/>
          <pc:sldMk cId="1516753697" sldId="1294"/>
        </pc:sldMkLst>
        <pc:picChg chg="add mod">
          <ac:chgData name="Campbell, Felicia" userId="4a81c6dd-5327-4ba3-89f6-c8d753f98be4" providerId="ADAL" clId="{DB725198-DC9E-45A0-8DC7-81E3E4C96002}" dt="2026-10-14T13:01:46.682" v="64" actId="1076"/>
          <ac:picMkLst>
            <pc:docMk/>
            <pc:sldMk cId="1516753697" sldId="1294"/>
            <ac:picMk id="7" creationId="{6E3F11BF-0BB8-4AB8-B3B6-F037CA5B63C1}"/>
          </ac:picMkLst>
        </pc:picChg>
        <pc:picChg chg="add mod">
          <ac:chgData name="Campbell, Felicia" userId="4a81c6dd-5327-4ba3-89f6-c8d753f98be4" providerId="ADAL" clId="{DB725198-DC9E-45A0-8DC7-81E3E4C96002}" dt="2026-10-15T13:09:11.617" v="989" actId="14861"/>
          <ac:picMkLst>
            <pc:docMk/>
            <pc:sldMk cId="1516753697" sldId="1294"/>
            <ac:picMk id="9" creationId="{D6D8173B-CE8C-6638-89C3-CF908C9AA53B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10:07.386" v="1009" actId="14861"/>
        <pc:sldMkLst>
          <pc:docMk/>
          <pc:sldMk cId="3156948500" sldId="1295"/>
        </pc:sldMkLst>
        <pc:spChg chg="mod">
          <ac:chgData name="Campbell, Felicia" userId="4a81c6dd-5327-4ba3-89f6-c8d753f98be4" providerId="ADAL" clId="{DB725198-DC9E-45A0-8DC7-81E3E4C96002}" dt="2026-10-14T13:02:48.492" v="74" actId="20577"/>
          <ac:spMkLst>
            <pc:docMk/>
            <pc:sldMk cId="3156948500" sldId="1295"/>
            <ac:spMk id="8" creationId="{C6B85585-2A89-77B0-54C9-EF20B9BC5336}"/>
          </ac:spMkLst>
        </pc:spChg>
        <pc:picChg chg="add mod">
          <ac:chgData name="Campbell, Felicia" userId="4a81c6dd-5327-4ba3-89f6-c8d753f98be4" providerId="ADAL" clId="{DB725198-DC9E-45A0-8DC7-81E3E4C96002}" dt="2026-10-14T13:02:37.051" v="71" actId="1076"/>
          <ac:picMkLst>
            <pc:docMk/>
            <pc:sldMk cId="3156948500" sldId="1295"/>
            <ac:picMk id="7" creationId="{EFF8BB9C-85BF-A779-F650-8F19B9CFA7E8}"/>
          </ac:picMkLst>
        </pc:picChg>
        <pc:picChg chg="add mod">
          <ac:chgData name="Campbell, Felicia" userId="4a81c6dd-5327-4ba3-89f6-c8d753f98be4" providerId="ADAL" clId="{DB725198-DC9E-45A0-8DC7-81E3E4C96002}" dt="2026-10-15T13:10:07.386" v="1009" actId="14861"/>
          <ac:picMkLst>
            <pc:docMk/>
            <pc:sldMk cId="3156948500" sldId="1295"/>
            <ac:picMk id="9" creationId="{C119EE37-ACF1-45F6-69FC-C5E2B7F23173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11:48.872" v="1046" actId="14861"/>
        <pc:sldMkLst>
          <pc:docMk/>
          <pc:sldMk cId="2908507804" sldId="1296"/>
        </pc:sldMkLst>
        <pc:picChg chg="add mod">
          <ac:chgData name="Campbell, Felicia" userId="4a81c6dd-5327-4ba3-89f6-c8d753f98be4" providerId="ADAL" clId="{DB725198-DC9E-45A0-8DC7-81E3E4C96002}" dt="2026-10-14T13:03:30.228" v="81" actId="1076"/>
          <ac:picMkLst>
            <pc:docMk/>
            <pc:sldMk cId="2908507804" sldId="1296"/>
            <ac:picMk id="7" creationId="{7C2AC685-34F5-AFCA-5DEC-B56975056BFF}"/>
          </ac:picMkLst>
        </pc:picChg>
        <pc:picChg chg="add mod">
          <ac:chgData name="Campbell, Felicia" userId="4a81c6dd-5327-4ba3-89f6-c8d753f98be4" providerId="ADAL" clId="{DB725198-DC9E-45A0-8DC7-81E3E4C96002}" dt="2026-10-15T13:11:48.872" v="1046" actId="14861"/>
          <ac:picMkLst>
            <pc:docMk/>
            <pc:sldMk cId="2908507804" sldId="1296"/>
            <ac:picMk id="9" creationId="{C3C91148-63A7-D45D-DCC9-657DDE6E5A36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16:25.010" v="1126" actId="14861"/>
        <pc:sldMkLst>
          <pc:docMk/>
          <pc:sldMk cId="1624330295" sldId="1297"/>
        </pc:sldMkLst>
        <pc:picChg chg="add mod">
          <ac:chgData name="Campbell, Felicia" userId="4a81c6dd-5327-4ba3-89f6-c8d753f98be4" providerId="ADAL" clId="{DB725198-DC9E-45A0-8DC7-81E3E4C96002}" dt="2026-10-14T13:09:00.610" v="158" actId="1076"/>
          <ac:picMkLst>
            <pc:docMk/>
            <pc:sldMk cId="1624330295" sldId="1297"/>
            <ac:picMk id="7" creationId="{D2965911-FA24-FEEA-9DD6-F1340ECF157C}"/>
          </ac:picMkLst>
        </pc:picChg>
        <pc:picChg chg="add mod">
          <ac:chgData name="Campbell, Felicia" userId="4a81c6dd-5327-4ba3-89f6-c8d753f98be4" providerId="ADAL" clId="{DB725198-DC9E-45A0-8DC7-81E3E4C96002}" dt="2026-10-15T13:16:25.010" v="1126" actId="14861"/>
          <ac:picMkLst>
            <pc:docMk/>
            <pc:sldMk cId="1624330295" sldId="1297"/>
            <ac:picMk id="9" creationId="{41D8B269-F98E-87A2-6625-925D0D289F5A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18:57.339" v="1183" actId="14861"/>
        <pc:sldMkLst>
          <pc:docMk/>
          <pc:sldMk cId="4213137527" sldId="1298"/>
        </pc:sldMkLst>
        <pc:picChg chg="add mod">
          <ac:chgData name="Campbell, Felicia" userId="4a81c6dd-5327-4ba3-89f6-c8d753f98be4" providerId="ADAL" clId="{DB725198-DC9E-45A0-8DC7-81E3E4C96002}" dt="2026-10-14T13:11:44.348" v="203" actId="1038"/>
          <ac:picMkLst>
            <pc:docMk/>
            <pc:sldMk cId="4213137527" sldId="1298"/>
            <ac:picMk id="7" creationId="{4366531D-8BB7-204B-4534-77D5ADEF458E}"/>
          </ac:picMkLst>
        </pc:picChg>
        <pc:picChg chg="add mod">
          <ac:chgData name="Campbell, Felicia" userId="4a81c6dd-5327-4ba3-89f6-c8d753f98be4" providerId="ADAL" clId="{DB725198-DC9E-45A0-8DC7-81E3E4C96002}" dt="2026-10-15T13:18:57.339" v="1183" actId="14861"/>
          <ac:picMkLst>
            <pc:docMk/>
            <pc:sldMk cId="4213137527" sldId="1298"/>
            <ac:picMk id="9" creationId="{E82C55AF-95FB-4DA7-35EE-03BCA74A0354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0:53.713" v="1028" actId="14861"/>
        <pc:sldMkLst>
          <pc:docMk/>
          <pc:sldMk cId="3719600214" sldId="1299"/>
        </pc:sldMkLst>
        <pc:picChg chg="add mod">
          <ac:chgData name="Campbell, Felicia" userId="4a81c6dd-5327-4ba3-89f6-c8d753f98be4" providerId="ADAL" clId="{DB725198-DC9E-45A0-8DC7-81E3E4C96002}" dt="2026-10-14T13:04:20.447" v="99" actId="1035"/>
          <ac:picMkLst>
            <pc:docMk/>
            <pc:sldMk cId="3719600214" sldId="1299"/>
            <ac:picMk id="7" creationId="{583BB972-30F5-6B78-A44E-A4959BC02231}"/>
          </ac:picMkLst>
        </pc:picChg>
        <pc:picChg chg="add mod">
          <ac:chgData name="Campbell, Felicia" userId="4a81c6dd-5327-4ba3-89f6-c8d753f98be4" providerId="ADAL" clId="{DB725198-DC9E-45A0-8DC7-81E3E4C96002}" dt="2026-10-15T13:10:53.713" v="1028" actId="14861"/>
          <ac:picMkLst>
            <pc:docMk/>
            <pc:sldMk cId="3719600214" sldId="1299"/>
            <ac:picMk id="9" creationId="{C1B67DEC-9FFD-CE25-2E2F-8138AC0AB44E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2:48.159" v="1059" actId="14861"/>
        <pc:sldMkLst>
          <pc:docMk/>
          <pc:sldMk cId="1370816427" sldId="1300"/>
        </pc:sldMkLst>
        <pc:picChg chg="add mod">
          <ac:chgData name="Campbell, Felicia" userId="4a81c6dd-5327-4ba3-89f6-c8d753f98be4" providerId="ADAL" clId="{DB725198-DC9E-45A0-8DC7-81E3E4C96002}" dt="2026-10-14T13:05:35.647" v="116" actId="1035"/>
          <ac:picMkLst>
            <pc:docMk/>
            <pc:sldMk cId="1370816427" sldId="1300"/>
            <ac:picMk id="7" creationId="{CC41D498-C0B2-1100-21E5-52C29E51881C}"/>
          </ac:picMkLst>
        </pc:picChg>
        <pc:picChg chg="add mod">
          <ac:chgData name="Campbell, Felicia" userId="4a81c6dd-5327-4ba3-89f6-c8d753f98be4" providerId="ADAL" clId="{DB725198-DC9E-45A0-8DC7-81E3E4C96002}" dt="2026-10-15T13:12:48.159" v="1059" actId="14861"/>
          <ac:picMkLst>
            <pc:docMk/>
            <pc:sldMk cId="1370816427" sldId="1300"/>
            <ac:picMk id="9" creationId="{D2DF9F19-EFB2-EE26-2BE2-E7A2F03F6738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3:41.944" v="1078" actId="14861"/>
        <pc:sldMkLst>
          <pc:docMk/>
          <pc:sldMk cId="1909381175" sldId="1301"/>
        </pc:sldMkLst>
        <pc:picChg chg="add mod">
          <ac:chgData name="Campbell, Felicia" userId="4a81c6dd-5327-4ba3-89f6-c8d753f98be4" providerId="ADAL" clId="{DB725198-DC9E-45A0-8DC7-81E3E4C96002}" dt="2026-10-14T13:06:23.865" v="128" actId="1076"/>
          <ac:picMkLst>
            <pc:docMk/>
            <pc:sldMk cId="1909381175" sldId="1301"/>
            <ac:picMk id="7" creationId="{91723B4A-5C00-43D8-BFD2-1B96C4A73B62}"/>
          </ac:picMkLst>
        </pc:picChg>
        <pc:picChg chg="add mod">
          <ac:chgData name="Campbell, Felicia" userId="4a81c6dd-5327-4ba3-89f6-c8d753f98be4" providerId="ADAL" clId="{DB725198-DC9E-45A0-8DC7-81E3E4C96002}" dt="2026-10-15T13:13:41.944" v="1078" actId="14861"/>
          <ac:picMkLst>
            <pc:docMk/>
            <pc:sldMk cId="1909381175" sldId="1301"/>
            <ac:picMk id="9" creationId="{222C66C0-0966-41DE-D781-068723295117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4:40.563" v="1095" actId="14861"/>
        <pc:sldMkLst>
          <pc:docMk/>
          <pc:sldMk cId="1923868510" sldId="1302"/>
        </pc:sldMkLst>
        <pc:picChg chg="add mod">
          <ac:chgData name="Campbell, Felicia" userId="4a81c6dd-5327-4ba3-89f6-c8d753f98be4" providerId="ADAL" clId="{DB725198-DC9E-45A0-8DC7-81E3E4C96002}" dt="2026-10-14T13:07:22.603" v="141" actId="1076"/>
          <ac:picMkLst>
            <pc:docMk/>
            <pc:sldMk cId="1923868510" sldId="1302"/>
            <ac:picMk id="7" creationId="{2124D538-B0EF-19A5-9635-DBDBAADDBDCE}"/>
          </ac:picMkLst>
        </pc:picChg>
        <pc:picChg chg="add mod">
          <ac:chgData name="Campbell, Felicia" userId="4a81c6dd-5327-4ba3-89f6-c8d753f98be4" providerId="ADAL" clId="{DB725198-DC9E-45A0-8DC7-81E3E4C96002}" dt="2026-10-15T13:14:40.563" v="1095" actId="14861"/>
          <ac:picMkLst>
            <pc:docMk/>
            <pc:sldMk cId="1923868510" sldId="1302"/>
            <ac:picMk id="9" creationId="{BC16C793-430B-76E7-75C7-6C2A7342324F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5:27.037" v="1109" actId="14861"/>
        <pc:sldMkLst>
          <pc:docMk/>
          <pc:sldMk cId="78521066" sldId="1303"/>
        </pc:sldMkLst>
        <pc:picChg chg="add mod">
          <ac:chgData name="Campbell, Felicia" userId="4a81c6dd-5327-4ba3-89f6-c8d753f98be4" providerId="ADAL" clId="{DB725198-DC9E-45A0-8DC7-81E3E4C96002}" dt="2026-10-14T13:08:14.682" v="151" actId="14100"/>
          <ac:picMkLst>
            <pc:docMk/>
            <pc:sldMk cId="78521066" sldId="1303"/>
            <ac:picMk id="7" creationId="{1A67BA36-9BE4-7E07-4F98-7960D102D10E}"/>
          </ac:picMkLst>
        </pc:picChg>
        <pc:picChg chg="add mod">
          <ac:chgData name="Campbell, Felicia" userId="4a81c6dd-5327-4ba3-89f6-c8d753f98be4" providerId="ADAL" clId="{DB725198-DC9E-45A0-8DC7-81E3E4C96002}" dt="2026-10-15T13:15:27.037" v="1109" actId="14861"/>
          <ac:picMkLst>
            <pc:docMk/>
            <pc:sldMk cId="78521066" sldId="1303"/>
            <ac:picMk id="9" creationId="{EE08804A-7BC8-C87C-E55F-717BF55D8BA6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19:58.726" v="1198" actId="14861"/>
        <pc:sldMkLst>
          <pc:docMk/>
          <pc:sldMk cId="2896306628" sldId="1304"/>
        </pc:sldMkLst>
        <pc:picChg chg="add mod">
          <ac:chgData name="Campbell, Felicia" userId="4a81c6dd-5327-4ba3-89f6-c8d753f98be4" providerId="ADAL" clId="{DB725198-DC9E-45A0-8DC7-81E3E4C96002}" dt="2026-10-14T13:12:24.566" v="210" actId="1038"/>
          <ac:picMkLst>
            <pc:docMk/>
            <pc:sldMk cId="2896306628" sldId="1304"/>
            <ac:picMk id="7" creationId="{69640912-4EC3-5D88-3CF2-C33DF6DAC81F}"/>
          </ac:picMkLst>
        </pc:picChg>
        <pc:picChg chg="add mod">
          <ac:chgData name="Campbell, Felicia" userId="4a81c6dd-5327-4ba3-89f6-c8d753f98be4" providerId="ADAL" clId="{DB725198-DC9E-45A0-8DC7-81E3E4C96002}" dt="2026-10-15T13:19:58.726" v="1198" actId="14861"/>
          <ac:picMkLst>
            <pc:docMk/>
            <pc:sldMk cId="2896306628" sldId="1304"/>
            <ac:picMk id="9" creationId="{BE4180D2-0446-5889-27A6-60D117DCE73B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7:12.388" v="1141" actId="14861"/>
        <pc:sldMkLst>
          <pc:docMk/>
          <pc:sldMk cId="3221672549" sldId="1305"/>
        </pc:sldMkLst>
        <pc:spChg chg="mod">
          <ac:chgData name="Campbell, Felicia" userId="4a81c6dd-5327-4ba3-89f6-c8d753f98be4" providerId="ADAL" clId="{DB725198-DC9E-45A0-8DC7-81E3E4C96002}" dt="2026-10-14T13:34:22.485" v="634" actId="20577"/>
          <ac:spMkLst>
            <pc:docMk/>
            <pc:sldMk cId="3221672549" sldId="1305"/>
            <ac:spMk id="8" creationId="{63CF01A9-D12E-C4A5-9700-83940AB62722}"/>
          </ac:spMkLst>
        </pc:spChg>
        <pc:picChg chg="add mod">
          <ac:chgData name="Campbell, Felicia" userId="4a81c6dd-5327-4ba3-89f6-c8d753f98be4" providerId="ADAL" clId="{DB725198-DC9E-45A0-8DC7-81E3E4C96002}" dt="2026-10-14T13:10:05.283" v="180" actId="1076"/>
          <ac:picMkLst>
            <pc:docMk/>
            <pc:sldMk cId="3221672549" sldId="1305"/>
            <ac:picMk id="7" creationId="{C46BFC37-2DBB-209A-CFB5-7B1AD8335900}"/>
          </ac:picMkLst>
        </pc:picChg>
        <pc:picChg chg="add mod">
          <ac:chgData name="Campbell, Felicia" userId="4a81c6dd-5327-4ba3-89f6-c8d753f98be4" providerId="ADAL" clId="{DB725198-DC9E-45A0-8DC7-81E3E4C96002}" dt="2026-10-15T13:17:12.388" v="1141" actId="14861"/>
          <ac:picMkLst>
            <pc:docMk/>
            <pc:sldMk cId="3221672549" sldId="1305"/>
            <ac:picMk id="9" creationId="{E356940F-BA26-61D7-CC03-FA0B3E2EBBE8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18:07.886" v="1165" actId="14861"/>
        <pc:sldMkLst>
          <pc:docMk/>
          <pc:sldMk cId="1577934572" sldId="1306"/>
        </pc:sldMkLst>
        <pc:picChg chg="add mod">
          <ac:chgData name="Campbell, Felicia" userId="4a81c6dd-5327-4ba3-89f6-c8d753f98be4" providerId="ADAL" clId="{DB725198-DC9E-45A0-8DC7-81E3E4C96002}" dt="2026-10-14T13:10:55.552" v="187" actId="1076"/>
          <ac:picMkLst>
            <pc:docMk/>
            <pc:sldMk cId="1577934572" sldId="1306"/>
            <ac:picMk id="7" creationId="{083BD9AA-DEE9-B319-BED1-0F78D5E2AC46}"/>
          </ac:picMkLst>
        </pc:picChg>
        <pc:picChg chg="add mod">
          <ac:chgData name="Campbell, Felicia" userId="4a81c6dd-5327-4ba3-89f6-c8d753f98be4" providerId="ADAL" clId="{DB725198-DC9E-45A0-8DC7-81E3E4C96002}" dt="2026-10-15T13:18:07.886" v="1165" actId="14861"/>
          <ac:picMkLst>
            <pc:docMk/>
            <pc:sldMk cId="1577934572" sldId="1306"/>
            <ac:picMk id="9" creationId="{E83BEFB5-21FF-22AC-9C50-07E2B49983B6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22:02.952" v="1241" actId="14861"/>
        <pc:sldMkLst>
          <pc:docMk/>
          <pc:sldMk cId="1352893552" sldId="1307"/>
        </pc:sldMkLst>
        <pc:picChg chg="add mod">
          <ac:chgData name="Campbell, Felicia" userId="4a81c6dd-5327-4ba3-89f6-c8d753f98be4" providerId="ADAL" clId="{DB725198-DC9E-45A0-8DC7-81E3E4C96002}" dt="2026-10-14T13:14:08.354" v="225" actId="1076"/>
          <ac:picMkLst>
            <pc:docMk/>
            <pc:sldMk cId="1352893552" sldId="1307"/>
            <ac:picMk id="7" creationId="{78340FCC-0103-ED87-B622-AB2A392EF9AB}"/>
          </ac:picMkLst>
        </pc:picChg>
        <pc:picChg chg="add mod">
          <ac:chgData name="Campbell, Felicia" userId="4a81c6dd-5327-4ba3-89f6-c8d753f98be4" providerId="ADAL" clId="{DB725198-DC9E-45A0-8DC7-81E3E4C96002}" dt="2026-10-15T13:22:02.952" v="1241" actId="14861"/>
          <ac:picMkLst>
            <pc:docMk/>
            <pc:sldMk cId="1352893552" sldId="1307"/>
            <ac:picMk id="9" creationId="{85089D2A-A85D-F582-A190-3DD6023DE2EC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23:04.261" v="1264" actId="14861"/>
        <pc:sldMkLst>
          <pc:docMk/>
          <pc:sldMk cId="3187801142" sldId="1308"/>
        </pc:sldMkLst>
        <pc:picChg chg="add mod">
          <ac:chgData name="Campbell, Felicia" userId="4a81c6dd-5327-4ba3-89f6-c8d753f98be4" providerId="ADAL" clId="{DB725198-DC9E-45A0-8DC7-81E3E4C96002}" dt="2026-10-14T13:15:09.081" v="232" actId="1076"/>
          <ac:picMkLst>
            <pc:docMk/>
            <pc:sldMk cId="3187801142" sldId="1308"/>
            <ac:picMk id="7" creationId="{DBC44527-F7EA-78E1-7C8D-62D04B7B6DE0}"/>
          </ac:picMkLst>
        </pc:picChg>
        <pc:picChg chg="add mod">
          <ac:chgData name="Campbell, Felicia" userId="4a81c6dd-5327-4ba3-89f6-c8d753f98be4" providerId="ADAL" clId="{DB725198-DC9E-45A0-8DC7-81E3E4C96002}" dt="2026-10-15T13:23:04.261" v="1264" actId="14861"/>
          <ac:picMkLst>
            <pc:docMk/>
            <pc:sldMk cId="3187801142" sldId="1308"/>
            <ac:picMk id="9" creationId="{3B4A11D8-D251-5682-DF83-540750B7C467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25:48.181" v="1325" actId="14861"/>
        <pc:sldMkLst>
          <pc:docMk/>
          <pc:sldMk cId="2975665931" sldId="1309"/>
        </pc:sldMkLst>
        <pc:picChg chg="add mod">
          <ac:chgData name="Campbell, Felicia" userId="4a81c6dd-5327-4ba3-89f6-c8d753f98be4" providerId="ADAL" clId="{DB725198-DC9E-45A0-8DC7-81E3E4C96002}" dt="2026-10-14T13:19:25.511" v="282" actId="1076"/>
          <ac:picMkLst>
            <pc:docMk/>
            <pc:sldMk cId="2975665931" sldId="1309"/>
            <ac:picMk id="7" creationId="{DA480127-CA10-FCE5-3664-022696D26914}"/>
          </ac:picMkLst>
        </pc:picChg>
        <pc:picChg chg="add mod">
          <ac:chgData name="Campbell, Felicia" userId="4a81c6dd-5327-4ba3-89f6-c8d753f98be4" providerId="ADAL" clId="{DB725198-DC9E-45A0-8DC7-81E3E4C96002}" dt="2026-10-15T13:25:48.181" v="1325" actId="14861"/>
          <ac:picMkLst>
            <pc:docMk/>
            <pc:sldMk cId="2975665931" sldId="1309"/>
            <ac:picMk id="9" creationId="{BFA1FA2B-CA3B-EBB3-CAAC-1FC6DF25DABF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4:16:56.185" v="1875" actId="20577"/>
        <pc:sldMkLst>
          <pc:docMk/>
          <pc:sldMk cId="4168274470" sldId="1310"/>
        </pc:sldMkLst>
        <pc:spChg chg="mod">
          <ac:chgData name="Campbell, Felicia" userId="4a81c6dd-5327-4ba3-89f6-c8d753f98be4" providerId="ADAL" clId="{DB725198-DC9E-45A0-8DC7-81E3E4C96002}" dt="2026-10-15T14:16:56.185" v="1875" actId="20577"/>
          <ac:spMkLst>
            <pc:docMk/>
            <pc:sldMk cId="4168274470" sldId="1310"/>
            <ac:spMk id="8" creationId="{B2AD6E4A-7F45-8E63-5583-4F8FAE09E2C5}"/>
          </ac:spMkLst>
        </pc:spChg>
        <pc:picChg chg="add mod">
          <ac:chgData name="Campbell, Felicia" userId="4a81c6dd-5327-4ba3-89f6-c8d753f98be4" providerId="ADAL" clId="{DB725198-DC9E-45A0-8DC7-81E3E4C96002}" dt="2026-10-14T13:17:49.364" v="267" actId="1038"/>
          <ac:picMkLst>
            <pc:docMk/>
            <pc:sldMk cId="4168274470" sldId="1310"/>
            <ac:picMk id="7" creationId="{B2C35625-C4CA-2E6C-C5C5-0D2652B940EC}"/>
          </ac:picMkLst>
        </pc:picChg>
        <pc:picChg chg="add mod">
          <ac:chgData name="Campbell, Felicia" userId="4a81c6dd-5327-4ba3-89f6-c8d753f98be4" providerId="ADAL" clId="{DB725198-DC9E-45A0-8DC7-81E3E4C96002}" dt="2026-10-15T13:24:00.493" v="1284" actId="14861"/>
          <ac:picMkLst>
            <pc:docMk/>
            <pc:sldMk cId="4168274470" sldId="1310"/>
            <ac:picMk id="9" creationId="{7C9BA9E5-4FBE-96C2-A792-3D9AC2CCB84B}"/>
          </ac:picMkLst>
        </pc:picChg>
      </pc:sldChg>
      <pc:sldChg chg="addSp delSp modSp add del mod ord">
        <pc:chgData name="Campbell, Felicia" userId="4a81c6dd-5327-4ba3-89f6-c8d753f98be4" providerId="ADAL" clId="{DB725198-DC9E-45A0-8DC7-81E3E4C96002}" dt="2026-10-15T13:24:54.041" v="1305" actId="14861"/>
        <pc:sldMkLst>
          <pc:docMk/>
          <pc:sldMk cId="844343050" sldId="1311"/>
        </pc:sldMkLst>
        <pc:picChg chg="add mod modCrop">
          <ac:chgData name="Campbell, Felicia" userId="4a81c6dd-5327-4ba3-89f6-c8d753f98be4" providerId="ADAL" clId="{DB725198-DC9E-45A0-8DC7-81E3E4C96002}" dt="2026-10-14T13:18:51.246" v="277" actId="1076"/>
          <ac:picMkLst>
            <pc:docMk/>
            <pc:sldMk cId="844343050" sldId="1311"/>
            <ac:picMk id="7" creationId="{2E355363-BA2E-02F1-11E8-A0FD75A9DB49}"/>
          </ac:picMkLst>
        </pc:picChg>
        <pc:picChg chg="add mod">
          <ac:chgData name="Campbell, Felicia" userId="4a81c6dd-5327-4ba3-89f6-c8d753f98be4" providerId="ADAL" clId="{DB725198-DC9E-45A0-8DC7-81E3E4C96002}" dt="2026-10-15T13:24:54.041" v="1305" actId="14861"/>
          <ac:picMkLst>
            <pc:docMk/>
            <pc:sldMk cId="844343050" sldId="1311"/>
            <ac:picMk id="9" creationId="{BED5D92B-8817-EADA-F422-24EDC9184659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26:41.155" v="1347" actId="14861"/>
        <pc:sldMkLst>
          <pc:docMk/>
          <pc:sldMk cId="2202472666" sldId="1312"/>
        </pc:sldMkLst>
        <pc:picChg chg="add mod">
          <ac:chgData name="Campbell, Felicia" userId="4a81c6dd-5327-4ba3-89f6-c8d753f98be4" providerId="ADAL" clId="{DB725198-DC9E-45A0-8DC7-81E3E4C96002}" dt="2026-10-14T13:20:01.924" v="293" actId="1035"/>
          <ac:picMkLst>
            <pc:docMk/>
            <pc:sldMk cId="2202472666" sldId="1312"/>
            <ac:picMk id="7" creationId="{1ECFCE06-3464-C304-D135-0460E4417910}"/>
          </ac:picMkLst>
        </pc:picChg>
        <pc:picChg chg="add mod">
          <ac:chgData name="Campbell, Felicia" userId="4a81c6dd-5327-4ba3-89f6-c8d753f98be4" providerId="ADAL" clId="{DB725198-DC9E-45A0-8DC7-81E3E4C96002}" dt="2026-10-15T13:26:41.155" v="1347" actId="14861"/>
          <ac:picMkLst>
            <pc:docMk/>
            <pc:sldMk cId="2202472666" sldId="1312"/>
            <ac:picMk id="9" creationId="{991DFEDF-5E13-DD0F-4431-E7836CC7DB9B}"/>
          </ac:picMkLst>
        </pc:picChg>
      </pc:sldChg>
      <pc:sldChg chg="addSp delSp modSp add del mod">
        <pc:chgData name="Campbell, Felicia" userId="4a81c6dd-5327-4ba3-89f6-c8d753f98be4" providerId="ADAL" clId="{DB725198-DC9E-45A0-8DC7-81E3E4C96002}" dt="2026-10-15T13:27:28.190" v="1372" actId="14861"/>
        <pc:sldMkLst>
          <pc:docMk/>
          <pc:sldMk cId="4242579217" sldId="1313"/>
        </pc:sldMkLst>
        <pc:picChg chg="add mod">
          <ac:chgData name="Campbell, Felicia" userId="4a81c6dd-5327-4ba3-89f6-c8d753f98be4" providerId="ADAL" clId="{DB725198-DC9E-45A0-8DC7-81E3E4C96002}" dt="2026-10-14T13:20:39.536" v="300" actId="1076"/>
          <ac:picMkLst>
            <pc:docMk/>
            <pc:sldMk cId="4242579217" sldId="1313"/>
            <ac:picMk id="7" creationId="{009EC4AB-38B9-4BE9-3C45-444B2E771ECF}"/>
          </ac:picMkLst>
        </pc:picChg>
        <pc:picChg chg="add mod">
          <ac:chgData name="Campbell, Felicia" userId="4a81c6dd-5327-4ba3-89f6-c8d753f98be4" providerId="ADAL" clId="{DB725198-DC9E-45A0-8DC7-81E3E4C96002}" dt="2026-10-15T13:27:28.190" v="1372" actId="14861"/>
          <ac:picMkLst>
            <pc:docMk/>
            <pc:sldMk cId="4242579217" sldId="1313"/>
            <ac:picMk id="9" creationId="{3AA8B7F0-19E7-35FC-0349-53CBCDF0486A}"/>
          </ac:picMkLst>
        </pc:picChg>
      </pc:sldChg>
      <pc:sldChg chg="addSp delSp modSp add mod">
        <pc:chgData name="Campbell, Felicia" userId="4a81c6dd-5327-4ba3-89f6-c8d753f98be4" providerId="ADAL" clId="{DB725198-DC9E-45A0-8DC7-81E3E4C96002}" dt="2026-10-15T13:02:45.750" v="908" actId="14861"/>
        <pc:sldMkLst>
          <pc:docMk/>
          <pc:sldMk cId="4072025027" sldId="1314"/>
        </pc:sldMkLst>
        <pc:picChg chg="add mod">
          <ac:chgData name="Campbell, Felicia" userId="4a81c6dd-5327-4ba3-89f6-c8d753f98be4" providerId="ADAL" clId="{DB725198-DC9E-45A0-8DC7-81E3E4C96002}" dt="2026-10-14T12:58:09.637" v="29" actId="1076"/>
          <ac:picMkLst>
            <pc:docMk/>
            <pc:sldMk cId="4072025027" sldId="1314"/>
            <ac:picMk id="7" creationId="{4B771ECD-71D7-98E2-EDB4-0B013E97935B}"/>
          </ac:picMkLst>
        </pc:picChg>
        <pc:picChg chg="add mod">
          <ac:chgData name="Campbell, Felicia" userId="4a81c6dd-5327-4ba3-89f6-c8d753f98be4" providerId="ADAL" clId="{DB725198-DC9E-45A0-8DC7-81E3E4C96002}" dt="2026-10-15T13:02:45.750" v="908" actId="14861"/>
          <ac:picMkLst>
            <pc:docMk/>
            <pc:sldMk cId="4072025027" sldId="1314"/>
            <ac:picMk id="9" creationId="{380526BC-2EC1-40F5-B1FB-E43767C6FA54}"/>
          </ac:picMkLst>
        </pc:picChg>
      </pc:sldChg>
      <pc:sldChg chg="addSp delSp modSp mod ord">
        <pc:chgData name="Campbell, Felicia" userId="4a81c6dd-5327-4ba3-89f6-c8d753f98be4" providerId="ADAL" clId="{DB725198-DC9E-45A0-8DC7-81E3E4C96002}" dt="2026-10-15T13:50:54.958" v="1710" actId="14100"/>
        <pc:sldMkLst>
          <pc:docMk/>
          <pc:sldMk cId="1208812307" sldId="1316"/>
        </pc:sldMkLst>
        <pc:spChg chg="add mod">
          <ac:chgData name="Campbell, Felicia" userId="4a81c6dd-5327-4ba3-89f6-c8d753f98be4" providerId="ADAL" clId="{DB725198-DC9E-45A0-8DC7-81E3E4C96002}" dt="2026-10-15T13:50:54.958" v="1710" actId="14100"/>
          <ac:spMkLst>
            <pc:docMk/>
            <pc:sldMk cId="1208812307" sldId="1316"/>
            <ac:spMk id="11" creationId="{74610CE3-FBEC-E215-8715-A0E429C7EA2E}"/>
          </ac:spMkLst>
        </pc:spChg>
        <pc:picChg chg="add mod modCrop">
          <ac:chgData name="Campbell, Felicia" userId="4a81c6dd-5327-4ba3-89f6-c8d753f98be4" providerId="ADAL" clId="{DB725198-DC9E-45A0-8DC7-81E3E4C96002}" dt="2026-10-15T13:30:48.097" v="1400" actId="1076"/>
          <ac:picMkLst>
            <pc:docMk/>
            <pc:sldMk cId="1208812307" sldId="1316"/>
            <ac:picMk id="9" creationId="{5F8C2ACF-5EAC-5A7A-CA7E-B8798DAA8850}"/>
          </ac:picMkLst>
        </pc:picChg>
      </pc:sldChg>
      <pc:sldChg chg="addSp delSp modSp add mod">
        <pc:chgData name="Campbell, Felicia" userId="4a81c6dd-5327-4ba3-89f6-c8d753f98be4" providerId="ADAL" clId="{DB725198-DC9E-45A0-8DC7-81E3E4C96002}" dt="2026-10-15T13:06:02.208" v="938" actId="14861"/>
        <pc:sldMkLst>
          <pc:docMk/>
          <pc:sldMk cId="881762268" sldId="1318"/>
        </pc:sldMkLst>
        <pc:spChg chg="mod">
          <ac:chgData name="Campbell, Felicia" userId="4a81c6dd-5327-4ba3-89f6-c8d753f98be4" providerId="ADAL" clId="{DB725198-DC9E-45A0-8DC7-81E3E4C96002}" dt="2026-10-14T12:59:23.547" v="49" actId="20577"/>
          <ac:spMkLst>
            <pc:docMk/>
            <pc:sldMk cId="881762268" sldId="1318"/>
            <ac:spMk id="8" creationId="{AA13B461-2941-94EA-4106-60242FCB8A5D}"/>
          </ac:spMkLst>
        </pc:spChg>
        <pc:picChg chg="add mod">
          <ac:chgData name="Campbell, Felicia" userId="4a81c6dd-5327-4ba3-89f6-c8d753f98be4" providerId="ADAL" clId="{DB725198-DC9E-45A0-8DC7-81E3E4C96002}" dt="2026-10-15T13:06:02.208" v="938" actId="14861"/>
          <ac:picMkLst>
            <pc:docMk/>
            <pc:sldMk cId="881762268" sldId="1318"/>
            <ac:picMk id="7" creationId="{557F7FCB-2BC6-1A67-4B83-AACDEC985B5F}"/>
          </ac:picMkLst>
        </pc:picChg>
        <pc:picChg chg="add mod">
          <ac:chgData name="Campbell, Felicia" userId="4a81c6dd-5327-4ba3-89f6-c8d753f98be4" providerId="ADAL" clId="{DB725198-DC9E-45A0-8DC7-81E3E4C96002}" dt="2026-10-14T12:59:06.683" v="41" actId="1035"/>
          <ac:picMkLst>
            <pc:docMk/>
            <pc:sldMk cId="881762268" sldId="1318"/>
            <ac:picMk id="9" creationId="{F91C2344-2191-AFD4-F7BE-B4DB14B40EBE}"/>
          </ac:picMkLst>
        </pc:picChg>
      </pc:sldChg>
      <pc:sldChg chg="addSp delSp modSp add mod">
        <pc:chgData name="Campbell, Felicia" userId="4a81c6dd-5327-4ba3-89f6-c8d753f98be4" providerId="ADAL" clId="{DB725198-DC9E-45A0-8DC7-81E3E4C96002}" dt="2026-10-15T13:53:01.268" v="1714" actId="478"/>
        <pc:sldMkLst>
          <pc:docMk/>
          <pc:sldMk cId="3498279343" sldId="1322"/>
        </pc:sldMkLst>
        <pc:spChg chg="add mod">
          <ac:chgData name="Campbell, Felicia" userId="4a81c6dd-5327-4ba3-89f6-c8d753f98be4" providerId="ADAL" clId="{DB725198-DC9E-45A0-8DC7-81E3E4C96002}" dt="2026-10-14T13:28:19.175" v="533"/>
          <ac:spMkLst>
            <pc:docMk/>
            <pc:sldMk cId="3498279343" sldId="1322"/>
            <ac:spMk id="5" creationId="{4D378062-8BE8-5A1E-F384-F7DEF735776F}"/>
          </ac:spMkLst>
        </pc:spChg>
      </pc:sldChg>
      <pc:sldChg chg="addSp delSp modSp add mod">
        <pc:chgData name="Campbell, Felicia" userId="4a81c6dd-5327-4ba3-89f6-c8d753f98be4" providerId="ADAL" clId="{DB725198-DC9E-45A0-8DC7-81E3E4C96002}" dt="2026-10-15T13:53:04.204" v="1715" actId="478"/>
        <pc:sldMkLst>
          <pc:docMk/>
          <pc:sldMk cId="424850397" sldId="1323"/>
        </pc:sldMkLst>
        <pc:spChg chg="add mod">
          <ac:chgData name="Campbell, Felicia" userId="4a81c6dd-5327-4ba3-89f6-c8d753f98be4" providerId="ADAL" clId="{DB725198-DC9E-45A0-8DC7-81E3E4C96002}" dt="2026-10-14T13:28:23.220" v="535"/>
          <ac:spMkLst>
            <pc:docMk/>
            <pc:sldMk cId="424850397" sldId="1323"/>
            <ac:spMk id="5" creationId="{1949C317-688E-0095-6304-4AA3B2D9FE3C}"/>
          </ac:spMkLst>
        </pc:spChg>
      </pc:sldChg>
      <pc:sldChg chg="addSp delSp modSp add mod">
        <pc:chgData name="Campbell, Felicia" userId="4a81c6dd-5327-4ba3-89f6-c8d753f98be4" providerId="ADAL" clId="{DB725198-DC9E-45A0-8DC7-81E3E4C96002}" dt="2026-10-15T13:53:07.183" v="1716" actId="478"/>
        <pc:sldMkLst>
          <pc:docMk/>
          <pc:sldMk cId="361734050" sldId="1324"/>
        </pc:sldMkLst>
        <pc:spChg chg="add mod">
          <ac:chgData name="Campbell, Felicia" userId="4a81c6dd-5327-4ba3-89f6-c8d753f98be4" providerId="ADAL" clId="{DB725198-DC9E-45A0-8DC7-81E3E4C96002}" dt="2026-10-14T13:28:27.345" v="537"/>
          <ac:spMkLst>
            <pc:docMk/>
            <pc:sldMk cId="361734050" sldId="1324"/>
            <ac:spMk id="3" creationId="{090E20E8-9BB3-A2DF-1EA9-B501990C34A9}"/>
          </ac:spMkLst>
        </pc:spChg>
      </pc:sldChg>
      <pc:sldChg chg="addSp delSp modSp add mod">
        <pc:chgData name="Campbell, Felicia" userId="4a81c6dd-5327-4ba3-89f6-c8d753f98be4" providerId="ADAL" clId="{DB725198-DC9E-45A0-8DC7-81E3E4C96002}" dt="2026-10-15T13:53:09.959" v="1717" actId="478"/>
        <pc:sldMkLst>
          <pc:docMk/>
          <pc:sldMk cId="845968460" sldId="1325"/>
        </pc:sldMkLst>
        <pc:spChg chg="add mod">
          <ac:chgData name="Campbell, Felicia" userId="4a81c6dd-5327-4ba3-89f6-c8d753f98be4" providerId="ADAL" clId="{DB725198-DC9E-45A0-8DC7-81E3E4C96002}" dt="2026-10-14T13:28:31.793" v="539"/>
          <ac:spMkLst>
            <pc:docMk/>
            <pc:sldMk cId="845968460" sldId="1325"/>
            <ac:spMk id="3" creationId="{6E07CFCE-4B47-DB48-386A-F2ADEA225D7C}"/>
          </ac:spMkLst>
        </pc:spChg>
      </pc:sldChg>
      <pc:sldChg chg="add">
        <pc:chgData name="Campbell, Felicia" userId="4a81c6dd-5327-4ba3-89f6-c8d753f98be4" providerId="ADAL" clId="{DB725198-DC9E-45A0-8DC7-81E3E4C96002}" dt="2026-10-15T13:06:16.256" v="940"/>
        <pc:sldMkLst>
          <pc:docMk/>
          <pc:sldMk cId="653974504" sldId="1326"/>
        </pc:sldMkLst>
      </pc:sldChg>
      <pc:sldChg chg="addSp delSp modSp add mod ord">
        <pc:chgData name="Campbell, Felicia" userId="4a81c6dd-5327-4ba3-89f6-c8d753f98be4" providerId="ADAL" clId="{DB725198-DC9E-45A0-8DC7-81E3E4C96002}" dt="2026-10-15T13:51:09.100" v="1712" actId="14100"/>
        <pc:sldMkLst>
          <pc:docMk/>
          <pc:sldMk cId="1800933392" sldId="1329"/>
        </pc:sldMkLst>
        <pc:spChg chg="add mod">
          <ac:chgData name="Campbell, Felicia" userId="4a81c6dd-5327-4ba3-89f6-c8d753f98be4" providerId="ADAL" clId="{DB725198-DC9E-45A0-8DC7-81E3E4C96002}" dt="2026-10-15T13:51:09.100" v="1712" actId="14100"/>
          <ac:spMkLst>
            <pc:docMk/>
            <pc:sldMk cId="1800933392" sldId="1329"/>
            <ac:spMk id="24" creationId="{8BCBE451-76DD-E4AF-94B6-3D6D18ACA20D}"/>
          </ac:spMkLst>
        </pc:spChg>
        <pc:picChg chg="mod">
          <ac:chgData name="Campbell, Felicia" userId="4a81c6dd-5327-4ba3-89f6-c8d753f98be4" providerId="ADAL" clId="{DB725198-DC9E-45A0-8DC7-81E3E4C96002}" dt="2026-10-15T13:34:05.291" v="1426" actId="1076"/>
          <ac:picMkLst>
            <pc:docMk/>
            <pc:sldMk cId="1800933392" sldId="1329"/>
            <ac:picMk id="6" creationId="{D725E300-40F0-4DB7-0FCA-C6D42CAFA639}"/>
          </ac:picMkLst>
        </pc:picChg>
        <pc:picChg chg="add mod">
          <ac:chgData name="Campbell, Felicia" userId="4a81c6dd-5327-4ba3-89f6-c8d753f98be4" providerId="ADAL" clId="{DB725198-DC9E-45A0-8DC7-81E3E4C96002}" dt="2026-10-15T13:32:18.415" v="1408" actId="1076"/>
          <ac:picMkLst>
            <pc:docMk/>
            <pc:sldMk cId="1800933392" sldId="1329"/>
            <ac:picMk id="11" creationId="{D383C8C8-3E5F-DB58-C85E-0600DDF6A04D}"/>
          </ac:picMkLst>
        </pc:picChg>
        <pc:picChg chg="add mod">
          <ac:chgData name="Campbell, Felicia" userId="4a81c6dd-5327-4ba3-89f6-c8d753f98be4" providerId="ADAL" clId="{DB725198-DC9E-45A0-8DC7-81E3E4C96002}" dt="2026-10-15T13:36:55.940" v="1461" actId="14861"/>
          <ac:picMkLst>
            <pc:docMk/>
            <pc:sldMk cId="1800933392" sldId="1329"/>
            <ac:picMk id="16" creationId="{165DB137-43FE-BB8D-752C-86CC5425D9D8}"/>
          </ac:picMkLst>
        </pc:picChg>
        <pc:picChg chg="add mod">
          <ac:chgData name="Campbell, Felicia" userId="4a81c6dd-5327-4ba3-89f6-c8d753f98be4" providerId="ADAL" clId="{DB725198-DC9E-45A0-8DC7-81E3E4C96002}" dt="2026-10-15T13:36:42.120" v="1452" actId="14861"/>
          <ac:picMkLst>
            <pc:docMk/>
            <pc:sldMk cId="1800933392" sldId="1329"/>
            <ac:picMk id="20" creationId="{451EBC9B-BFCA-4388-DCC6-74CF39A0F8AB}"/>
          </ac:picMkLst>
        </pc:picChg>
        <pc:picChg chg="add mod">
          <ac:chgData name="Campbell, Felicia" userId="4a81c6dd-5327-4ba3-89f6-c8d753f98be4" providerId="ADAL" clId="{DB725198-DC9E-45A0-8DC7-81E3E4C96002}" dt="2026-10-15T13:36:48.875" v="1453" actId="1076"/>
          <ac:picMkLst>
            <pc:docMk/>
            <pc:sldMk cId="1800933392" sldId="1329"/>
            <ac:picMk id="22" creationId="{6DF9A2CA-30A5-D2C7-0EC7-63FB8EFA0E63}"/>
          </ac:picMkLst>
        </pc:picChg>
      </pc:sldChg>
      <pc:sldChg chg="addSp delSp modSp add mod">
        <pc:chgData name="Campbell, Felicia" userId="4a81c6dd-5327-4ba3-89f6-c8d753f98be4" providerId="ADAL" clId="{DB725198-DC9E-45A0-8DC7-81E3E4C96002}" dt="2026-10-15T13:50:47.011" v="1709" actId="14100"/>
        <pc:sldMkLst>
          <pc:docMk/>
          <pc:sldMk cId="2733106097" sldId="1330"/>
        </pc:sldMkLst>
        <pc:spChg chg="add mod">
          <ac:chgData name="Campbell, Felicia" userId="4a81c6dd-5327-4ba3-89f6-c8d753f98be4" providerId="ADAL" clId="{DB725198-DC9E-45A0-8DC7-81E3E4C96002}" dt="2026-10-15T13:50:47.011" v="1709" actId="14100"/>
          <ac:spMkLst>
            <pc:docMk/>
            <pc:sldMk cId="2733106097" sldId="1330"/>
            <ac:spMk id="20" creationId="{DC0E6330-2592-73EA-05F1-1CBFA1F8E95C}"/>
          </ac:spMkLst>
        </pc:spChg>
        <pc:picChg chg="add mod">
          <ac:chgData name="Campbell, Felicia" userId="4a81c6dd-5327-4ba3-89f6-c8d753f98be4" providerId="ADAL" clId="{DB725198-DC9E-45A0-8DC7-81E3E4C96002}" dt="2026-10-15T13:44:42.833" v="1548" actId="1076"/>
          <ac:picMkLst>
            <pc:docMk/>
            <pc:sldMk cId="2733106097" sldId="1330"/>
            <ac:picMk id="9" creationId="{F3FC31F6-EF86-90C9-9834-B2857653B742}"/>
          </ac:picMkLst>
        </pc:picChg>
        <pc:picChg chg="add mod">
          <ac:chgData name="Campbell, Felicia" userId="4a81c6dd-5327-4ba3-89f6-c8d753f98be4" providerId="ADAL" clId="{DB725198-DC9E-45A0-8DC7-81E3E4C96002}" dt="2026-10-15T13:44:29.062" v="1546" actId="1076"/>
          <ac:picMkLst>
            <pc:docMk/>
            <pc:sldMk cId="2733106097" sldId="1330"/>
            <ac:picMk id="11" creationId="{1EA4DE73-B32D-571E-A931-8E9BB5213D29}"/>
          </ac:picMkLst>
        </pc:picChg>
        <pc:picChg chg="add mod">
          <ac:chgData name="Campbell, Felicia" userId="4a81c6dd-5327-4ba3-89f6-c8d753f98be4" providerId="ADAL" clId="{DB725198-DC9E-45A0-8DC7-81E3E4C96002}" dt="2026-10-15T13:44:32.824" v="1547" actId="1076"/>
          <ac:picMkLst>
            <pc:docMk/>
            <pc:sldMk cId="2733106097" sldId="1330"/>
            <ac:picMk id="14" creationId="{781DB846-4EBE-AE5F-0D14-67E6110C6897}"/>
          </ac:picMkLst>
        </pc:picChg>
        <pc:picChg chg="add mod modCrop">
          <ac:chgData name="Campbell, Felicia" userId="4a81c6dd-5327-4ba3-89f6-c8d753f98be4" providerId="ADAL" clId="{DB725198-DC9E-45A0-8DC7-81E3E4C96002}" dt="2026-10-15T13:44:13.586" v="1541" actId="1035"/>
          <ac:picMkLst>
            <pc:docMk/>
            <pc:sldMk cId="2733106097" sldId="1330"/>
            <ac:picMk id="16" creationId="{E2CACFF6-28AF-672C-A471-B7CDE2E13C0C}"/>
          </ac:picMkLst>
        </pc:picChg>
        <pc:picChg chg="add mod modCrop">
          <ac:chgData name="Campbell, Felicia" userId="4a81c6dd-5327-4ba3-89f6-c8d753f98be4" providerId="ADAL" clId="{DB725198-DC9E-45A0-8DC7-81E3E4C96002}" dt="2026-10-15T13:44:18.645" v="1545" actId="1036"/>
          <ac:picMkLst>
            <pc:docMk/>
            <pc:sldMk cId="2733106097" sldId="1330"/>
            <ac:picMk id="18" creationId="{8CC6C936-2078-A838-C877-3B3BBBDB9DD7}"/>
          </ac:picMkLst>
        </pc:picChg>
      </pc:sldChg>
      <pc:sldChg chg="addSp delSp modSp add mod">
        <pc:chgData name="Campbell, Felicia" userId="4a81c6dd-5327-4ba3-89f6-c8d753f98be4" providerId="ADAL" clId="{DB725198-DC9E-45A0-8DC7-81E3E4C96002}" dt="2026-10-15T13:50:38.828" v="1708" actId="14100"/>
        <pc:sldMkLst>
          <pc:docMk/>
          <pc:sldMk cId="504816129" sldId="1331"/>
        </pc:sldMkLst>
        <pc:spChg chg="add mod">
          <ac:chgData name="Campbell, Felicia" userId="4a81c6dd-5327-4ba3-89f6-c8d753f98be4" providerId="ADAL" clId="{DB725198-DC9E-45A0-8DC7-81E3E4C96002}" dt="2026-10-15T13:50:38.828" v="1708" actId="14100"/>
          <ac:spMkLst>
            <pc:docMk/>
            <pc:sldMk cId="504816129" sldId="1331"/>
            <ac:spMk id="16" creationId="{3BE8AE32-FDFA-E639-BB14-8584F7246133}"/>
          </ac:spMkLst>
        </pc:spChg>
        <pc:picChg chg="add mod">
          <ac:chgData name="Campbell, Felicia" userId="4a81c6dd-5327-4ba3-89f6-c8d753f98be4" providerId="ADAL" clId="{DB725198-DC9E-45A0-8DC7-81E3E4C96002}" dt="2026-10-15T13:45:26.391" v="1550" actId="1076"/>
          <ac:picMkLst>
            <pc:docMk/>
            <pc:sldMk cId="504816129" sldId="1331"/>
            <ac:picMk id="9" creationId="{2DF056A6-A29E-A4B9-9EEC-5A71BB6B8C90}"/>
          </ac:picMkLst>
        </pc:picChg>
        <pc:picChg chg="add mod">
          <ac:chgData name="Campbell, Felicia" userId="4a81c6dd-5327-4ba3-89f6-c8d753f98be4" providerId="ADAL" clId="{DB725198-DC9E-45A0-8DC7-81E3E4C96002}" dt="2026-10-15T13:48:31.039" v="1621" actId="1035"/>
          <ac:picMkLst>
            <pc:docMk/>
            <pc:sldMk cId="504816129" sldId="1331"/>
            <ac:picMk id="11" creationId="{E3C7CB7C-2714-2496-AED3-13B2E6475D96}"/>
          </ac:picMkLst>
        </pc:picChg>
        <pc:picChg chg="add mod">
          <ac:chgData name="Campbell, Felicia" userId="4a81c6dd-5327-4ba3-89f6-c8d753f98be4" providerId="ADAL" clId="{DB725198-DC9E-45A0-8DC7-81E3E4C96002}" dt="2026-10-15T13:48:31.039" v="1621" actId="1035"/>
          <ac:picMkLst>
            <pc:docMk/>
            <pc:sldMk cId="504816129" sldId="1331"/>
            <ac:picMk id="14" creationId="{D8BC1A67-3EF4-8A69-F382-C56064C3A486}"/>
          </ac:picMkLst>
        </pc:picChg>
      </pc:sldChg>
      <pc:sldChg chg="add">
        <pc:chgData name="Campbell, Felicia" userId="4a81c6dd-5327-4ba3-89f6-c8d753f98be4" providerId="ADAL" clId="{DB725198-DC9E-45A0-8DC7-81E3E4C96002}" dt="2026-10-16T12:51:59.959" v="1876"/>
        <pc:sldMkLst>
          <pc:docMk/>
          <pc:sldMk cId="2121747616" sldId="1332"/>
        </pc:sldMkLst>
      </pc:sldChg>
      <pc:sldChg chg="add">
        <pc:chgData name="Campbell, Felicia" userId="4a81c6dd-5327-4ba3-89f6-c8d753f98be4" providerId="ADAL" clId="{DB725198-DC9E-45A0-8DC7-81E3E4C96002}" dt="2026-10-16T12:52:10.932" v="1878"/>
        <pc:sldMkLst>
          <pc:docMk/>
          <pc:sldMk cId="2313717534" sldId="1333"/>
        </pc:sldMkLst>
      </pc:sldChg>
      <pc:sldChg chg="add">
        <pc:chgData name="Campbell, Felicia" userId="4a81c6dd-5327-4ba3-89f6-c8d753f98be4" providerId="ADAL" clId="{DB725198-DC9E-45A0-8DC7-81E3E4C96002}" dt="2026-10-16T12:52:27.214" v="1879"/>
        <pc:sldMkLst>
          <pc:docMk/>
          <pc:sldMk cId="2754347819" sldId="1334"/>
        </pc:sldMkLst>
      </pc:sldChg>
      <pc:sldChg chg="add">
        <pc:chgData name="Campbell, Felicia" userId="4a81c6dd-5327-4ba3-89f6-c8d753f98be4" providerId="ADAL" clId="{DB725198-DC9E-45A0-8DC7-81E3E4C96002}" dt="2026-10-16T12:52:43.605" v="1881"/>
        <pc:sldMkLst>
          <pc:docMk/>
          <pc:sldMk cId="229914929" sldId="1335"/>
        </pc:sldMkLst>
      </pc:sldChg>
      <pc:sldChg chg="add">
        <pc:chgData name="Campbell, Felicia" userId="4a81c6dd-5327-4ba3-89f6-c8d753f98be4" providerId="ADAL" clId="{DB725198-DC9E-45A0-8DC7-81E3E4C96002}" dt="2026-10-16T12:52:51.912" v="1882"/>
        <pc:sldMkLst>
          <pc:docMk/>
          <pc:sldMk cId="4247578047" sldId="1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C5526-59EC-43E7-8010-A8E42EAFD02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126D9-473D-4A07-8419-5EB9ED213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4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72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3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70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0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6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68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9F4AF-59B5-301B-605E-D715B4FCA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9DC3BE-A36B-FB5F-76F9-DCE1FD2FB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888CE-0776-8235-D833-28EEA4399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3FA64-2AD9-84A9-6CEC-DB6A554E1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97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F74BE-F9D9-ADF4-5181-95DFF3480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42F989-B6C1-9ACB-342D-A56E4FB2D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EEC0B-9425-915E-E61F-0A195A63C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1F74A-010B-C979-FB53-7E0DBC90B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2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446CC-F115-096D-21CB-E63BF72D9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D2167-2449-65BE-3907-2FC477DD8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A3973-C5A4-A3F9-0CAB-5AB2A4ADE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52AFD-1B68-0879-A1B8-37E969AE9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51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E7DE-B05A-9D84-8802-B46154C6A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90283-2226-7CDF-5DA5-DE55FF43D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9C2BC-EB3C-03FA-08ED-1CF61C828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A5F61-9B9B-07D3-6023-9D32008D8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61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56786-909F-542D-8A8D-49B5EFB6C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3B25EE-07F9-53F9-61C7-6CEA74479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98737-E9EC-B4FC-11AB-82904228C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6B23-6FB0-40A0-DEBC-9CE606B45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59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CD735-99E8-F7BB-EBB9-92981AF91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9F1CB-537B-E4F5-D785-CBE69F91A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E0AC80-B17B-B45E-55A5-1A547645F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DA66B-646E-1B91-F47C-3924E4246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72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DF1D4-C86E-A68C-CA2A-54C6A820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4DD3F-0441-EE95-AEB4-D5496D7A7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17F152-2A92-AD28-7EF1-79822932E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8C3B-A1E7-76C8-F0A3-8C8B6652A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18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E7E6E-F904-E4EF-4DCE-D29A3FEB0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39949-3F07-5FCE-0452-81C057378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2CA6D7-BA8D-DA4B-A915-0613B370B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32AA2-CA6B-98F3-DA69-7798BC5C3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14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0D6F9-E25E-2E70-5CA0-DAC9E58AD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E58CA-F0F1-C39F-6EEA-73A5503AD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7E481-23FA-D748-81AF-119E16DA48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99F2B-4722-6C2D-F767-AC21AA6EB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44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EC07C-C69E-0D5F-F896-1B1C426B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47649-5C1D-7569-A348-C6F77E6BC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DBFAF4-1E3B-608F-D7CE-B5270AD94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3EE68-AB8C-967A-2156-6AAAAD2A0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08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03EBB-4F73-1616-7E16-B856F92F1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1A9E20-C2FE-3EA4-3E3A-446C9749F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82EF53-4BB3-9B37-548B-6EB75D6F2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504E9-7B6E-238E-10DB-597EA6D70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63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FFD9C-2299-7269-4B9B-96925A9B8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F2E56-9017-331F-50C6-5483E8795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F3680-86B0-8A7A-FA27-CA77E1B65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E52AE-F5B2-2B4F-3CFD-CA3F1F911B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84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F31E-F32F-FAC9-F647-C9522ABCE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EC2CA-C45E-31F9-923C-F4F134B5C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2C349-AAE0-6B3E-208B-9B0684DD5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722EB-2FCB-248B-BC2D-02DA097ED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52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22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45A5C-5F29-1910-CD43-8CD38FDFD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F242D-9802-4594-76CD-AC35DE0F0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799DB-EF6E-A1D8-1E52-C362CCB3B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3D044-09DF-10B1-08F8-3CEBA0336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00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3EB3D-1297-2A26-8DFE-4DA35C05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CA867-227B-A574-8D1A-8AF8BD2AC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3A6014-9651-8FC1-5F0C-3B7CC9544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5718B-D07C-8CCF-6EDF-E3D42A917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32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61191-5719-3B7D-DE22-6315CD0A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4E0177-89A4-F40A-3B2F-1E2AC2A67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626A3-8BEC-4240-843A-73123C3F1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2B3C0-1A0C-4C22-4871-5C8401469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965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7D9DA-F65A-B510-90ED-12C54AE8E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875989-7A31-B54D-5AC6-0B602B81C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1B05D-7B9F-3810-10EE-413BE5F6A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FB15D-7496-5A16-9E6A-B33CBA136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4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2D2D7-6FC2-9F3C-1CE0-7D21A1C98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0F1B1-FD48-D23B-4539-5D5C6A4D0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D863D1-2729-5E61-9273-C240500CC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F04AD-A978-3A14-A8B1-4D021332E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144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F89F5-D2BA-264E-5F89-DA78404AB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9111C-0155-1A64-E98A-2E2A7D1DC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C3FEE-03A4-6140-8417-159E59B95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48BB5-1DA8-3BBD-D864-4A8A4AA52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19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61360-C962-E0CC-108C-8FDE48B0B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25259-F217-7B1D-8C69-F65CEB70A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3A61A-DCA8-15BC-2EFC-8F2D7DFB8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43700-AC2D-A1A8-EB6B-2221457B57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249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964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5A97E-2141-578A-3B54-14E072B7B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8C689C-A33A-F123-79FD-8B2D593E7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DD87E-09A9-9B2B-795F-7EF76DEC7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D35EF-0746-1D03-267E-43AB58E5A9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73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53AA0-3C24-206A-70E9-5CB59D0CD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30B13-E812-99E8-95AA-23036EAF23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5F0E2-59ED-7CFE-25F8-D7BC8DBEA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A89ED-62E3-7531-F328-55B4C7FAD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5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5F607-ECBE-578F-D7AD-F2F7A3F3C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579B1-BF0A-D680-3470-FAC148C92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E4E4E0-81BB-ECCA-D5EF-4DA13A981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DF0E5-8F82-1608-4EC1-7B88C90FC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045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5656-C275-382F-ADBC-6724CAA1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56E407-1972-AA60-AB5B-1DC7CEB15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EEA860-FEB5-8054-40A9-AC4F6C39C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1A88A-BAFD-53F7-5CEA-4ED138AC2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98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B3027-3908-2051-ACEC-00A13DEE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55764A-012B-7759-B421-A68DA56C2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24ED2F-5D8D-FC50-30FF-EC4C0D454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615BB-51FA-BCC6-F230-84FB087E8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830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5AA3E-A731-35AC-F86B-39E00EC6B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B8DA9-88B0-8DD9-3864-753E09A88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F3BF9-B0B3-9427-F11F-CFDD7274D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A1165-02A6-8277-E96A-559BF17AF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689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6B677-6A5F-87BF-6732-1A4651E6D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7B40FC-3890-CCD7-4EC4-0A303A7AA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D325E-14D3-8E90-DEF8-C39CCB72C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0550D-D7D2-FF03-BC77-7988F35BB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500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FB526-DB4B-9FD0-66D4-DBFBFF3DC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F19DE1-85DA-3C75-0BE1-DB3125125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08623-244D-AD5F-F435-5C0E052BF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18F8E-1F93-FC85-C505-0A8935E10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167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279A7-35BE-D7B5-DD2C-ED0437529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E887F-D3A5-452C-1E33-C06C6241B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B06EA-E359-693F-CD4F-E6418907B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695A2-D1E8-762F-1157-DF58E54E7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85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DEF55-6D21-B4E6-7F9B-D38AEFFCA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767B9-660C-F3C0-9487-6C1C2C40E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F1774-73DB-3EC6-CD61-CE9018FD3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8386A-CA6C-45CD-51A1-A653DE7C66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168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F55DE-8D96-4853-90F8-03CC43E21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85DA3-D9E6-55A2-E50A-B02355FC8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D367A5-1A0C-2A50-EFDB-568013620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D6449-881D-E158-3E37-8EC39BA51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864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46C8B-6BF0-81B2-E210-AE603EAE9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C80564-7A38-6968-C1C8-02E35149F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6DD33-CCF5-B1F3-DE10-B07FC3216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4266A-F4D2-3599-1179-389C4AB67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696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64A65-DC51-1E26-74FD-40D689A2B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E2915E-44D1-75AF-11D8-0BBD4BC05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BF6E0-1D5A-72E8-0C36-220EA3CBB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DF807-BF82-B85B-86FF-9EE8E7125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607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58DB-6AE8-4B17-C844-A41EDF89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A44906-C37E-A87E-476C-524E444A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0EE9E8-58C5-ED83-D23F-A521B68D5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B0CC8-7CA0-5076-F16B-FC1C4A371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678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409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15F2D-CF11-134C-1D5A-352420208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825E3-6DDB-46FF-4308-CD1D965A4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CF5200-7E74-6381-354F-BA0A5C10E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37F4E-65BC-5F22-E6ED-273202080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422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9F334-0B3C-85AC-7D14-B5AAD6E6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F0085-CBBF-279F-117A-6B685E4BA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DD743-4110-4EC3-7D54-C3B4B31DE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F142B-4E1B-B2DE-0F70-EFCD855E6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97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1CB1B-7D55-9DC0-CA18-EA4C5A7F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6861BA-212A-FFA3-B9F7-DE911ADDF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50DD3-D370-138A-6D63-1B8F4FF91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C8952-E337-297B-01DE-C73CF6D7D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449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175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2AA28-E1EF-6A74-1F0F-A94CA2779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A81E3C-4B56-657A-3F06-A19120660B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22F06-D74A-C3C2-3107-D1190F02A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45612-B118-C3B5-9285-EDE231832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25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F913-CDDA-1EC6-EE52-80E99A6CD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E6C90-6EF8-C991-3B08-61427E9D2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AFB2A0-FC8A-6BEB-BA98-6ED4EA2A8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3C0C8-291C-5D91-DE0E-8C997A41E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82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3FAA-ADFF-CDBB-8AB1-7447CF410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CACE2-4BDB-BDDE-90BD-F3D1E9613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27B26C-D184-3CEB-C015-C3C98EABA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A9A24-18AF-FBE4-1373-5F467B70D5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253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F4FA4-B711-3507-11D2-45E2E09F4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47EB6-1FE1-CEE4-90BB-F13245E8C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B32AD-B8DB-9B51-23BD-63AFA47B1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71504-7399-87F6-3572-D8D1B683F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071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C683D-8342-5911-7856-78AB937AC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FF75F-27E3-CC1A-B8DC-9E1C10011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A896C3-C68B-6DD5-DFC7-A258B3A67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3444A-96E7-18DA-32A4-FCA7E6273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535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1D3E0-A7FB-F9C6-A796-51A65614B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CB341B-29A8-C42A-62DB-157A3D652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37699-69D6-0E45-B44B-05D8E2054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8C084-C9BB-5984-8CB0-79BFE07C0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333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DEE6-C2F0-FCFA-533C-3C7C81115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24058-52E9-06E1-73FE-063C91FD4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DE7DB-ADF8-EBEB-78AC-713F0741D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C5F82-307F-0E11-F91C-F6793B65E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503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15562-37EA-8F00-58B3-A9425A8AF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60D2F-B8CA-AB0C-A9D6-9F3BF9EDA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85969-7DDA-DD96-F937-95695824E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A37F8-58C8-61F0-548E-943561A0B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094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53138-89B8-9808-6365-0CE4FC821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A8214-8CD0-A9C9-1AEC-1A2241237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84401-EDE8-33A3-05F8-143800BBF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5A75B-0806-FBD2-3D78-2D6FB0EDFD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5353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B008A-FF70-C6A9-1F9E-B288E03F4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9D085-4962-513C-A7A7-99726335E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C26FD-49B7-1889-3D1E-866DBA77C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AE1E1-7FFC-4BFB-4AC8-187E4A4ED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211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2F48C-9335-E0BB-2600-90265145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60F7E1-0794-DDD7-9F1E-E6E0DE12F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44884-87D4-7C69-4FE8-CDD526DC2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D47CE-276E-FB9A-850C-7BE8BDB18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516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B33D4-088C-9DC4-C78A-CF89D6987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73085-AF89-A613-C1BB-F05EE2D3D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40805-206B-373F-8F0A-F0A45C8F0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B90D6-25CD-4C9E-ED62-96672466E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938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82A76-8471-6094-342C-F35F9C447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1A7D5-84A0-9038-01AD-63E024258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92E702-2CA0-30F8-13A3-0DACEF950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746D2-EA88-30AA-B757-B6BD7BFEE7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924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4F308-F1B0-7AAD-B731-98602718E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45E43-9D1E-FE0B-FD1D-54F877469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4032F-63E3-79A1-5720-AC585A215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614F8-6116-97EA-0131-BCE8C4724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1813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3154-692B-5BD7-44B9-0C73DE081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751707-60E3-C492-1DA3-D5E1A56DF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791B2-208C-ED83-8783-FC932D52F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FDD46-022E-2362-A334-71B743FC7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168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505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2443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1D50F-E868-9458-2BD9-AB6DE880A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2C15C-30C9-3300-F2DB-C6C16725B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E617F-12B5-4E8E-7354-892629134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74B7D-9185-E6C0-A099-29472E3A88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768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730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268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329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281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492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126D9-473D-4A07-8419-5EB9ED213F2A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8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6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4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1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9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1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8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4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8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7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42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22361-F0DD-4DB2-96B6-7E7AB9520A3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323AC-8A04-4121-899E-08E0B161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notesSlide" Target="../notesSlides/notesSlide5.xml"/><Relationship Id="rId2" Type="http://schemas.microsoft.com/office/2007/relationships/media" Target="../media/media1.m4a"/><Relationship Id="rId1" Type="http://schemas.openxmlformats.org/officeDocument/2006/relationships/themeOverride" Target="../theme/themeOverride7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4a"/><Relationship Id="rId10" Type="http://schemas.openxmlformats.org/officeDocument/2006/relationships/image" Target="../media/image2.png"/><Relationship Id="rId4" Type="http://schemas.microsoft.com/office/2007/relationships/media" Target="../media/media2.m4a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1D1DC-7C9D-448B-83E2-BA04B46C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238" y="665638"/>
            <a:ext cx="12191998" cy="2304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of Directors Meeting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27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October 21, 2026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27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10:30 a.m.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BB5348-E5DA-0D51-5610-381810B2C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PENNVEST Logo.">
            <a:extLst>
              <a:ext uri="{FF2B5EF4-FFF2-40B4-BE49-F238E27FC236}">
                <a16:creationId xmlns:a16="http://schemas.microsoft.com/office/drawing/2014/main" id="{C44C0D99-FB8F-9212-54F5-CD10386B2C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80000"/>
    </mc:Choice>
    <mc:Fallback xmlns="">
      <p:transition spd="slow" advClick="0" advTm="48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Recording Notice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2A9F89-9F8B-4860-A305-8D65A1E3EB2E}"/>
              </a:ext>
            </a:extLst>
          </p:cNvPr>
          <p:cNvSpPr txBox="1">
            <a:spLocks/>
          </p:cNvSpPr>
          <p:nvPr/>
        </p:nvSpPr>
        <p:spPr>
          <a:xfrm>
            <a:off x="0" y="2042065"/>
            <a:ext cx="9195881" cy="3825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2F5597"/>
                </a:solidFill>
              </a:rPr>
              <a:t>This meeting is being recorded.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rgbClr val="2F5597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By participating in this webinar, you consent to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recording, retention, and use of this session.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2F5597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If you ask a question, you consent to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recording, retention, and use of your statements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as part of the meeting.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FCA361-50B7-10BF-7480-677011F39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3" name="Picture 2" descr="PENNVEST Logo&#10;">
            <a:extLst>
              <a:ext uri="{FF2B5EF4-FFF2-40B4-BE49-F238E27FC236}">
                <a16:creationId xmlns:a16="http://schemas.microsoft.com/office/drawing/2014/main" id="{4A7920FD-9FEE-5044-8AE8-4D238852CF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51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0"/>
    </mc:Choice>
    <mc:Fallback xmlns="">
      <p:transition spd="slow" advClick="0" advTm="1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C23C1-4373-0765-9EC9-2D9D2B944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1B1661-B871-ECC0-C6EC-8987DC8EB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2C64BA1-8B3F-756F-2333-FA61AACA5C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Transcription Notice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5CBE0B8-0661-5A8F-ABAC-C7692D3A951F}"/>
              </a:ext>
            </a:extLst>
          </p:cNvPr>
          <p:cNvSpPr txBox="1">
            <a:spLocks/>
          </p:cNvSpPr>
          <p:nvPr/>
        </p:nvSpPr>
        <p:spPr>
          <a:xfrm>
            <a:off x="0" y="1786433"/>
            <a:ext cx="9195881" cy="3825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en-US" dirty="0">
              <a:solidFill>
                <a:srgbClr val="2F5597"/>
              </a:solidFill>
            </a:endParaRPr>
          </a:p>
          <a:p>
            <a:r>
              <a:rPr lang="en-US" sz="3200" dirty="0">
                <a:solidFill>
                  <a:srgbClr val="2F5597"/>
                </a:solidFill>
              </a:rPr>
              <a:t>Commonwealth of Pennsylvania policy prohibits the use of Artificial Intelligence transcription software during this meeting.  </a:t>
            </a:r>
          </a:p>
          <a:p>
            <a:endParaRPr lang="en-US" sz="3200" dirty="0">
              <a:solidFill>
                <a:srgbClr val="2F5597"/>
              </a:solidFill>
            </a:endParaRPr>
          </a:p>
          <a:p>
            <a:r>
              <a:rPr lang="en-US" sz="3200" dirty="0">
                <a:solidFill>
                  <a:srgbClr val="2F5597"/>
                </a:solidFill>
              </a:rPr>
              <a:t>Please note, PENNVEST staff is required to                        disable or remove transcription </a:t>
            </a:r>
            <a:r>
              <a:rPr lang="en-US" sz="3200">
                <a:solidFill>
                  <a:srgbClr val="2F5597"/>
                </a:solidFill>
              </a:rPr>
              <a:t>tools                           from </a:t>
            </a:r>
            <a:r>
              <a:rPr lang="en-US" sz="3200" dirty="0">
                <a:solidFill>
                  <a:srgbClr val="2F5597"/>
                </a:solidFill>
              </a:rPr>
              <a:t>the meeting.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541854-F9DB-6648-399F-5D51C6FFA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3" name="Picture 2" descr="PENNVEST Logo">
            <a:extLst>
              <a:ext uri="{FF2B5EF4-FFF2-40B4-BE49-F238E27FC236}">
                <a16:creationId xmlns:a16="http://schemas.microsoft.com/office/drawing/2014/main" id="{00CD473F-4512-C674-DF73-BF4A905E45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37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0"/>
    </mc:Choice>
    <mc:Fallback xmlns="">
      <p:transition spd="slow" advClick="0" advTm="1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7479-65B5-4595-B3EC-932B2358B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289"/>
            <a:ext cx="9144000" cy="1019976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2F55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Technical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645" y="1637126"/>
            <a:ext cx="4374710" cy="2982024"/>
          </a:xfrm>
          <a:ln w="28575">
            <a:solidFill>
              <a:srgbClr val="2F5597"/>
            </a:solidFill>
          </a:ln>
        </p:spPr>
        <p:txBody>
          <a:bodyPr>
            <a:normAutofit/>
          </a:bodyPr>
          <a:lstStyle/>
          <a:p>
            <a:endParaRPr lang="en-US" sz="6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800" dirty="0">
                <a:solidFill>
                  <a:srgbClr val="2F55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Can’t Hear Us?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Join the audio portion of the presentation via your telephone:</a:t>
            </a:r>
          </a:p>
          <a:p>
            <a:endParaRPr lang="en-US" sz="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9113" indent="166688" algn="l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Call 1-267-332-8737 </a:t>
            </a:r>
          </a:p>
          <a:p>
            <a:pPr marL="519113" indent="166688" algn="l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Meeting ID </a:t>
            </a:r>
            <a:r>
              <a:rPr lang="en-US" dirty="0">
                <a:solidFill>
                  <a:srgbClr val="2F5597"/>
                </a:solidFill>
              </a:rPr>
              <a:t>122 188 152</a:t>
            </a:r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#</a:t>
            </a: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25B8FF05-6BF3-4027-881C-2FAD19816048}"/>
              </a:ext>
            </a:extLst>
          </p:cNvPr>
          <p:cNvSpPr txBox="1">
            <a:spLocks/>
          </p:cNvSpPr>
          <p:nvPr/>
        </p:nvSpPr>
        <p:spPr>
          <a:xfrm>
            <a:off x="4704205" y="1637126"/>
            <a:ext cx="4287671" cy="2982024"/>
          </a:xfrm>
          <a:prstGeom prst="rect">
            <a:avLst/>
          </a:prstGeom>
          <a:ln w="28575">
            <a:solidFill>
              <a:srgbClr val="2F5597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3000" dirty="0">
                <a:solidFill>
                  <a:srgbClr val="2F55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Technical Difficulties?</a:t>
            </a:r>
            <a:endParaRPr lang="en-US" sz="30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7713" indent="-176213" algn="l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Call 717-705-4473 or</a:t>
            </a:r>
          </a:p>
          <a:p>
            <a:pPr marL="747713" indent="-176213" algn="l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Send a Chat message via the Microsoft Teams meeting</a:t>
            </a:r>
            <a:endParaRPr lang="en-US" sz="4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E8FB8-B345-4F9E-B1C5-748E731DEB27}"/>
              </a:ext>
            </a:extLst>
          </p:cNvPr>
          <p:cNvSpPr txBox="1"/>
          <p:nvPr/>
        </p:nvSpPr>
        <p:spPr>
          <a:xfrm>
            <a:off x="254186" y="4878509"/>
            <a:ext cx="8708193" cy="938719"/>
          </a:xfrm>
          <a:prstGeom prst="rect">
            <a:avLst/>
          </a:prstGeom>
          <a:noFill/>
          <a:ln w="28575">
            <a:solidFill>
              <a:srgbClr val="2F559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2F55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Want the App?</a:t>
            </a:r>
          </a:p>
          <a:p>
            <a:pPr algn="ctr"/>
            <a:endParaRPr lang="en-US" sz="7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Search “Microsoft Teams” in the Google Play Store or the App Store.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E3815-08D4-D8C1-78AE-B34898792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PENNVEST Logo">
            <a:extLst>
              <a:ext uri="{FF2B5EF4-FFF2-40B4-BE49-F238E27FC236}">
                <a16:creationId xmlns:a16="http://schemas.microsoft.com/office/drawing/2014/main" id="{41408C0E-AB4E-3C8F-205C-C26ABF60FB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5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Public Comment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2A9F89-9F8B-4860-A305-8D65A1E3EB2E}"/>
              </a:ext>
            </a:extLst>
          </p:cNvPr>
          <p:cNvSpPr txBox="1">
            <a:spLocks/>
          </p:cNvSpPr>
          <p:nvPr/>
        </p:nvSpPr>
        <p:spPr>
          <a:xfrm>
            <a:off x="0" y="2042065"/>
            <a:ext cx="9195881" cy="3825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During the presentation, all attendees will be muted.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2F5597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There are two methods you can use within this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2F5597"/>
                </a:solidFill>
              </a:rPr>
              <a:t>Microsoft Teams meeting to pose a public comment or question.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rgbClr val="2F5597"/>
              </a:solidFill>
              <a:latin typeface="Copperplate Gothic Bold" panose="020E0705020206020404" pitchFamily="34" charset="0"/>
            </a:endParaRPr>
          </a:p>
          <a:p>
            <a:pPr marL="2513013" indent="346075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“Raise Hand” function</a:t>
            </a:r>
          </a:p>
          <a:p>
            <a:pPr marL="2513013" indent="346075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“Chat” function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CFEBA2-B6A8-8C9B-BF85-51A8525A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5" name="Picture 4" descr="PENNVEST Logo">
            <a:extLst>
              <a:ext uri="{FF2B5EF4-FFF2-40B4-BE49-F238E27FC236}">
                <a16:creationId xmlns:a16="http://schemas.microsoft.com/office/drawing/2014/main" id="{0D005F13-7E94-2D01-0451-E466820547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85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 advTm="180000"/>
    </mc:Choice>
    <mc:Fallback xmlns="">
      <p:transition advClick="0" advTm="18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Raise Hand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5570124-C55C-4723-A564-A343724B0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4402" y="1601384"/>
            <a:ext cx="4114800" cy="4543032"/>
          </a:xfrm>
        </p:spPr>
        <p:txBody>
          <a:bodyPr>
            <a:normAutofit fontScale="92500" lnSpcReduction="10000"/>
          </a:bodyPr>
          <a:lstStyle/>
          <a:p>
            <a:pPr algn="l"/>
            <a:br>
              <a:rPr lang="en-US" sz="180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 the top toolbar, raise your hand by 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clicking on the hand icon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to indicate your request to speak.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Attendees with raised hands will be unmuted individually, allowing participants to speak one at a time.</a:t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Your microphone will show a diagonal line through the icon when muted.  When the diagonal line disappears, you may pose your question or comment.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819782-F981-3D34-F4EA-05039BE8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C9F0FD-C125-BF40-44DB-88685D51C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90" y="1828800"/>
            <a:ext cx="4635633" cy="34260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1BC4C0-B9E8-1462-819B-022F67E2D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039" y="3256767"/>
            <a:ext cx="1247775" cy="8517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8C4051-AD45-FF97-F973-15D9E3C7B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848" y="4754867"/>
            <a:ext cx="990600" cy="400050"/>
          </a:xfrm>
          <a:prstGeom prst="rect">
            <a:avLst/>
          </a:prstGeom>
        </p:spPr>
      </p:pic>
      <p:pic>
        <p:nvPicPr>
          <p:cNvPr id="12" name="Picture 1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642C4524-FDA3-75B9-6B92-4CE4848886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09" y="3321026"/>
            <a:ext cx="3481566" cy="723252"/>
          </a:xfrm>
          <a:prstGeom prst="rect">
            <a:avLst/>
          </a:prstGeom>
        </p:spPr>
      </p:pic>
      <p:pic>
        <p:nvPicPr>
          <p:cNvPr id="13" name="Picture 12" descr="PENNVEST Logo">
            <a:extLst>
              <a:ext uri="{FF2B5EF4-FFF2-40B4-BE49-F238E27FC236}">
                <a16:creationId xmlns:a16="http://schemas.microsoft.com/office/drawing/2014/main" id="{07AA538A-E83D-1168-8070-88C05264EE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Chat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5570124-C55C-4723-A564-A343724B0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3712" y="1630741"/>
            <a:ext cx="4114800" cy="454303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 the top toolbar, 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click on the chat bubble icon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to open the chat dialogue box.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Type your question or comment in the Meeting Chat.</a:t>
            </a:r>
            <a:br>
              <a:rPr lang="en-US" sz="2400" dirty="0">
                <a:solidFill>
                  <a:schemeClr val="accent5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PENNVEST staff will monitor the Chat area throughout the meeting.</a:t>
            </a:r>
            <a:br>
              <a:rPr lang="en-US" sz="2400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n-US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Replies may be delivered verbally, or returned through the same chat box, from appropriate meeting participant(s). Responses will typically be given during </a:t>
            </a:r>
            <a:r>
              <a:rPr lang="en-US" sz="2400" dirty="0">
                <a:solidFill>
                  <a:srgbClr val="2F5597"/>
                </a:solidFill>
              </a:rPr>
              <a:t>an applicable Public Comment portion of the meeting.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5F52D9-92B8-05FC-C63B-D61E1D459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13A54A-DCED-3D33-043D-7BF925872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42" y="1796524"/>
            <a:ext cx="4660875" cy="3444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591F23-5FCD-E8FB-3D40-3FB471A5F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039" y="3256767"/>
            <a:ext cx="1247775" cy="8517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2FEEA0-1AA7-6528-83AD-AFC8F70A4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848" y="4729815"/>
            <a:ext cx="990600" cy="400050"/>
          </a:xfrm>
          <a:prstGeom prst="rect">
            <a:avLst/>
          </a:prstGeom>
        </p:spPr>
      </p:pic>
      <p:pic>
        <p:nvPicPr>
          <p:cNvPr id="10" name="Picture 9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FBBD5BCA-8110-97C1-124B-916216196D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09" y="3321026"/>
            <a:ext cx="3481566" cy="723252"/>
          </a:xfrm>
          <a:prstGeom prst="rect">
            <a:avLst/>
          </a:prstGeom>
        </p:spPr>
      </p:pic>
      <p:pic>
        <p:nvPicPr>
          <p:cNvPr id="19" name="Picture 18" descr="PENNVEST Logo">
            <a:extLst>
              <a:ext uri="{FF2B5EF4-FFF2-40B4-BE49-F238E27FC236}">
                <a16:creationId xmlns:a16="http://schemas.microsoft.com/office/drawing/2014/main" id="{9B3D640B-017A-85B8-CA9D-B5BE4FBF25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57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518994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Public Comment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Participant Best Practices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3CCCE7A-60CF-4BE4-9494-1669CAED6C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020" y="1935436"/>
            <a:ext cx="8913888" cy="45430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1. Log in to the Board Meeting through a computer or smart phone      	(using the Teams app).</a:t>
            </a:r>
            <a:endParaRPr lang="en-US" sz="1400" dirty="0">
              <a:solidFill>
                <a:srgbClr val="2F5597"/>
              </a:solidFill>
            </a:endParaRPr>
          </a:p>
          <a:p>
            <a:pPr algn="just">
              <a:tabLst>
                <a:tab pos="346075" algn="l"/>
              </a:tabLst>
            </a:pPr>
            <a:r>
              <a:rPr lang="en-US" sz="1400" dirty="0">
                <a:solidFill>
                  <a:srgbClr val="2F5597"/>
                </a:solidFill>
              </a:rPr>
              <a:t>	</a:t>
            </a:r>
            <a:endParaRPr lang="en-US" sz="1000" dirty="0">
              <a:solidFill>
                <a:srgbClr val="2F5597"/>
              </a:solidFill>
              <a:highlight>
                <a:srgbClr val="FFFF00"/>
              </a:highlight>
            </a:endParaRPr>
          </a:p>
          <a:p>
            <a:pPr algn="just">
              <a:tabLst>
                <a:tab pos="346075" algn="l"/>
              </a:tabLst>
            </a:pPr>
            <a:r>
              <a:rPr lang="en-US" sz="2200" dirty="0">
                <a:solidFill>
                  <a:srgbClr val="2F5597"/>
                </a:solidFill>
              </a:rPr>
              <a:t>2.  When your microphone has been unmuted, begin by stating:</a:t>
            </a:r>
          </a:p>
          <a:p>
            <a:pPr marL="971550" indent="231775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46075" algn="l"/>
                <a:tab pos="1203325" algn="l"/>
              </a:tabLst>
            </a:pPr>
            <a:r>
              <a:rPr lang="en-US" sz="2000" dirty="0">
                <a:solidFill>
                  <a:srgbClr val="2F5597"/>
                </a:solidFill>
              </a:rPr>
              <a:t>Your name.</a:t>
            </a:r>
          </a:p>
          <a:p>
            <a:pPr marL="971550" indent="231775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46075" algn="l"/>
                <a:tab pos="1203325" algn="l"/>
              </a:tabLst>
            </a:pPr>
            <a:r>
              <a:rPr lang="en-US" sz="2000" dirty="0">
                <a:solidFill>
                  <a:srgbClr val="2F5597"/>
                </a:solidFill>
              </a:rPr>
              <a:t>Your affiliation (i.e., company, organization, etc.).</a:t>
            </a:r>
          </a:p>
          <a:p>
            <a:pPr marL="971550" indent="231775" algn="just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46075" algn="l"/>
                <a:tab pos="1203325" algn="l"/>
              </a:tabLst>
            </a:pPr>
            <a:r>
              <a:rPr lang="en-US" sz="2000" dirty="0">
                <a:solidFill>
                  <a:srgbClr val="2F5597"/>
                </a:solidFill>
              </a:rPr>
              <a:t>Indicate the specific project, agency activity, or agenda item about 	which you are commenting.</a:t>
            </a:r>
          </a:p>
          <a:p>
            <a:pPr marL="971550" algn="just">
              <a:spcBef>
                <a:spcPts val="600"/>
              </a:spcBef>
              <a:tabLst>
                <a:tab pos="346075" algn="l"/>
                <a:tab pos="1203325" algn="l"/>
              </a:tabLst>
            </a:pPr>
            <a:endParaRPr lang="en-US" sz="1800" dirty="0">
              <a:solidFill>
                <a:srgbClr val="2F5597"/>
              </a:solidFill>
            </a:endParaRPr>
          </a:p>
          <a:p>
            <a:pPr marL="1771650" indent="346075" algn="l">
              <a:spcBef>
                <a:spcPts val="600"/>
              </a:spcBef>
              <a:buFont typeface="Wingdings" panose="05000000000000000000" pitchFamily="2" charset="2"/>
              <a:buChar char="v"/>
              <a:tabLst>
                <a:tab pos="346075" algn="l"/>
                <a:tab pos="2117725" algn="l"/>
              </a:tabLst>
            </a:pPr>
            <a:r>
              <a:rPr lang="en-US" sz="1800" i="1" dirty="0">
                <a:solidFill>
                  <a:srgbClr val="2F5597"/>
                </a:solidFill>
              </a:rPr>
              <a:t>If your comment or question is </a:t>
            </a:r>
            <a:r>
              <a:rPr lang="en-US" sz="1800" i="1" u="sng" dirty="0">
                <a:solidFill>
                  <a:srgbClr val="2F5597"/>
                </a:solidFill>
              </a:rPr>
              <a:t>on behalf of another</a:t>
            </a:r>
            <a:r>
              <a:rPr lang="en-US" sz="1800" i="1" dirty="0">
                <a:solidFill>
                  <a:srgbClr val="2F5597"/>
                </a:solidFill>
              </a:rPr>
              <a:t> individual or 	organization, </a:t>
            </a:r>
            <a:r>
              <a:rPr lang="en-US" sz="1800" b="1" i="1" dirty="0">
                <a:solidFill>
                  <a:srgbClr val="2F5597"/>
                </a:solidFill>
              </a:rPr>
              <a:t>please acknowledge this</a:t>
            </a:r>
            <a:r>
              <a:rPr lang="en-US" sz="1800" i="1" dirty="0">
                <a:solidFill>
                  <a:srgbClr val="2F5597"/>
                </a:solidFill>
              </a:rPr>
              <a:t>, immediately after your 	name and affiliation, </a:t>
            </a:r>
            <a:r>
              <a:rPr lang="en-US" sz="1800" b="1" i="1" dirty="0">
                <a:solidFill>
                  <a:srgbClr val="2F5597"/>
                </a:solidFill>
              </a:rPr>
              <a:t>and reference the name(s) of the associated 	person(s) or group(s).</a:t>
            </a:r>
            <a:endParaRPr lang="en-US" sz="1800" i="1" dirty="0">
              <a:solidFill>
                <a:srgbClr val="2F5597"/>
              </a:solidFill>
            </a:endParaRPr>
          </a:p>
        </p:txBody>
      </p:sp>
      <p:pic>
        <p:nvPicPr>
          <p:cNvPr id="13" name="Board Meeting Intro">
            <a:hlinkClick r:id="" action="ppaction://media"/>
            <a:extLst>
              <a:ext uri="{FF2B5EF4-FFF2-40B4-BE49-F238E27FC236}">
                <a16:creationId xmlns:a16="http://schemas.microsoft.com/office/drawing/2014/main" id="{FAC8A58F-45B8-4E0D-83E4-6A44BB9F9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1030" y="6420050"/>
            <a:ext cx="437949" cy="437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234763-7816-1D3B-9632-0265FFFA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 descr="PENNVEST Logo">
            <a:extLst>
              <a:ext uri="{FF2B5EF4-FFF2-40B4-BE49-F238E27FC236}">
                <a16:creationId xmlns:a16="http://schemas.microsoft.com/office/drawing/2014/main" id="{33423871-5E72-FE2F-5005-6A563CFA2C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Board Meeting Voice Over">
            <a:hlinkClick r:id="" action="ppaction://media"/>
            <a:extLst>
              <a:ext uri="{FF2B5EF4-FFF2-40B4-BE49-F238E27FC236}">
                <a16:creationId xmlns:a16="http://schemas.microsoft.com/office/drawing/2014/main" id="{2FA2298D-CE5A-17D6-7BDB-B74701078279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79188" y="637698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55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38DB4E-E6E8-42E2-99E7-B07CF1D3F8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518994"/>
            <a:ext cx="919588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Public Comment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Notices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3CCCE7A-60CF-4BE4-9494-1669CAED6C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020" y="2116411"/>
            <a:ext cx="8913888" cy="45430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buAutoNum type="arabicPeriod"/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All verbal comments, questions and responses will be recorded and can be shared publicly. </a:t>
            </a:r>
          </a:p>
          <a:p>
            <a:pPr marL="457200" indent="-457200" algn="just">
              <a:buAutoNum type="arabicPeriod"/>
              <a:tabLst>
                <a:tab pos="346075" algn="l"/>
              </a:tabLst>
            </a:pPr>
            <a:endParaRPr lang="en-US" dirty="0">
              <a:solidFill>
                <a:srgbClr val="2F5597"/>
              </a:solidFill>
            </a:endParaRPr>
          </a:p>
          <a:p>
            <a:pPr marL="457200" indent="-457200" algn="just">
              <a:spcAft>
                <a:spcPts val="1200"/>
              </a:spcAft>
              <a:buAutoNum type="arabicPeriod"/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PENNVEST cannot guarantee all persons requesting to speak will be able to do so, specifically in the case of technical difficulties beyond our control, such as:</a:t>
            </a:r>
          </a:p>
          <a:p>
            <a:pPr marL="971550" indent="231775" algn="just">
              <a:buFont typeface="Arial" panose="020B0604020202020204" pitchFamily="34" charset="0"/>
              <a:buChar char="•"/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Audio feedback.</a:t>
            </a:r>
          </a:p>
          <a:p>
            <a:pPr marL="971550" indent="231775" algn="just">
              <a:buFont typeface="Arial" panose="020B0604020202020204" pitchFamily="34" charset="0"/>
              <a:buChar char="•"/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Poor sound quality.</a:t>
            </a:r>
          </a:p>
          <a:p>
            <a:pPr marL="971550" indent="231775" algn="just">
              <a:buFont typeface="Arial" panose="020B0604020202020204" pitchFamily="34" charset="0"/>
              <a:buChar char="•"/>
              <a:tabLst>
                <a:tab pos="346075" algn="l"/>
              </a:tabLst>
            </a:pPr>
            <a:r>
              <a:rPr lang="en-US" dirty="0">
                <a:solidFill>
                  <a:srgbClr val="2F5597"/>
                </a:solidFill>
              </a:rPr>
              <a:t>Interruptions in bandwidth services.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CA791-1D86-7516-219D-BAB420183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5" name="Picture 4" descr="PENNVEST Logo">
            <a:extLst>
              <a:ext uri="{FF2B5EF4-FFF2-40B4-BE49-F238E27FC236}">
                <a16:creationId xmlns:a16="http://schemas.microsoft.com/office/drawing/2014/main" id="{8F940A75-3677-A39C-15E8-D02C142D85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6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0"/>
    </mc:Choice>
    <mc:Fallback xmlns="">
      <p:transition spd="slow" advClick="0" advTm="18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4973D91-E470-4E92-B0CB-FB39CBFF7A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3489" y="2592793"/>
            <a:ext cx="6096000" cy="14602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Today’s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Agenda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36E89F-0004-FC0E-93AF-0C6CDA1C6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/>
              <a:t>  </a:t>
            </a:r>
          </a:p>
          <a:p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0CEBF95E-5AAE-1FEA-11C1-0F86602BA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04E5C6-3FC9-2E9B-B4E0-2DD4C1895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489" y="324830"/>
            <a:ext cx="4960514" cy="564315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0941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4973D91-E470-4E92-B0CB-FB39CBFF7A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3388" y="777653"/>
            <a:ext cx="6096000" cy="32209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5475" marR="0" lvl="0" indent="-625475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romanUcPeriod"/>
              <a:tabLst>
                <a:tab pos="461963" algn="l"/>
              </a:tabLst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APPROVAL OF PRIOR MEETING MINUTES</a:t>
            </a:r>
          </a:p>
          <a:p>
            <a:pPr marL="1028700" marR="0" lvl="0" indent="-10287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romanUcPeriod"/>
              <a:tabLst>
                <a:tab pos="461963" algn="l"/>
              </a:tabLst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5475" algn="l"/>
                <a:tab pos="1771650" algn="l"/>
              </a:tabLst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	A.  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JULY 15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, 2026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C2C4C-A545-BF03-1E9D-FB9495414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/>
              <a:t>  </a:t>
            </a:r>
          </a:p>
          <a:p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A679D3DE-34CD-3652-2060-8488C0379B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8BC091-01C1-B269-BB03-287495700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775" y="309847"/>
            <a:ext cx="4344805" cy="5671853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CCCBE2-BD70-02A2-EB89-A12E4F3B7D62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I.  APPROVAL OF PRIOR MEETING MINUTES		 A. JULY 15, 2026</a:t>
            </a:r>
          </a:p>
        </p:txBody>
      </p:sp>
    </p:spTree>
    <p:extLst>
      <p:ext uri="{BB962C8B-B14F-4D97-AF65-F5344CB8AC3E}">
        <p14:creationId xmlns:p14="http://schemas.microsoft.com/office/powerpoint/2010/main" val="3676461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304E82B7-481F-4820-928D-3EC8DFF50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1D1DC-7C9D-448B-83E2-BA04B46C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49002-0083-3A49-F518-48D77FBA9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F320D7-B960-6182-2099-F952D6E88E4E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I.  APPROVAL OF PRIOR MEETING MINUTES		 A. JULY 15, 2026</a:t>
            </a:r>
          </a:p>
        </p:txBody>
      </p:sp>
      <p:pic>
        <p:nvPicPr>
          <p:cNvPr id="8" name="Picture 7" descr="PENNVEST Logo">
            <a:extLst>
              <a:ext uri="{FF2B5EF4-FFF2-40B4-BE49-F238E27FC236}">
                <a16:creationId xmlns:a16="http://schemas.microsoft.com/office/drawing/2014/main" id="{D4DF0588-4CEB-3BEE-240D-E0F9A5C29F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5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2B947-6974-D544-BA0A-41A62B995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70FE6F-EBF8-19E7-7E2E-E880AD69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F78E81BF-F69B-7C32-2776-56A1E76B9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1E1331-185A-33EC-56D0-9C28FCA22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6FEA1-E56B-9460-DD61-F785A71EF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PENNVEST Logo">
            <a:extLst>
              <a:ext uri="{FF2B5EF4-FFF2-40B4-BE49-F238E27FC236}">
                <a16:creationId xmlns:a16="http://schemas.microsoft.com/office/drawing/2014/main" id="{36F328EE-42BB-A078-7B56-13125780E5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23E2C8-CB46-D0CE-D742-56BB34ABAD5B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I.  APPROVAL OF PRIOR MEETING MINUTES		 A. JULY 15, 2026</a:t>
            </a:r>
          </a:p>
        </p:txBody>
      </p:sp>
    </p:spTree>
    <p:extLst>
      <p:ext uri="{BB962C8B-B14F-4D97-AF65-F5344CB8AC3E}">
        <p14:creationId xmlns:p14="http://schemas.microsoft.com/office/powerpoint/2010/main" val="3284570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3338E1-97C2-49F1-20A5-B9BF4A223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1A90DB15-5E96-D912-68FF-F069233B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2A7A67B-981F-7532-E9C0-A8F7EE0F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3" name="Picture 2" descr="PENNVEST Logo">
            <a:extLst>
              <a:ext uri="{FF2B5EF4-FFF2-40B4-BE49-F238E27FC236}">
                <a16:creationId xmlns:a16="http://schemas.microsoft.com/office/drawing/2014/main" id="{C695D07C-69B1-21BD-941D-0F9E42149B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F13C0-0127-3C42-FC9A-5403F7CCBC92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I.  APPROVAL OF PRIOR MEETING MINUTES		 A. JULY 15, 2026</a:t>
            </a:r>
          </a:p>
        </p:txBody>
      </p:sp>
    </p:spTree>
    <p:extLst>
      <p:ext uri="{BB962C8B-B14F-4D97-AF65-F5344CB8AC3E}">
        <p14:creationId xmlns:p14="http://schemas.microsoft.com/office/powerpoint/2010/main" val="32385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77363-04EE-B9D8-B7F8-57CAAAF5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554E5146-0A77-43EE-E1DA-FE5B8C9DF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1D97649-A230-A8C1-3A69-26054F45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3" name="Picture 2" descr="PENNVEST Logo">
            <a:extLst>
              <a:ext uri="{FF2B5EF4-FFF2-40B4-BE49-F238E27FC236}">
                <a16:creationId xmlns:a16="http://schemas.microsoft.com/office/drawing/2014/main" id="{88034B98-22BD-5FF7-2C3A-5893E7953C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B5007B-F6CB-4CD8-5AAD-12E3CCE39FAC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I.  APPROVAL OF PRIOR MEETING MINUTES		 A. JULY 15, 2026</a:t>
            </a:r>
          </a:p>
        </p:txBody>
      </p:sp>
    </p:spTree>
    <p:extLst>
      <p:ext uri="{BB962C8B-B14F-4D97-AF65-F5344CB8AC3E}">
        <p14:creationId xmlns:p14="http://schemas.microsoft.com/office/powerpoint/2010/main" val="253969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24F47-4982-21DB-3225-0951F1EE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ECC4B4-4906-B2CD-5BCC-58DA111A4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70013E-A667-7ECC-55D8-1D8B556A8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8A4A3E-1E7C-30A3-7BBA-54B092D4CB81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II.  ADMINISTRATIVE		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8E0143-B7C5-1E2B-863F-F5BB7875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ADMINISTRATIVE</a:t>
            </a:r>
            <a:endParaRPr lang="en-US" dirty="0"/>
          </a:p>
        </p:txBody>
      </p:sp>
      <p:pic>
        <p:nvPicPr>
          <p:cNvPr id="6" name="Picture 5" descr="PENNVEST Logo">
            <a:extLst>
              <a:ext uri="{FF2B5EF4-FFF2-40B4-BE49-F238E27FC236}">
                <a16:creationId xmlns:a16="http://schemas.microsoft.com/office/drawing/2014/main" id="{D580AFC0-3FA0-206B-0ECE-91D39F873C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6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B5894-318A-C26D-6E49-DF37C5FC5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4174FB-A007-8561-7D31-412480A60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182EF3-1354-B23B-7C1E-2245D1711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3791904-08F3-603F-09D6-6B3B5D6306D2}"/>
              </a:ext>
            </a:extLst>
          </p:cNvPr>
          <p:cNvSpPr txBox="1">
            <a:spLocks/>
          </p:cNvSpPr>
          <p:nvPr/>
        </p:nvSpPr>
        <p:spPr>
          <a:xfrm>
            <a:off x="714150" y="737431"/>
            <a:ext cx="6096000" cy="32209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461963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II.  ADMINISTRATIVE</a:t>
            </a:r>
          </a:p>
          <a:p>
            <a:pPr marL="1028700" indent="-1028700" algn="l">
              <a:buFontTx/>
              <a:buAutoNum type="romanUcPeriod"/>
              <a:tabLst>
                <a:tab pos="461963" algn="l"/>
              </a:tabLst>
              <a:defRPr/>
            </a:pPr>
            <a:endParaRPr lang="en-US" sz="26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tabLst>
                <a:tab pos="625475" algn="l"/>
                <a:tab pos="1771650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A.  DRAFT FISCAL </a:t>
            </a:r>
          </a:p>
          <a:p>
            <a:pPr algn="l">
              <a:tabLst>
                <a:tab pos="628650" algn="l"/>
                <a:tab pos="1200150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YEAR 2025-2026 </a:t>
            </a:r>
          </a:p>
          <a:p>
            <a:pPr algn="l">
              <a:tabLst>
                <a:tab pos="628650" algn="l"/>
                <a:tab pos="1200150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ANNUAL REPORT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E0344C53-5DE1-AFDD-D7AC-251DB703FD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11B171E7-E078-6BF5-CE74-BB3A21C844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77184" y="6350569"/>
            <a:ext cx="881481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II.  ADMINISTRATIVE                                   A. DRAFT FISCAL YEAR 2025-2026 ANNUAL REPORT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03C95C-BDB8-BCB6-F184-B9FB20692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0700"/>
            <a:ext cx="4628661" cy="599713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489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858E7-DB82-1EBF-2321-D724183B2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25E300-40F0-4DB7-0FCA-C6D42CAFA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67F5E4-7BCA-413B-C4C6-F8529868C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0FE03BAF-BA0A-80A5-2CB0-EB99C89673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83C8C8-3E5F-DB58-C85E-0600DDF6A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257" y="237319"/>
            <a:ext cx="7773485" cy="628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5DB137-43FE-BB8D-752C-86CC5425D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288" y="2439737"/>
            <a:ext cx="7091697" cy="267251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1EBC9B-BFCA-4388-DCC6-74CF39A0F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402" y="1175757"/>
            <a:ext cx="4748886" cy="305558"/>
          </a:xfrm>
          <a:prstGeom prst="rect">
            <a:avLst/>
          </a:prstGeom>
          <a:effectLst>
            <a:outerShdw algn="ctr" rotWithShape="0">
              <a:srgbClr val="000000"/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DF9A2CA-30A5-D2C7-0EC7-63FB8EFA0E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658" y="1800306"/>
            <a:ext cx="4118374" cy="422226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BCBE451-76DD-E4AF-94B6-3D6D18ACA20D}"/>
              </a:ext>
            </a:extLst>
          </p:cNvPr>
          <p:cNvSpPr txBox="1"/>
          <p:nvPr/>
        </p:nvSpPr>
        <p:spPr>
          <a:xfrm>
            <a:off x="3059295" y="6299008"/>
            <a:ext cx="7755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Program Highlights</a:t>
            </a:r>
          </a:p>
        </p:txBody>
      </p:sp>
    </p:spTree>
    <p:extLst>
      <p:ext uri="{BB962C8B-B14F-4D97-AF65-F5344CB8AC3E}">
        <p14:creationId xmlns:p14="http://schemas.microsoft.com/office/powerpoint/2010/main" val="1800933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F9951-5984-63AA-124A-7897EBB02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1A0749-4107-1EC7-5410-FCDA97E5F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A24369-F641-EA58-E5E5-1D25F76CF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7238E7F8-FBC4-601C-864E-CD7ADC499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8C2ACF-5EAC-5A7A-CA7E-B8798DAA88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390"/>
          <a:stretch>
            <a:fillRect/>
          </a:stretch>
        </p:blipFill>
        <p:spPr>
          <a:xfrm>
            <a:off x="2936399" y="82396"/>
            <a:ext cx="6319202" cy="59911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610CE3-FBEC-E215-8715-A0E429C7EA2E}"/>
              </a:ext>
            </a:extLst>
          </p:cNvPr>
          <p:cNvSpPr txBox="1"/>
          <p:nvPr/>
        </p:nvSpPr>
        <p:spPr>
          <a:xfrm>
            <a:off x="3059295" y="6299008"/>
            <a:ext cx="6974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1208812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0C896-2831-BA22-9159-37E894093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5E2803-597A-C3AE-5BE5-804059F88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2C0699-D833-280C-8BEA-FB89CF0C2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106AE806-E788-355B-C7EF-902CD8E638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FC31F6-EF86-90C9-9834-B2857653B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021" y="288626"/>
            <a:ext cx="7763958" cy="647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A4DE73-B32D-571E-A931-8E9BB5213D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159" y="1639683"/>
            <a:ext cx="5095143" cy="3967599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1DB846-4EBE-AE5F-0D14-67E6110C68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0960" y="1630169"/>
            <a:ext cx="4804382" cy="3977113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CACFF6-28AF-672C-A471-B7CDE2E13C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35268"/>
          <a:stretch>
            <a:fillRect/>
          </a:stretch>
        </p:blipFill>
        <p:spPr>
          <a:xfrm>
            <a:off x="60421" y="1225763"/>
            <a:ext cx="1806609" cy="39675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C6C936-2078-A838-C877-3B3BBBDB9DD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0217"/>
          <a:stretch>
            <a:fillRect/>
          </a:stretch>
        </p:blipFill>
        <p:spPr>
          <a:xfrm>
            <a:off x="60420" y="5254322"/>
            <a:ext cx="1806609" cy="84105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0E6330-2592-73EA-05F1-1CBFA1F8E95C}"/>
              </a:ext>
            </a:extLst>
          </p:cNvPr>
          <p:cNvSpPr txBox="1"/>
          <p:nvPr/>
        </p:nvSpPr>
        <p:spPr>
          <a:xfrm>
            <a:off x="3059295" y="6299008"/>
            <a:ext cx="7206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2733106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77CE-A6FF-8A01-4DFB-08A1CC244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BD11F3E-2C3C-9A8A-5114-46BD94031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4DC310-445F-7CE2-B75C-B747BFC5F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91E17E89-EF24-FB18-D07C-D1E9B3CBB9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F056A6-A29E-A4B9-9EEC-5A71BB6B8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442" y="256940"/>
            <a:ext cx="7821116" cy="638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C7CB7C-2714-2496-AED3-13B2E6475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03" y="1869730"/>
            <a:ext cx="5812027" cy="347161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BC1A67-3EF4-8A69-F382-C56064C3A4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8252" y="1867853"/>
            <a:ext cx="5812027" cy="347349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E8AE32-FDFA-E639-BB14-8584F7246133}"/>
              </a:ext>
            </a:extLst>
          </p:cNvPr>
          <p:cNvSpPr txBox="1"/>
          <p:nvPr/>
        </p:nvSpPr>
        <p:spPr>
          <a:xfrm>
            <a:off x="3059295" y="6299008"/>
            <a:ext cx="7633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Disbursements</a:t>
            </a:r>
          </a:p>
        </p:txBody>
      </p:sp>
    </p:spTree>
    <p:extLst>
      <p:ext uri="{BB962C8B-B14F-4D97-AF65-F5344CB8AC3E}">
        <p14:creationId xmlns:p14="http://schemas.microsoft.com/office/powerpoint/2010/main" val="504816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ACD5-8900-E35A-06C7-040627840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8BD275-083E-E5CF-C87E-8490C109A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C0594D4C-6BD3-49D6-3D52-C003CEDC9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A88347-3463-ADB9-63CC-412C3D1B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4F5C7-86DC-2FE1-522D-325FA9EBC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PENNVEST Logo">
            <a:extLst>
              <a:ext uri="{FF2B5EF4-FFF2-40B4-BE49-F238E27FC236}">
                <a16:creationId xmlns:a16="http://schemas.microsoft.com/office/drawing/2014/main" id="{497BD14D-14DE-12A9-3F11-2A96FD3841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D378062-8BE8-5A1E-F384-F7DEF735776F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                     A. DRAFT FISCAL YEAR 2025-2026 ANNUAL REPORT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279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331E-D8E6-F2AF-0EF0-718E9981E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1215CD-47EC-523D-B646-C94A54DC9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D30AD6F2-497B-D89E-E39C-337F3D615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C69E2-1BCC-FC15-779D-A2547A33B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938616-E74E-0220-06CF-13F816E6A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PENNVEST Logo">
            <a:extLst>
              <a:ext uri="{FF2B5EF4-FFF2-40B4-BE49-F238E27FC236}">
                <a16:creationId xmlns:a16="http://schemas.microsoft.com/office/drawing/2014/main" id="{32893CB2-184B-1546-E0AB-04708BD991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1949C317-688E-0095-6304-4AA3B2D9FE3C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                     A. DRAFT FISCAL YEAR 2025-2026 ANNUAL REPORT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50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7E3AB-A2B4-2A9F-4138-3394C7284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C84010-A5A8-CDB2-4CEC-1045AD9BC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011B8F-AA09-97DE-5FD2-30FD36A2A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D21F42CB-8BC7-6712-577D-D3C5CAE0C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300E8FB-49A4-B20C-3055-375D8C9D1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1FCF3D14-0451-CE46-0B44-E98F90250D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90E20E8-9BB3-A2DF-1EA9-B501990C34A9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                     A. DRAFT FISCAL YEAR 2025-2026 ANNUAL REPORT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34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F9EB7-AA0A-D1C9-07BF-315BBC5EA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037834-601A-2F3C-BC23-5C8C58EF0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9CF3F-70D8-6733-3A2C-F3C236319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090CBCDB-53D9-4989-6078-F96D241F02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32F0C92-B539-8FF1-E65C-95D58F2D4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6B7A7060-503F-5B83-CED6-1A98A29E7E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E07CFCE-4B47-DB48-386A-F2ADEA225D7C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                     A. DRAFT FISCAL YEAR 2025-2026 ANNUAL REPORT</a:t>
            </a:r>
          </a:p>
        </p:txBody>
      </p:sp>
    </p:spTree>
    <p:extLst>
      <p:ext uri="{BB962C8B-B14F-4D97-AF65-F5344CB8AC3E}">
        <p14:creationId xmlns:p14="http://schemas.microsoft.com/office/powerpoint/2010/main" val="845968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A9925-A28D-5A60-516D-D25E4BC54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124B2D-98F3-C39E-F9B1-554DF84B6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1965479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F76A28-2A2A-35FB-30B4-49DA49B17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15D50318-1BDE-3F4C-447D-C7D2860C86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162D50DE-2A23-EFAF-39CA-2BA67A21D5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77184" y="6350569"/>
            <a:ext cx="8814816" cy="5909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625475" algn="l"/>
                <a:tab pos="1195388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II.  ADMINISTRATIVE              B. </a:t>
            </a:r>
            <a:r>
              <a:rPr lang="en-US" sz="1800" b="1" dirty="0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RFP FOR FINANCIAL ADVISORY SERVICES – #PIIA-RFP006675</a:t>
            </a:r>
            <a:b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F75F6F3-9E84-EA9A-2F0C-7A9CD8BB9F1D}"/>
              </a:ext>
            </a:extLst>
          </p:cNvPr>
          <p:cNvSpPr txBox="1">
            <a:spLocks/>
          </p:cNvSpPr>
          <p:nvPr/>
        </p:nvSpPr>
        <p:spPr>
          <a:xfrm>
            <a:off x="263046" y="737431"/>
            <a:ext cx="6096000" cy="32209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461963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II.  ADMINISTRATIVE</a:t>
            </a:r>
          </a:p>
          <a:p>
            <a:pPr marL="1028700" indent="-1028700" algn="l">
              <a:buFontTx/>
              <a:buAutoNum type="romanUcPeriod"/>
              <a:tabLst>
                <a:tab pos="461963" algn="l"/>
              </a:tabLst>
              <a:defRPr/>
            </a:pPr>
            <a:endParaRPr lang="en-US" sz="26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tabLst>
                <a:tab pos="625475" algn="l"/>
                <a:tab pos="1195388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B.  REQUEST FOR PROPOSALS 		FOR FINANCIAL ADVISORY 		SERVICES – </a:t>
            </a:r>
          </a:p>
          <a:p>
            <a:pPr algn="l">
              <a:tabLst>
                <a:tab pos="625475" algn="l"/>
                <a:tab pos="1195388" algn="l"/>
              </a:tabLst>
              <a:defRPr/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#PIIA-RFP006675</a:t>
            </a: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588396-FC1E-9B4E-B57A-FBA58E122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966" y="1153980"/>
            <a:ext cx="5319852" cy="395545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755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A79A1-5659-7565-1AC4-FDD92CDC0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C1D89-1D6A-F838-FFC1-4E9CA618C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0228BD75-248B-F827-BEDA-EAF148955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EBEC45-CAC8-5083-021A-73C956D0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C1C85-7CD0-607A-26BA-7993EC5C1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PENNVEST Logo">
            <a:extLst>
              <a:ext uri="{FF2B5EF4-FFF2-40B4-BE49-F238E27FC236}">
                <a16:creationId xmlns:a16="http://schemas.microsoft.com/office/drawing/2014/main" id="{FBD61B89-BAD9-68CE-0528-86C0E5FDDB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3E74A98F-93F1-52B9-9A49-7F2456AF004A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5909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625475" algn="l"/>
                <a:tab pos="1195388" algn="l"/>
              </a:tabLst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B. </a:t>
            </a:r>
            <a:r>
              <a:rPr lang="en-US" sz="18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RFP FOR FINANCIAL ADVISORY SERVICES – #PIIA-RFP006675</a:t>
            </a:r>
            <a:b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48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ABF25-BD6D-EE26-C111-BEC0AB18B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B79C70-8183-1681-04B6-060E88C0B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047BA40E-1744-706C-6F58-A76A2C2DE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C5965C-5E72-132A-EAE6-98B4B989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4201F0-2A53-E9E3-C9F0-E1AE2FC59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PENNVEST Logo">
            <a:extLst>
              <a:ext uri="{FF2B5EF4-FFF2-40B4-BE49-F238E27FC236}">
                <a16:creationId xmlns:a16="http://schemas.microsoft.com/office/drawing/2014/main" id="{BD69E2A0-26CE-562C-FB82-F4CA573F49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0739E695-65EA-01F6-93B7-5794A351D264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5909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625475" algn="l"/>
                <a:tab pos="1195388" algn="l"/>
              </a:tabLst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B. </a:t>
            </a:r>
            <a:r>
              <a:rPr lang="en-US" sz="18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RFP FOR FINANCIAL ADVISORY SERVICES – #PIIA-RFP006675</a:t>
            </a:r>
            <a:b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083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5EEB5-A0C4-D227-0996-431633075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2ACB5A-88EA-561D-D18C-DAD9C1AD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D18E9B-37C8-9B9E-AEA6-A0AE17C34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7134AF41-B495-3349-0BB4-AE9599616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421A2BD-9265-FC89-2F7C-60DC9AB6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25F3DFE6-72EF-507A-72F4-0F90CB020D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936509D8-3915-9DE5-AE93-544D819A7924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5909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625475" algn="l"/>
                <a:tab pos="1195388" algn="l"/>
              </a:tabLst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B. </a:t>
            </a:r>
            <a:r>
              <a:rPr lang="en-US" sz="18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RFP FOR FINANCIAL ADVISORY SERVICES – #PIIA-RFP006675</a:t>
            </a:r>
            <a:b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230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11995-FEE7-ACE6-04CD-D6C5ED37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E43B77-68AA-0048-6BF3-FCA2E80F6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12ADD1-43D9-D6EE-EA31-E1E49D2FE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C6223066-8A9B-223C-6021-98C349AD7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3775472-EB12-B0F7-7D84-EC7E50B3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PENNVEST Logo">
            <a:extLst>
              <a:ext uri="{FF2B5EF4-FFF2-40B4-BE49-F238E27FC236}">
                <a16:creationId xmlns:a16="http://schemas.microsoft.com/office/drawing/2014/main" id="{44E6FEBA-0AF1-CC91-9A89-724C00E7B1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9203714F-78DE-AB5F-1CD2-204574EEBCF0}"/>
              </a:ext>
            </a:extLst>
          </p:cNvPr>
          <p:cNvSpPr txBox="1">
            <a:spLocks/>
          </p:cNvSpPr>
          <p:nvPr/>
        </p:nvSpPr>
        <p:spPr>
          <a:xfrm>
            <a:off x="3377184" y="6350569"/>
            <a:ext cx="8814816" cy="5909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625475" algn="l"/>
                <a:tab pos="1195388" algn="l"/>
              </a:tabLst>
              <a:defRPr/>
            </a:pPr>
            <a:r>
              <a:rPr lang="en-US"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II.  ADMINISTRATIVE              B. </a:t>
            </a:r>
            <a:r>
              <a:rPr lang="en-US" sz="18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rPr>
              <a:t>RFP FOR FINANCIAL ADVISORY SERVICES – #PIIA-RFP006675</a:t>
            </a:r>
            <a:br>
              <a:rPr lang="en-US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366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BBFF4-477C-5DC5-78E6-F69F5A4C8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98ED52-6DA8-DC72-F537-CA8CF8726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39E6F7-B008-2F65-5AFB-4D19A62AA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913413-BD4F-2A02-DE9E-0845055FD1BA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		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4E89C2-F575-0A86-B5C8-44D1FC12E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FINANCIAL ASSISTANCE APPLICATIONS</a:t>
            </a:r>
            <a:endParaRPr lang="en-US" dirty="0"/>
          </a:p>
        </p:txBody>
      </p:sp>
      <p:pic>
        <p:nvPicPr>
          <p:cNvPr id="6" name="Picture 5" descr="PENNVEST Logo">
            <a:extLst>
              <a:ext uri="{FF2B5EF4-FFF2-40B4-BE49-F238E27FC236}">
                <a16:creationId xmlns:a16="http://schemas.microsoft.com/office/drawing/2014/main" id="{35381D91-9505-E274-FB58-F443EA6D47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20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58632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7A83D4-C697-1251-3964-21AD86EF6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97279D0-C98A-4932-0F2E-32830730E91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38098"/>
            <a:ext cx="1219200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 OF PROJECT APPLICATIONS RECOMMENDED FOR APPROVAL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FDE792-84BE-CFE5-6058-CB18C00FFA45}"/>
              </a:ext>
            </a:extLst>
          </p:cNvPr>
          <p:cNvSpPr txBox="1"/>
          <p:nvPr/>
        </p:nvSpPr>
        <p:spPr>
          <a:xfrm>
            <a:off x="3377184" y="6350569"/>
            <a:ext cx="858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		</a:t>
            </a:r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2D8BCB39-8899-91E8-C950-8A208A4ABE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A87780-2495-19BA-672A-8DB3355F1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873" y="872684"/>
            <a:ext cx="7868253" cy="51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73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27EB8-14BE-BCF3-09A0-6D65596CD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1D6B67-2FB6-B207-DF91-3A43FE93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11B27F9-91C4-0E87-8154-912AA7C96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NON-POINT SOURCE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C89DF1-B9DA-E849-12AF-0C37D59E6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2756D-D290-C40A-DAB0-95C33F271094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1E6C6E2B-4F23-0264-1FDE-ED74DB0F78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63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A7C2-6872-522F-C4F2-E3FF41049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932580-7901-64DB-6BC0-817087C67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827239-257D-27B8-4BAF-A4FB784A4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2CED403-455C-3D77-46A8-1BFD7D77E3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Huntingdon County Conservation District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26C8A6-880F-E245-CAB8-83740F595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EA16B88-7B56-C8EB-99A8-69D2265137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771ECD-71D7-98E2-EDB4-0B013E979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51" y="929332"/>
            <a:ext cx="5414783" cy="4147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0526BC-2EC1-40F5-B1FB-E43767C6F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5180" y="268224"/>
            <a:ext cx="5993390" cy="571598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025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EFFA0-5145-402D-F3D1-FD37D801D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9EEF4E-C91A-4F4E-FBF6-56D790D88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1F4CD8-B1EC-49A9-837D-CE8D2C41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A13B461-2941-94EA-4106-60242FCB8A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Luzerne Conservation District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2B0F4-DD79-9B7B-9426-0932CD5E0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62E1686E-22DE-4D45-BDF9-2D9B14116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1C2344-2191-AFD4-F7BE-B4DB14B40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72" y="1106634"/>
            <a:ext cx="5460891" cy="3886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F7FCB-2BC6-1A67-4B83-AACDEC985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804" y="202797"/>
            <a:ext cx="6056419" cy="575136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1762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97F5-16D2-CA94-9BA3-638E45DD8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DE8D77-F11A-94AA-45B8-C31311E99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914C37C-C327-648A-3F62-54EE62A6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SPECIALIST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PRESENTATION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37AD3A-18FF-82D3-9A6F-31C8AAD3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2B505F8F-2F33-6A43-B477-4F22D2F4E0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827E9-6ECF-2EFD-52D3-B46DB072A9D3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</p:spTree>
    <p:extLst>
      <p:ext uri="{BB962C8B-B14F-4D97-AF65-F5344CB8AC3E}">
        <p14:creationId xmlns:p14="http://schemas.microsoft.com/office/powerpoint/2010/main" val="3940737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D452-F1E0-F00F-42F6-07C81774D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171692-64F8-0DBC-0AB8-1C8108C17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1E5D66-517A-1709-2DDD-382D6E5EB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41B7510-0411-6A84-46C4-E1A65E17A3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Huntingdon County Conservation District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42879-8AB2-6366-6E21-813D1F5C1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122B4D82-B08F-410E-4049-866D22836C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EF81B4-D520-D49F-4322-9D28AB0E6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051" y="929332"/>
            <a:ext cx="5414783" cy="4147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5F405F-AF4F-E79E-D3FE-28C287BA9B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5180" y="268224"/>
            <a:ext cx="5993390" cy="571598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3974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4D4F-196E-A6AD-1505-2D92DA54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04D7B6-EE8B-AC92-AC17-C6927A6B2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C631C12E-E9B6-FACE-7952-0AA164B67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B9A7F4-28A4-6858-C778-8432865A3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B208CF-01F2-5586-7564-487BB3F16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E89B01F2-51B9-FA52-5F9C-F490E21B25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DCE5B5-4C0A-06F6-C861-F3609CCF18E7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</p:spTree>
    <p:extLst>
      <p:ext uri="{BB962C8B-B14F-4D97-AF65-F5344CB8AC3E}">
        <p14:creationId xmlns:p14="http://schemas.microsoft.com/office/powerpoint/2010/main" val="1947385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0A2B-CEE7-B0BA-8974-265171F77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FC2DEB-0666-A080-AF2A-AFA747DDC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4874F559-0074-B773-455C-957808826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B421C-B93B-F3C0-4357-D08ADC518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936F8-DCCE-EF55-BBB7-30B37F7A0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D4CD86F9-19DA-74B4-7120-8F270FDB46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3B3FA-05F0-A7A6-47FA-D4279547118C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</p:spTree>
    <p:extLst>
      <p:ext uri="{BB962C8B-B14F-4D97-AF65-F5344CB8AC3E}">
        <p14:creationId xmlns:p14="http://schemas.microsoft.com/office/powerpoint/2010/main" val="1446415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2D76A-2BE3-31A8-64A1-DECB9F7FA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40BC95-5227-762D-FE91-886F48FC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4D3891-9115-0416-7692-2960473C2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EBB7B95C-BD74-8F72-1D97-0FA876759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4206EDD-44D0-5F97-2B1B-2F9F8E79E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4066F57C-A6F3-AF61-7060-86FA30D404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93B146-84D8-C5C7-5E18-B54CB9D1A74F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</p:spTree>
    <p:extLst>
      <p:ext uri="{BB962C8B-B14F-4D97-AF65-F5344CB8AC3E}">
        <p14:creationId xmlns:p14="http://schemas.microsoft.com/office/powerpoint/2010/main" val="30788890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3E53D-BA95-0926-2D2D-3E8F1484C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D13722-EBF6-3422-B9A7-AA566BF42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2CF715-418F-1423-A4F6-5F395CF0E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82B53E28-CED2-5C6D-C208-C4CC648E29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2595E3A-3839-BB5B-57A4-747DE1CF2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DCA0286-AA98-AF18-6D77-899D223BBC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76A21-7CD5-BBB4-45DF-7D6EE5C8777A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 CONSTRUCTION      (</a:t>
            </a:r>
            <a:r>
              <a:rPr lang="en-US" b="1" dirty="0" err="1">
                <a:solidFill>
                  <a:schemeClr val="bg1"/>
                </a:solidFill>
              </a:rPr>
              <a:t>i</a:t>
            </a:r>
            <a:r>
              <a:rPr lang="en-US" b="1" dirty="0">
                <a:solidFill>
                  <a:schemeClr val="bg1"/>
                </a:solidFill>
              </a:rPr>
              <a:t>)  NON-POINT SOURCE</a:t>
            </a:r>
          </a:p>
        </p:txBody>
      </p:sp>
    </p:spTree>
    <p:extLst>
      <p:ext uri="{BB962C8B-B14F-4D97-AF65-F5344CB8AC3E}">
        <p14:creationId xmlns:p14="http://schemas.microsoft.com/office/powerpoint/2010/main" val="3326136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2A3D7-43C5-A577-F1A9-3749F9E6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DRINKING WATER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CONSTRUCTION PROJECTS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F07A6D-93BB-6438-6E50-63D6DEFAAEA1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  <p:pic>
        <p:nvPicPr>
          <p:cNvPr id="6" name="Picture 5" descr="PENNVEST Logo">
            <a:extLst>
              <a:ext uri="{FF2B5EF4-FFF2-40B4-BE49-F238E27FC236}">
                <a16:creationId xmlns:a16="http://schemas.microsoft.com/office/drawing/2014/main" id="{7053EA86-AC33-CF73-4BD0-D3724E7040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8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2690-FB1A-4258-ABE9-1CE3055A7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CF8F31-DB36-82D0-2795-41E7AA55B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BE479F-AF4E-D357-492C-FF7A545DB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5D2CA4A-F2FB-09FE-3E25-6F8D333332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Aqua Pennsylvania, Inc. – Culbertson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486F55-E152-B578-2AB3-647F83500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E047A128-EB15-FBCF-D6E8-55B6CA557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891096-4DA3-81F6-B8FE-D49DEEA16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1009649"/>
            <a:ext cx="5418500" cy="3952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8DD065-E246-670F-6C72-9DDF8ED21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7961" y="198197"/>
            <a:ext cx="6066106" cy="576056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379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E6280-3BEA-C714-C4B1-266DB425C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9252F5-E0A9-A74B-F663-88F122B3E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79558C-31C7-90A3-BBE2-603AA9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53A8791-3D8A-AA22-17D5-9C572FE5D7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Aqua Pennsylvania, Inc. –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Turnbury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Verdana" panose="020B0604030504040204" pitchFamily="34" charset="0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58EC7F-2BAD-8B51-5B98-0946F8508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72F24A5B-C659-242F-87C9-9F496EC223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3F11BF-0BB8-4AB8-B3B6-F037CA5B6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72" y="1083473"/>
            <a:ext cx="5447142" cy="3860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D8173B-CE8C-6638-89C3-CF908C9AA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044" y="256032"/>
            <a:ext cx="6019329" cy="572498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6753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FFD0E-72AF-C210-3E20-87CF4DE8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1D1965-8B50-4ACC-DECB-57A73730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C0F1EB-653B-24F3-4B22-ADB86668E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6B85585-2A89-77B0-54C9-EF20B9BC53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Bear Valley Franklin County Pennsylvania Joint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3FBD74-8310-1B69-CF06-0FA6DA3E3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5100FA0-438B-BCFA-A194-7198B8750A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F8BB9C-85BF-A779-F650-8F19B9CFA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1014922"/>
            <a:ext cx="5415333" cy="39761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19EE37-ACF1-45F6-69FC-C5E2B7F231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1271" y="265795"/>
            <a:ext cx="6039485" cy="571422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6948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8847-9566-DC15-F3F7-3F3C8A8EF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58A136-A591-DE37-1C0B-C53A75F06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ADFFBC-9468-F2B5-FB20-8C21CA5A0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4286878-963B-53E9-00A2-64C963C2F8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Blairsville Municipal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0CB4C0-C127-34C7-5917-EF684B00A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9901DAB9-802E-35CE-29DE-A67FEEEED0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2AC685-34F5-AFCA-5DEC-B56975056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396" y="876299"/>
            <a:ext cx="5460093" cy="4254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C91148-63A7-D45D-DCC9-657DDE6E5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553" y="231648"/>
            <a:ext cx="6064028" cy="5758592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85078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63846-9F36-AC15-AD0D-EB792FD1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89ABA0-2251-C105-9CF8-FEA78DD78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46378B-BDCB-9618-0987-CB230CBD3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4861421-7FD3-87EB-5C9F-FBDAD6FBD4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Buckingham Township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8A7558-5262-700F-5699-8C9BC4C1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E70FD4B0-2BD5-03BD-E6E2-467B0A79AC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3BB972-30F5-6B78-A44E-A4959BC02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13" y="850177"/>
            <a:ext cx="5180460" cy="43423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B67DEC-9FFD-CE25-2E2F-8138AC0AB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463" y="219456"/>
            <a:ext cx="6039177" cy="577176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9600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481C-915B-2A09-1C45-AD1C4C515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12ECEB-3E83-8BA4-B7FB-16E32CA79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0A1E24-1D2A-4C87-D884-CADF31F05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6A4621E-67E5-AC37-0D48-F3A656944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Conemaugh Township Municipal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2CBB5-F48B-A820-2281-1FF476000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BE5293F-EDF7-612B-6A2F-09B74E46D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1D498-C0B2-1100-21E5-52C29E518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833811"/>
            <a:ext cx="5390927" cy="43750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DF9F19-EFB2-EE26-2BE2-E7A2F03F6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877" y="342900"/>
            <a:ext cx="5920273" cy="565150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0816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B3AA3-D116-3FA9-A1ED-450B69F9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F9D82D-D63C-62D4-C09F-59103F488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718649-4BEF-B020-7F7B-B69F55B2A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DC1ED3-C08B-7CEE-B038-A756F21209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Elizabethtown Area Water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CC647D-7016-7634-6249-049F0D7F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07C21E2-9D85-32AC-A7A1-2188F48B53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723B4A-5C00-43D8-BFD2-1B96C4A73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982716"/>
            <a:ext cx="5413870" cy="3855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C66C0-0966-41DE-D781-0687232951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949" y="194266"/>
            <a:ext cx="6096000" cy="581719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381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DE87D-C056-6E49-9BD3-F9D7A504D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2A127D-BB4A-C71D-BE0E-CF960906B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0C484B-8BBA-B40E-60ED-292C5E37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CE02394-438F-4852-6CC4-34948699D9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Erie City Water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B3CD91-9E69-B8A1-A664-F9CAD622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010E31DF-8FEA-E0D1-E685-FAF6D3C117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24D538-B0EF-19A5-9635-DBDBAADDB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88" y="836459"/>
            <a:ext cx="4967709" cy="4343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16C793-430B-76E7-75C7-6C2A73423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9141" y="198388"/>
            <a:ext cx="6096000" cy="580895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38685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6F7E1-EF00-50A0-11F3-F688B24E2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E0555B-8508-BB63-F282-28B45FCA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1A772B-A825-696B-1B83-47E515C86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43E8AD-B585-3882-04DC-D0415616E0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Lakeland School District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BF854D-5017-F7E4-4A6B-80FB6AD60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288F0B48-720E-50EB-7D9E-F8DA9F944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67BA36-9BE4-7E07-4F98-7960D102D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939958"/>
            <a:ext cx="5397120" cy="4184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8804A-7BC8-C87C-E55F-717BF55D8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215" y="192974"/>
            <a:ext cx="6136418" cy="579634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521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DA7BF-BBDB-E5CB-3E8C-F23D9E4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9883B8-2B29-414A-FDBB-566C7EA8A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1D8A9A-3CEA-88D6-7D0D-7D6D5CB01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7B4E9EB-31F9-410F-98E8-AE30361690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Borough of Linesville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5C6D99-D246-2205-9C17-4A051EC74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87321DAA-85E8-8EC8-0BD7-647A12642A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965911-FA24-FEEA-9DD6-F1340ECF1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493" y="894412"/>
            <a:ext cx="4173012" cy="42824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D8B269-F98E-87A2-6625-925D0D289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4755" y="191688"/>
            <a:ext cx="6114616" cy="582201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4330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8D5DE-3226-F71F-2658-C38B5F687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825D9E-BEAB-7D8A-4834-1ED118965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11C046-7881-9C48-EDE3-9D484894B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3CF01A9-D12E-C4A5-9700-83940AB627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Pennsylvania-American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Water Company - Norristown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6118C3-0B49-62B2-FE7A-73DE0FB17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D224C329-079A-5AE3-6A62-54392A76F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6BFC37-2DBB-209A-CFB5-7B1AD8335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96" y="902671"/>
            <a:ext cx="5175729" cy="4238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56940F-BA26-61D7-CC03-FA0B3E2EB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7631" y="228600"/>
            <a:ext cx="6046765" cy="5748528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16725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84E83-6058-3DC1-2552-FD6411429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0FF58C-F21F-3D38-C62D-757BCC352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EC5C17-0C0B-7453-3E31-5DE4F35BC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1D57C8D-FE9E-BA48-8D0B-AE112246C9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Plumstead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 Township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F219A8-2D09-C082-4DBA-0D605DE5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72C851D7-CFF5-D1AF-767C-94FFDC6EC2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BD9AA-DEE9-B319-BED1-0F78D5E2A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50" y="870953"/>
            <a:ext cx="5547985" cy="42439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3BEFB5-21FF-22AC-9C50-07E2B4998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624" y="170479"/>
            <a:ext cx="6088325" cy="580375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9345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20478-09C7-5D4C-2CBC-0E1064A49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EF8ABF-A655-0E2F-9A83-963CA52BE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B8261B-35B2-96D5-0F84-F3A0DF2BE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5BE816-F376-7DDF-2965-A5AB4ED9EE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Borough of Sharpsville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36CFDD-CC06-88AD-C166-59414F646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DE533648-A1FE-EEAB-D1FA-E3901182A8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66531D-8BB7-204B-4534-77D5ADEF4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77" y="1209676"/>
            <a:ext cx="5438871" cy="35147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2C55AF-95FB-4DA7-35EE-03BCA74A0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5296" y="234795"/>
            <a:ext cx="6011436" cy="5730458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1375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95B1C-4700-99F6-BB35-60A6A2B9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2336E-E811-88A7-BD2B-34CCFAA73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15E789-D200-E7E6-D0D5-DC1C3257E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598727-DE6F-C46A-38E4-247DC302B2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Municipal Authority of Westmoreland County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D32403-3C5C-B2AE-4281-131BBBA19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255E6184-581E-9D9E-BA5C-3426D6A7C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640912-4EC3-5D88-3CF2-C33DF6DAC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71" y="862657"/>
            <a:ext cx="5375754" cy="4326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180D2-0446-5889-27A6-60D117DCE7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8404" y="240792"/>
            <a:ext cx="6065220" cy="572414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63066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55DC8E7-7ED3-46FE-B9A8-25797BF3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SPECIALIST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PRESENTATIONS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 descr="PENNVEST Logo">
            <a:extLst>
              <a:ext uri="{FF2B5EF4-FFF2-40B4-BE49-F238E27FC236}">
                <a16:creationId xmlns:a16="http://schemas.microsoft.com/office/drawing/2014/main" id="{802C2088-7564-FBB9-9DD1-F9BA19B4B6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970DBA-1BE6-60AE-F5C2-55D4CF756D21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6461662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ED91B-9569-F9B5-05FD-7C01F177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81286B-32CE-D425-90AD-401DB0BB3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874B1D-79F8-9EBD-1CE1-0B182E434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4828D14-CE34-8C63-83C3-4E05211759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Blairsville Municipal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79C29D-44B1-0AA7-E627-320FB8AE7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CE754074-0B7E-DAA0-FEF4-7F1080305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3064B-9269-8EAE-C617-F86382F48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396" y="876299"/>
            <a:ext cx="5460093" cy="4254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DF9EC0-D584-879F-7BDB-24384C83A1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553" y="231648"/>
            <a:ext cx="6064028" cy="5758592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17476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FE691-896C-D48C-B6DE-7BE97E19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D5DE67-535F-4ADC-7BBD-FFE6B2CFE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B34E5F-9311-CCF7-405A-324AFDDA9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2437DC7-1CD2-CE50-9023-6A252C34A8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Lakeland School District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977460-4FD6-2E84-3AF2-CA14801EE0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8E18342D-9E02-2F7A-70CA-7A56DA9CDF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3C5FCA-BC3D-6F08-1D31-2700A16CA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939958"/>
            <a:ext cx="5397120" cy="4184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7BBD1A-D197-A0E2-C8C2-584441941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215" y="192974"/>
            <a:ext cx="6136418" cy="579634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37175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DF154-1CB1-80D6-44A1-59BFD474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1E9919-EA41-0AF6-6F0F-527CDF06C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27A0220F-5B59-307E-8BEB-BF1BDBE63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547F8-959F-22DA-0915-855256EB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B35DC-7A58-CF18-BF5F-122D71757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4106C5A-E2A8-49A8-C86F-D007105CDD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E4570F-C0FE-24DE-6A43-666CB75CB17B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33978204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304E82B7-481F-4820-928D-3EC8DFF50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1D1DC-7C9D-448B-83E2-BA04B46C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49002-0083-3A49-F518-48D77FBA9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4A1C0FB-D118-2E32-824A-ED104569A8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3D1A09-1BA1-74D8-07E6-C432C3FC5A33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6914303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3338E1-97C2-49F1-20A5-B9BF4A223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1A90DB15-5E96-D912-68FF-F069233B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2A7A67B-981F-7532-E9C0-A8F7EE0F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079715B8-67DA-4AFA-A4AC-EC39103600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0D7D9F-DBB2-81AC-7D49-90FEB8A2AFB3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2671325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77363-04EE-B9D8-B7F8-57CAAAF5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554E5146-0A77-43EE-E1DA-FE5B8C9DF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1D97649-A230-A8C1-3A69-26054F45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2639B1EA-5446-4096-3A71-055C56C83D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A9583B-BAD6-DC5D-1F54-BE3DA42CB41E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(ii) 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17324303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20E1C-B994-3388-4149-CA06226F9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0BDB31-9207-D40D-795A-EE365E181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D1EDBB-0155-285A-0C7C-2D99F977C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13B645-A1DE-66E4-B000-A3DEBE02C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WASTEWATER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CONSTRUCTION PROJECTS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EEC497-0C76-4C69-DB6C-DAEC61D02822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09401DA8-3E3B-87F0-3508-69CEF5E32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37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D8A8-313D-E6CC-6D15-56B97088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AA62E7-CADC-FD29-96BA-19F637C01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B0B9F8-7C1F-29D1-D12A-DFDDEEB63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5EDA242-FAD1-5FA9-1D81-10C3844291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Aqua Pennsylvania Wastewater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, Inc. – Pinecrest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68F361-D9B1-3A9C-FCEF-3487F8DED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DF93084C-A952-4D8C-73C1-D65FFC1920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06FD30-79AA-EB06-8F2C-A54E86914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42" y="933450"/>
            <a:ext cx="5454802" cy="4076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3909B8-E75B-02ED-2B83-4D5D0D884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9079" y="183275"/>
            <a:ext cx="6106251" cy="579041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82017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EBFBF-BC4C-B81E-6A0E-4EE0CBFD2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C4B150-62F9-3865-99C1-4D5F5A01D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9580BF-F8F8-4817-BDF7-54668670E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FFDE632-5EAA-1322-48DD-38F7587D32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BCI Municipal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F5A9FF-4E58-7C97-2ECF-59B7A6A2F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C683C916-77AC-206B-0DDD-181B47F46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340FCC-0103-ED87-B622-AB2A392EF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90" y="1337244"/>
            <a:ext cx="5512705" cy="3115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089D2A-A85D-F582-A190-3DD6023DE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5937" y="138117"/>
            <a:ext cx="6075959" cy="5804912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8935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BF764-1890-DF03-914D-81F6C50F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A6125B-5CF2-D392-EDF9-AA5D11715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0E52FD-74BD-6DE0-618B-9DBC17383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92BBD16-EE3E-B28B-72ED-DF3EEFDE77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Borough of Mifflinburg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8E9A54-922E-47DC-AB3C-91110DBF1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81C3A291-3E6C-3CC9-A2C1-CC2AAF515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C44527-F7EA-78E1-7C8D-62D04B7B6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046" y="910290"/>
            <a:ext cx="5400452" cy="4195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4A11D8-D251-5682-DF83-540750B7C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4150" y="226670"/>
            <a:ext cx="6012223" cy="573860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78011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6529-5274-6E9A-3F28-D7F458CA7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B30CD0-8636-BBD9-CD15-1FBF326CA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15AC3C-565C-F6C3-DDE0-5FAC96434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2AD6E4A-7F45-8E63-5583-4F8FAE09E2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Pennsylvania-American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Water Company - Scranton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8CA5A0-B097-249B-5AB7-5C3B04D4F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E53A93E7-4E97-FC3B-2F63-419DF17B6B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C35625-C4CA-2E6C-C5C5-0D2652B94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46" y="840519"/>
            <a:ext cx="4713643" cy="43997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9BA9E5-4FBE-96C2-A792-3D9AC2CCB8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843" y="280415"/>
            <a:ext cx="5941701" cy="566928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82744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594B-012C-4091-D4C3-427CFFF7C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02E5CB-DD4A-1E66-CC00-63FB48DF9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0729E2-E800-3FFB-CBC2-E93D80328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6D6601-4B30-179A-8165-01E6B43A04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Pittsburgh Water and Sewer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E48A9-9E5F-D5AD-0DDF-5A1E5C35F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391518B3-2A1A-8D18-9090-7048082CE7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355363-BA2E-02F1-11E8-A0FD75A9DB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28"/>
          <a:stretch>
            <a:fillRect/>
          </a:stretch>
        </p:blipFill>
        <p:spPr>
          <a:xfrm>
            <a:off x="355191" y="919911"/>
            <a:ext cx="5226504" cy="4156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D5D92B-8817-EADA-F422-24EDC91846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5655" y="246888"/>
            <a:ext cx="6023465" cy="5741578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3430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5C29B-D835-6672-39BF-2756CD551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D59845-12EC-0C25-D85A-FB845D042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7A1C3B-F467-CE8F-A216-1CCE2DE6B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DA36122-CD2E-79A0-1B27-B4A6B91EC0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Municipal Authority of the Borough of Somerset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79A1B-C8DD-1A84-5AD1-B399B1D87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9764AE5-8F04-049F-D37E-C22496350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80127-CA10-FCE5-3664-022696D26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74" y="931088"/>
            <a:ext cx="5491938" cy="4126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A1FA2B-CA3B-EBB3-CAAC-1FC6DF25D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597" y="256032"/>
            <a:ext cx="5980121" cy="572299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6659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84BA-DF6B-7241-92B6-47359A455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CAC007-F93A-F00D-7980-591BB110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6607F8-4B84-69C1-EED7-DE2DC3F8C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A12362B-0DA1-3A10-4A9C-FC5058530B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Spring Brook Township Sewer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927EE6-1518-212B-3D36-B06A7BBA8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F9EB1EF7-513A-835D-E33D-3B0D19099A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FCE06-3464-C304-D135-0460E4417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54" y="852150"/>
            <a:ext cx="5453977" cy="4357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1DFEDF-5E13-DD0F-4431-E7836CC7D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5655" y="231648"/>
            <a:ext cx="6016877" cy="573633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24726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B1D60-F702-BA4F-D582-1117CB02A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8939A4-7BF2-AF37-3068-939FEDA8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AA4C82-341B-8822-439B-5D2CEAA5E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1240933-92CA-1AEF-B614-E904F71EC5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West Branch Sewer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AAE20A-94D7-883A-B3E1-507AD5C65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5E7FAD5B-C049-4022-7002-BCCAF24A03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9EC4AB-38B9-4BE9-3C45-444B2E771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32" y="904874"/>
            <a:ext cx="5477021" cy="4209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8B7F0-19E7-35FC-0349-53CBCDF04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318" y="182880"/>
            <a:ext cx="6122823" cy="5858256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25792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1FF39-41F3-020A-A986-E4D260CD9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657C1F-5174-63C7-51A3-5F2A65076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9D9A33D-7E4C-19B1-40DD-C90D7C65C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SPECIALIST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PRESENTATIONS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E0E7D-586F-4F8E-4E5F-60F97872A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A2B16F2F-5D4D-2E0A-37AC-27DB3E6CBB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7A1903-4C8C-355C-A8C2-136BEDCB69FC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</p:spTree>
    <p:extLst>
      <p:ext uri="{BB962C8B-B14F-4D97-AF65-F5344CB8AC3E}">
        <p14:creationId xmlns:p14="http://schemas.microsoft.com/office/powerpoint/2010/main" val="8943814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80FD6-0C88-3BD0-545F-5082CC851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B413E9-7657-9E69-267C-7B6749F68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E8B659-BA78-87AB-AB5A-01C880323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C14D786-0465-BF19-1737-DE50AB1063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BCI Municipal Authority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C4C99F-DA67-2E43-7C34-C9A1DCA57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C4526890-67CE-8CA4-38F2-EF83632C7F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5BBBB5-7F05-29AB-D379-BBC3E4D3D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90" y="1337244"/>
            <a:ext cx="5512705" cy="3115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DBECE-8844-5FF6-733E-D2DE8778F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5937" y="138117"/>
            <a:ext cx="6075959" cy="5804912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43478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10373-1651-56F8-F28A-311D3F704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08A9A2-92F9-CCC6-1242-D1A3D8403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19EBE2-BDEE-73E4-07B6-CB141A510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D6A2A09-7937-5053-39D7-BA281146BC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Pennsylvania-American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Water Company - Scranton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E7921-9A97-1D5D-6895-B5BCDAEA2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68160CD0-1992-59BF-499A-6CE8A12628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C31B80-F588-88C9-FC95-47983BF95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46" y="840519"/>
            <a:ext cx="4713643" cy="43997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4D13A-B653-2EEA-5E91-C73A8E504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843" y="280415"/>
            <a:ext cx="5941701" cy="566928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9149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E3416-C271-E1D5-1EAF-C90363A0A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CCDCAD-AEF4-3AE9-5428-3C831DA72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F1A90-DD2B-D96D-DB27-7542EB7D4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148F629-7337-AA05-8D55-2624CCEAB9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59295" y="6359968"/>
            <a:ext cx="913270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+mn-cs"/>
              </a:rPr>
              <a:t>Municipal Authority of the Borough of Somerset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6A0EAA-85BB-8B4D-C149-AD11ED10E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59" y="768096"/>
            <a:ext cx="5683169" cy="462076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263EB03A-C5F9-64BA-A711-AE481644E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9EBF8B-B821-9D08-1FE3-AF85911AB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74" y="931088"/>
            <a:ext cx="5491938" cy="4126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D84352-6825-2A06-9E38-F2A789254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597" y="256032"/>
            <a:ext cx="5980121" cy="5722991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75780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DB419-6F9E-3BDB-CB31-7ADCF943C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8CAB75-32DA-512D-99A1-CB87B7306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ABA2BE18-26F3-FB0F-7256-33F8BFE2A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D909B6-253F-47EF-380E-E6018237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FAAED-CBB6-A5B7-C7A8-A683DD7EC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CF7AC530-ED92-863D-E3CA-E03FC2DAFB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2E0A84-CD72-462E-79F9-5F2FFCEF0B93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</p:spTree>
    <p:extLst>
      <p:ext uri="{BB962C8B-B14F-4D97-AF65-F5344CB8AC3E}">
        <p14:creationId xmlns:p14="http://schemas.microsoft.com/office/powerpoint/2010/main" val="19294902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DAE3A-1119-F98C-168F-E9F98B856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FB6DFA-E450-E9BE-66A0-A2C52F9FD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9D6C2880-3811-9D2F-9DA9-3D50845F5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9E5C00-48B7-A50E-3776-7A7963A9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0F81D-FF8D-E715-6F74-7B178E463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20237687-3886-A0EB-0109-9F808951E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CB95F9-3A83-B660-1CC1-D4CA687E5A10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</p:spTree>
    <p:extLst>
      <p:ext uri="{BB962C8B-B14F-4D97-AF65-F5344CB8AC3E}">
        <p14:creationId xmlns:p14="http://schemas.microsoft.com/office/powerpoint/2010/main" val="7976023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F59B7-9FB9-4F2F-E300-09F4F2240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32C7A6-B544-D073-8B37-07EAFC387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235FC9-6579-3E31-4255-841DF3CC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4A5B6DAB-2ABC-1077-8345-232F0B283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8FD0B4A-451C-19C4-24A4-07828C171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59F4E3CB-EA73-6885-B606-D785AA88A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8FCDF9-6272-36FE-7601-ED8E8A074182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</p:spTree>
    <p:extLst>
      <p:ext uri="{BB962C8B-B14F-4D97-AF65-F5344CB8AC3E}">
        <p14:creationId xmlns:p14="http://schemas.microsoft.com/office/powerpoint/2010/main" val="21746600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26977-63D7-E0E3-C408-614F1119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AA056C-07CA-5820-32A8-2EDCF6ED0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65E89-697E-8B2E-3572-97B2635D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8B9D57CD-C79D-D39A-6816-6944943844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78BB74E-764B-8AD6-6449-A01D5DF4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E5B40809-28A6-9C79-3B54-8531162AAB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FC829D-D2F9-71D4-5570-5EFC08E84B1C}"/>
              </a:ext>
            </a:extLst>
          </p:cNvPr>
          <p:cNvSpPr txBox="1"/>
          <p:nvPr/>
        </p:nvSpPr>
        <p:spPr>
          <a:xfrm>
            <a:off x="3182847" y="6350568"/>
            <a:ext cx="901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III.  FINANCIAL ASSISTANCE APPLICATIONS      A. CONSTRUCTION     (iii)  WASTEWATER</a:t>
            </a:r>
          </a:p>
        </p:txBody>
      </p:sp>
    </p:spTree>
    <p:extLst>
      <p:ext uri="{BB962C8B-B14F-4D97-AF65-F5344CB8AC3E}">
        <p14:creationId xmlns:p14="http://schemas.microsoft.com/office/powerpoint/2010/main" val="34720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4957-D5B9-04F7-96AE-671FDE896D15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A. INCREASES/DECREASES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2A3D7-43C5-A577-F1A9-3749F9E6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PRIOR-APPROVED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PROJECTS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INCREASES/DECREASES</a:t>
            </a:r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CE501FE-6533-5A24-2226-66792C8E97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077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33D681-67FF-954B-32E1-66DDCD235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27F03D-48A4-10A3-7D37-A756D8E079EB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Totals of Increases/Decreases Report</a:t>
            </a:r>
          </a:p>
        </p:txBody>
      </p:sp>
      <p:pic>
        <p:nvPicPr>
          <p:cNvPr id="4" name="Picture 3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00ECBFEC-2125-03B4-19CC-5C5C72FD3C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44900A-B016-73FB-A536-3FCDFEECE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023" y="281287"/>
            <a:ext cx="8979953" cy="564925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97879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1950548"/>
            <a:ext cx="12192000" cy="4810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7049D3-8CB9-543F-13F1-6E1E89AAA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0682F-1A30-3200-5C96-172CE1B3ED78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Dollars Disencumbered Report</a:t>
            </a:r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5C609C4B-7E17-6AB3-B022-B21B18688E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33E565-420B-601F-D6E0-6E39BF244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827" y="97327"/>
            <a:ext cx="5994345" cy="604381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75801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8E163A-CAF1-8278-1CE5-57141BDC9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89F60-AA9A-2D1C-EC00-82EF3271D182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Current Individual Increase Requests Summary</a:t>
            </a:r>
          </a:p>
        </p:txBody>
      </p:sp>
      <p:pic>
        <p:nvPicPr>
          <p:cNvPr id="4" name="Picture 3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ED44DC88-F2EC-547A-C41E-FAFEAE807B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CCF077-7C66-D882-156A-EDB6D68B7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8" y="1036972"/>
            <a:ext cx="11926964" cy="429637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89679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84415-5E8F-E0DB-1CC9-FF4865497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F98E62-E4A0-4C40-CBEB-A418F0732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1A515F9C-B028-93D5-A5F0-FCAED55C4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FDB086-02BD-56FD-B4F3-A96FF2081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Motion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0D3B9B-E5D6-6B23-2F01-E25BF94C6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8" name="Picture 7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B9F374E0-806C-9BF6-59F4-BF74467AFA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BDFC72-1E48-D206-137B-9DE6347AB39E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A. INCREASES/DECREASES</a:t>
            </a:r>
          </a:p>
        </p:txBody>
      </p:sp>
    </p:spTree>
    <p:extLst>
      <p:ext uri="{BB962C8B-B14F-4D97-AF65-F5344CB8AC3E}">
        <p14:creationId xmlns:p14="http://schemas.microsoft.com/office/powerpoint/2010/main" val="4362908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6" name="Picture 5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304E82B7-481F-4820-928D-3EC8DFF50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1D1DC-7C9D-448B-83E2-BA04B46C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 Discussion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49002-0083-3A49-F518-48D77FBA9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795FD5-1C76-5352-E226-29F30B0AC47E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A. INCREASES/DECREASES</a:t>
            </a:r>
          </a:p>
        </p:txBody>
      </p:sp>
      <p:pic>
        <p:nvPicPr>
          <p:cNvPr id="7" name="Picture 6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4D3C714C-0D03-3A33-386B-8E2615D850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159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3338E1-97C2-49F1-20A5-B9BF4A223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13" name="Picture 12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1A90DB15-5E96-D912-68FF-F069233B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38" y="459710"/>
            <a:ext cx="2257425" cy="21907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2A7A67B-981F-7532-E9C0-A8F7EE0F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856700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Public Comment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7AFA03-67DB-7E3D-2D20-48933C7C9C81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A. INCREASES/DECREASES</a:t>
            </a:r>
          </a:p>
        </p:txBody>
      </p:sp>
      <p:pic>
        <p:nvPicPr>
          <p:cNvPr id="3" name="Picture 2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CC5793C0-ED6D-61E8-0F54-2A3862500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875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77363-04EE-B9D8-B7F8-57CAAAF5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554E5146-0A77-43EE-E1DA-FE5B8C9DF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19" t="12427" r="13612" b="16187"/>
          <a:stretch/>
        </p:blipFill>
        <p:spPr>
          <a:xfrm>
            <a:off x="801966" y="240045"/>
            <a:ext cx="2362581" cy="241041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1D97649-A230-A8C1-3A69-26054F45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061" y="682906"/>
            <a:ext cx="7384647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Vote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30069-71CF-B54A-DF9F-780AA2FCF158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A. INCREASES/DECREASES</a:t>
            </a:r>
          </a:p>
        </p:txBody>
      </p:sp>
      <p:pic>
        <p:nvPicPr>
          <p:cNvPr id="3" name="Picture 2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550D7D50-0F70-D964-2BF4-43BBF459E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955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099"/>
            <a:ext cx="12191998" cy="69622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4957-D5B9-04F7-96AE-671FDE896D15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B. PROGRAM INITIATIVES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2A3D7-43C5-A577-F1A9-3749F9E6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PRIOR-APPROVED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PROJECTS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 INITIATIVES</a:t>
            </a:r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63F8B50A-C7FF-5940-FF5F-F125B9497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493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F6DFD8-127C-903A-DAEE-DAB9B7B18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E3BA2-A488-D30C-2525-846F264AC77D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Small Projects Report</a:t>
            </a:r>
          </a:p>
        </p:txBody>
      </p:sp>
      <p:pic>
        <p:nvPicPr>
          <p:cNvPr id="4" name="Picture 3" descr="PENNVEST Logo">
            <a:extLst>
              <a:ext uri="{FF2B5EF4-FFF2-40B4-BE49-F238E27FC236}">
                <a16:creationId xmlns:a16="http://schemas.microsoft.com/office/drawing/2014/main" id="{BC52640C-4369-E454-05AA-EBEE73F95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5ADBBD-46B5-AE7B-A788-AAF8D0608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855" y="97149"/>
            <a:ext cx="8246290" cy="6017193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102197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2D99-540D-E9F6-87B2-0CAF2A35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945727-FCCB-CA5F-51B0-F84260206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CE1790-0A02-7162-3506-1D1652EDD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65AD7-091D-3964-89A9-44377CA3A273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Small Projects Report</a:t>
            </a:r>
          </a:p>
        </p:txBody>
      </p:sp>
      <p:pic>
        <p:nvPicPr>
          <p:cNvPr id="4" name="Picture 3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F3854731-73EE-D5B8-55B0-6A36EDA25B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B928AB-96A9-F123-CFFB-5E1849A26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60" y="485406"/>
            <a:ext cx="11498280" cy="5277587"/>
          </a:xfrm>
          <a:prstGeom prst="rect">
            <a:avLst/>
          </a:prstGeom>
          <a:effectLst>
            <a:outerShdw blurRad="444500" dist="1778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7243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0BA4-B84C-2E21-D370-029BBA3CA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FD6BCC-3178-143B-167C-2A25F64F8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6D3BD5-2D9A-BFCC-ADF9-CE240AFB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436CC6-0766-668A-37CE-391CA9ACDB89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Bipartisan Infrastructure Law (BIL) Project Summary</a:t>
            </a:r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728FBF63-F8CB-CBD9-F2E2-69C3AC74BC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C361BE-F2B7-A852-949F-F8DA00D71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6" y="1659593"/>
            <a:ext cx="12022228" cy="3343742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B303F6-35CE-80F3-3BC7-B2761B705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416" y="788689"/>
            <a:ext cx="6935168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288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4957-D5B9-04F7-96AE-671FDE896D15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C. ON-LOT REPORT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2A3D7-43C5-A577-F1A9-3749F9E6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PRIOR-APPROVED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PROJECTS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ON-LOT REPORT</a:t>
            </a:r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9C49E6E-9650-03F5-43AA-8D56996378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1201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DC31A8-FECE-640B-18EA-7F40B69A5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465A8-0B55-D5CC-B117-35C6E56CA6D9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On-Lot Report</a:t>
            </a:r>
          </a:p>
        </p:txBody>
      </p:sp>
      <p:pic>
        <p:nvPicPr>
          <p:cNvPr id="4" name="Picture 3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CD1C4A42-691B-4DCD-016B-A17C54E6B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E23F52-0274-81A0-6DF3-CA3E75F26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953" y="146358"/>
            <a:ext cx="4556093" cy="5943600"/>
          </a:xfrm>
          <a:prstGeom prst="rect">
            <a:avLst/>
          </a:prstGeom>
          <a:effectLst>
            <a:outerShdw blurRad="444500" dist="1524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09408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C18FC-582D-142A-8D71-6B94DBC23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4957-D5B9-04F7-96AE-671FDE896D15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IV.  PRIOR-APPROVED PROJECTS	D. PROJECT STATUS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B2A3D7-43C5-A577-F1A9-3749F9E6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5" y="585216"/>
            <a:ext cx="11944224" cy="23041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PRIOR-APPROVED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PROJECTS</a:t>
            </a: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STATUS</a:t>
            </a:r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67CA76E4-CF68-53B0-E8ED-7B72E2CFD8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681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28CA6-6CE4-5257-20A1-587E50884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C19A1A-C7EE-DCF6-7903-F72B40171B71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Application to Approval Projects for October 21, 2026</a:t>
            </a:r>
          </a:p>
        </p:txBody>
      </p:sp>
      <p:pic>
        <p:nvPicPr>
          <p:cNvPr id="4" name="Picture 3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B5E878D2-0E04-6ECE-87FC-1D7C81D817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C7875-0C47-7347-3FAA-566336D62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092" y="182880"/>
            <a:ext cx="9231815" cy="5846064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55918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5B195A-02C6-9DF3-C04D-EE1844B43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12CBB00-999E-F673-2965-70D27E2B08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84EB9-8822-BD32-A468-C2C8318AFBBE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Approval to Settlement Projects for October 21,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88F330-CABD-3799-285D-531FE0B64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136" y="97327"/>
            <a:ext cx="8469728" cy="6035040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644509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36CF6-704C-4A0A-9820-7736A9AD3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98"/>
          <a:stretch/>
        </p:blipFill>
        <p:spPr>
          <a:xfrm>
            <a:off x="0" y="2047875"/>
            <a:ext cx="12192000" cy="4810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CD8B2A-C8B2-C9FE-B16A-2239C2F07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95C7C6D-BB30-723F-A832-7EF10B41B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A9F8A8-9008-829E-04B0-130CC1528232}"/>
              </a:ext>
            </a:extLst>
          </p:cNvPr>
          <p:cNvSpPr txBox="1"/>
          <p:nvPr/>
        </p:nvSpPr>
        <p:spPr>
          <a:xfrm>
            <a:off x="3059295" y="6299008"/>
            <a:ext cx="913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a typeface="Verdana" panose="020B0604030504040204" pitchFamily="34" charset="0"/>
              </a:rPr>
              <a:t>Approval to Settlement Projects for October 21,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10B1E-6640-4315-62EE-175FCEC72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23629"/>
            <a:ext cx="11241024" cy="5582225"/>
          </a:xfrm>
          <a:prstGeom prst="rect">
            <a:avLst/>
          </a:prstGeom>
          <a:effectLst>
            <a:outerShdw blurRad="444500" dist="139700" dir="2700000" algn="ctr" rotWithShape="0">
              <a:srgbClr val="000000">
                <a:alpha val="7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85947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1D1DC-7C9D-448B-83E2-BA04B46C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615" y="0"/>
            <a:ext cx="7865943" cy="2304103"/>
          </a:xfrm>
        </p:spPr>
        <p:txBody>
          <a:bodyPr>
            <a:normAutofit/>
          </a:bodyPr>
          <a:lstStyle/>
          <a:p>
            <a:pPr algn="ctr"/>
            <a:r>
              <a:rPr lang="en-US" sz="53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Final Public Comment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pperplate Gothic Bold" panose="020E0705020206020404" pitchFamily="34" charset="0"/>
              </a:rPr>
            </a:br>
            <a:endParaRPr lang="en-US" dirty="0"/>
          </a:p>
        </p:txBody>
      </p:sp>
      <p:pic>
        <p:nvPicPr>
          <p:cNvPr id="7" name="Picture 6" descr="Image denoting this slide opens the floor for public comment on the previous section of content.">
            <a:extLst>
              <a:ext uri="{FF2B5EF4-FFF2-40B4-BE49-F238E27FC236}">
                <a16:creationId xmlns:a16="http://schemas.microsoft.com/office/drawing/2014/main" id="{AC6DBBE1-190A-449B-B8C1-6BE1391D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51" y="239380"/>
            <a:ext cx="2257425" cy="2190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0EAAB9-5FDB-75CB-C903-2822C480F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01F3794B-C05E-0EBF-F901-FDD116FBA7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390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5FF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B6B85-99DC-4287-B26E-35DDFCEB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34" r="26775"/>
          <a:stretch/>
        </p:blipFill>
        <p:spPr>
          <a:xfrm>
            <a:off x="9195881" y="0"/>
            <a:ext cx="2996119" cy="6858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24282E-32FC-41BA-8F0B-34773829D0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" y="331115"/>
            <a:ext cx="9195881" cy="8855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 the date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7F24EB7-F590-4BDF-ABDE-947B79DA1C02}"/>
              </a:ext>
            </a:extLst>
          </p:cNvPr>
          <p:cNvSpPr txBox="1">
            <a:spLocks/>
          </p:cNvSpPr>
          <p:nvPr/>
        </p:nvSpPr>
        <p:spPr>
          <a:xfrm>
            <a:off x="12830" y="2076279"/>
            <a:ext cx="9195881" cy="885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2F5597"/>
                </a:solidFill>
              </a:rPr>
              <a:t>The next scheduled board meeting:</a:t>
            </a:r>
            <a:endParaRPr lang="en-US" dirty="0">
              <a:solidFill>
                <a:srgbClr val="2F5597"/>
              </a:solidFill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759386D-5DB4-45C0-B26D-ECD1DBE9B88A}"/>
              </a:ext>
            </a:extLst>
          </p:cNvPr>
          <p:cNvSpPr txBox="1">
            <a:spLocks/>
          </p:cNvSpPr>
          <p:nvPr/>
        </p:nvSpPr>
        <p:spPr>
          <a:xfrm>
            <a:off x="51881" y="3028361"/>
            <a:ext cx="9144000" cy="1330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January 20, 2027</a:t>
            </a: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5AC2304-3143-4B43-8D50-F6B6B8244FD3}"/>
              </a:ext>
            </a:extLst>
          </p:cNvPr>
          <p:cNvSpPr txBox="1">
            <a:spLocks/>
          </p:cNvSpPr>
          <p:nvPr/>
        </p:nvSpPr>
        <p:spPr>
          <a:xfrm>
            <a:off x="11274" y="4526017"/>
            <a:ext cx="9195881" cy="885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2F5597"/>
                </a:solidFill>
              </a:rPr>
              <a:t>Application cut-off date:</a:t>
            </a:r>
            <a:endParaRPr lang="en-US" dirty="0">
              <a:solidFill>
                <a:srgbClr val="2F5597"/>
              </a:solidFill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2625763-22F7-4E16-A4AC-3FF88DBAE403}"/>
              </a:ext>
            </a:extLst>
          </p:cNvPr>
          <p:cNvSpPr txBox="1">
            <a:spLocks/>
          </p:cNvSpPr>
          <p:nvPr/>
        </p:nvSpPr>
        <p:spPr>
          <a:xfrm>
            <a:off x="63155" y="5379171"/>
            <a:ext cx="9144000" cy="1330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October 28, 2026</a:t>
            </a: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45509-1FDD-5629-1106-91C97F37F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5" name="Picture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6186418C-B9A8-C310-8BC5-49721A33AE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71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232DF-0B11-4A2F-952A-C70A114EE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5" y="0"/>
            <a:ext cx="12191998" cy="6858000"/>
          </a:xfrm>
          <a:prstGeom prst="rect">
            <a:avLst/>
          </a:prstGeom>
        </p:spPr>
      </p:pic>
      <p:pic>
        <p:nvPicPr>
          <p:cNvPr id="7" name="Picture 6" descr="Image denoting this slide opens the floor for board member vote on the previous section of content.">
            <a:extLst>
              <a:ext uri="{FF2B5EF4-FFF2-40B4-BE49-F238E27FC236}">
                <a16:creationId xmlns:a16="http://schemas.microsoft.com/office/drawing/2014/main" id="{7FD50099-1199-43CA-A3DD-EFDBB6E0FE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19" t="12427" r="13612" b="16187"/>
          <a:stretch/>
        </p:blipFill>
        <p:spPr>
          <a:xfrm>
            <a:off x="1127232" y="211321"/>
            <a:ext cx="2362581" cy="241041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006E803-8C11-4E1B-A8D8-171964055B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71425" y="0"/>
            <a:ext cx="9391133" cy="23041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Vote to Adjourn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pperplate Gothic Bold" panose="020E0705020206020404" pitchFamily="34" charset="0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CEB1470-B209-4D15-BFE1-3B66CBEED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827373" y="1722133"/>
            <a:ext cx="7092778" cy="13969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461963" algn="l"/>
                <a:tab pos="625475" algn="l"/>
              </a:tabLst>
            </a:pP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9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028700" indent="-1028700" algn="l">
              <a:buAutoNum type="romanUcPeriod"/>
              <a:tabLst>
                <a:tab pos="461963" algn="l"/>
              </a:tabLst>
            </a:pPr>
            <a:endParaRPr lang="en-US" sz="2900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tabLst>
                <a:tab pos="625475" algn="l"/>
                <a:tab pos="914400" algn="l"/>
                <a:tab pos="1087438" algn="l"/>
                <a:tab pos="1771650" algn="l"/>
              </a:tabLst>
            </a:pPr>
            <a:r>
              <a:rPr lang="en-US" sz="29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  <a:endParaRPr lang="en-US" sz="2900" dirty="0">
              <a:solidFill>
                <a:srgbClr val="2F5597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l">
              <a:tabLst>
                <a:tab pos="625475" algn="l"/>
                <a:tab pos="1771650" algn="l"/>
              </a:tabLst>
            </a:pPr>
            <a:endParaRPr lang="en-US"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E36C05-4DA6-5E40-637C-852A4C2BE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537AC7-E96A-227D-014A-93605A05EB27}"/>
              </a:ext>
            </a:extLst>
          </p:cNvPr>
          <p:cNvSpPr txBox="1"/>
          <p:nvPr/>
        </p:nvSpPr>
        <p:spPr>
          <a:xfrm>
            <a:off x="3377183" y="6350569"/>
            <a:ext cx="881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V. ADJOURNMENT	</a:t>
            </a:r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2F0FD1B8-2937-639E-2717-62FBC3C641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6" y="6245564"/>
            <a:ext cx="2784953" cy="57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59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2E417B26C5B4EBB2FAE623C53911A" ma:contentTypeVersion="12" ma:contentTypeDescription="Create a new document." ma:contentTypeScope="" ma:versionID="c2e31abb203e196a10a7939f6878d37a">
  <xsd:schema xmlns:xsd="http://www.w3.org/2001/XMLSchema" xmlns:xs="http://www.w3.org/2001/XMLSchema" xmlns:p="http://schemas.microsoft.com/office/2006/metadata/properties" xmlns:ns2="c133a272-c33b-4d0c-82b0-57d84d97020e" xmlns:ns3="49ed65d1-f4aa-4acb-9fb6-e10cd42c23c6" targetNamespace="http://schemas.microsoft.com/office/2006/metadata/properties" ma:root="true" ma:fieldsID="ad6b7ddc82f355a857a0aaa329eac0f4" ns2:_="" ns3:_="">
    <xsd:import namespace="c133a272-c33b-4d0c-82b0-57d84d97020e"/>
    <xsd:import namespace="49ed65d1-f4aa-4acb-9fb6-e10cd42c23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33a272-c33b-4d0c-82b0-57d84d9702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ed65d1-f4aa-4acb-9fb6-e10cd42c23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8b8b5c3-adce-4eaf-8c88-767f30bfe6b4}" ma:internalName="TaxCatchAll" ma:showField="CatchAllData" ma:web="49ed65d1-f4aa-4acb-9fb6-e10cd42c23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9ed65d1-f4aa-4acb-9fb6-e10cd42c23c6">
      <UserInfo>
        <DisplayName>Seltzer, Michelle</DisplayName>
        <AccountId>44</AccountId>
        <AccountType/>
      </UserInfo>
      <UserInfo>
        <DisplayName>Crowell, Patrick</DisplayName>
        <AccountId>40</AccountId>
        <AccountType/>
      </UserInfo>
    </SharedWithUsers>
    <lcf76f155ced4ddcb4097134ff3c332f xmlns="c133a272-c33b-4d0c-82b0-57d84d97020e">
      <Terms xmlns="http://schemas.microsoft.com/office/infopath/2007/PartnerControls"/>
    </lcf76f155ced4ddcb4097134ff3c332f>
    <TaxCatchAll xmlns="49ed65d1-f4aa-4acb-9fb6-e10cd42c23c6" xsi:nil="true"/>
  </documentManagement>
</p:properties>
</file>

<file path=customXml/itemProps1.xml><?xml version="1.0" encoding="utf-8"?>
<ds:datastoreItem xmlns:ds="http://schemas.openxmlformats.org/officeDocument/2006/customXml" ds:itemID="{01C703CD-F69A-47D8-A0AB-21B1D5D94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33a272-c33b-4d0c-82b0-57d84d97020e"/>
    <ds:schemaRef ds:uri="49ed65d1-f4aa-4acb-9fb6-e10cd42c23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8B3975-E2F0-43DB-9E70-478AD69609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A45A5F-0C5A-462F-8ECC-3DD36BB8468C}">
  <ds:schemaRefs>
    <ds:schemaRef ds:uri="http://purl.org/dc/dcmitype/"/>
    <ds:schemaRef ds:uri="c133a272-c33b-4d0c-82b0-57d84d97020e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9ed65d1-f4aa-4acb-9fb6-e10cd42c23c6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57953</TotalTime>
  <Words>1654</Words>
  <Application>Microsoft Office PowerPoint</Application>
  <PresentationFormat>Widescreen</PresentationFormat>
  <Paragraphs>389</Paragraphs>
  <Slides>101</Slides>
  <Notes>71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9" baseType="lpstr">
      <vt:lpstr>Arial</vt:lpstr>
      <vt:lpstr>Calibri</vt:lpstr>
      <vt:lpstr>Calibri Light</vt:lpstr>
      <vt:lpstr>Constantia</vt:lpstr>
      <vt:lpstr>Copperplate Gothic Bold</vt:lpstr>
      <vt:lpstr>Verdana</vt:lpstr>
      <vt:lpstr>Wingdings</vt:lpstr>
      <vt:lpstr>Office Theme</vt:lpstr>
      <vt:lpstr>Board of Directors Meeting   October 21, 2026  10:30 a.m. </vt:lpstr>
      <vt:lpstr>Recording Notice</vt:lpstr>
      <vt:lpstr>Transcription Notice</vt:lpstr>
      <vt:lpstr>Technical Information</vt:lpstr>
      <vt:lpstr>Public Comment</vt:lpstr>
      <vt:lpstr>Raise Hand</vt:lpstr>
      <vt:lpstr>Chat</vt:lpstr>
      <vt:lpstr>Public Comment Participant Best Practices</vt:lpstr>
      <vt:lpstr>Public Comment Notices</vt:lpstr>
      <vt:lpstr>Today’s Agenda</vt:lpstr>
      <vt:lpstr>APPROVAL OF PRIOR MEETING MINUTES   A.  JULY 15, 2026</vt:lpstr>
      <vt:lpstr>Motion </vt:lpstr>
      <vt:lpstr>Board Discussion  </vt:lpstr>
      <vt:lpstr>Public Comment  </vt:lpstr>
      <vt:lpstr>Vote </vt:lpstr>
      <vt:lpstr>ADMINISTRATIVE</vt:lpstr>
      <vt:lpstr>II.  ADMINISTRATIVE                                   A. DRAFT FISCAL YEAR 2025-2026 ANNUAL REPORT</vt:lpstr>
      <vt:lpstr>PowerPoint Presentation</vt:lpstr>
      <vt:lpstr>PowerPoint Presentation</vt:lpstr>
      <vt:lpstr>PowerPoint Presentation</vt:lpstr>
      <vt:lpstr>PowerPoint Presentation</vt:lpstr>
      <vt:lpstr>Motion </vt:lpstr>
      <vt:lpstr>Board Discussion  </vt:lpstr>
      <vt:lpstr>Public Comment  </vt:lpstr>
      <vt:lpstr>Vote </vt:lpstr>
      <vt:lpstr>II.  ADMINISTRATIVE              B. RFP FOR FINANCIAL ADVISORY SERVICES – #PIIA-RFP006675 </vt:lpstr>
      <vt:lpstr>Motion </vt:lpstr>
      <vt:lpstr>Board Discussion  </vt:lpstr>
      <vt:lpstr>Public Comment  </vt:lpstr>
      <vt:lpstr>Vote </vt:lpstr>
      <vt:lpstr>FINANCIAL ASSISTANCE APPLICATIONS</vt:lpstr>
      <vt:lpstr>MAP OF PROJECT APPLICATIONS RECOMMENDED FOR APPROVAL</vt:lpstr>
      <vt:lpstr>NON-POINT SOURCE PROJECTS</vt:lpstr>
      <vt:lpstr>Huntingdon County Conservation District</vt:lpstr>
      <vt:lpstr>Luzerne Conservation District</vt:lpstr>
      <vt:lpstr>PROJECT SPECIALIST PRESENTATION</vt:lpstr>
      <vt:lpstr>Huntingdon County Conservation District</vt:lpstr>
      <vt:lpstr>Motion </vt:lpstr>
      <vt:lpstr>Board Discussion  </vt:lpstr>
      <vt:lpstr>Public Comment  </vt:lpstr>
      <vt:lpstr>Vote </vt:lpstr>
      <vt:lpstr>DRINKING WATER CONSTRUCTION PROJECTS </vt:lpstr>
      <vt:lpstr>Aqua Pennsylvania, Inc. – Culbertson</vt:lpstr>
      <vt:lpstr>Aqua Pennsylvania, Inc. – Turnbury</vt:lpstr>
      <vt:lpstr>Bear Valley Franklin County Pennsylvania Joint Authority</vt:lpstr>
      <vt:lpstr>Blairsville Municipal Authority</vt:lpstr>
      <vt:lpstr>Buckingham Township</vt:lpstr>
      <vt:lpstr>Conemaugh Township Municipal Authority</vt:lpstr>
      <vt:lpstr>Elizabethtown Area Water Authority</vt:lpstr>
      <vt:lpstr>Erie City Water Authority</vt:lpstr>
      <vt:lpstr>Lakeland School District</vt:lpstr>
      <vt:lpstr>Borough of Linesville</vt:lpstr>
      <vt:lpstr>Pennsylvania-American Water Company - Norristown</vt:lpstr>
      <vt:lpstr>Plumstead Township</vt:lpstr>
      <vt:lpstr>Borough of Sharpsville</vt:lpstr>
      <vt:lpstr>Municipal Authority of Westmoreland County</vt:lpstr>
      <vt:lpstr>PROJECT SPECIALIST PRESENTATIONS</vt:lpstr>
      <vt:lpstr>Blairsville Municipal Authority</vt:lpstr>
      <vt:lpstr>Lakeland School District</vt:lpstr>
      <vt:lpstr>Motion </vt:lpstr>
      <vt:lpstr>Board Discussion  </vt:lpstr>
      <vt:lpstr>Public Comment  </vt:lpstr>
      <vt:lpstr>Vote </vt:lpstr>
      <vt:lpstr>WASTEWATER CONSTRUCTION PROJECTS </vt:lpstr>
      <vt:lpstr>Aqua Pennsylvania Wastewater, Inc. – Pinecrest</vt:lpstr>
      <vt:lpstr>BCI Municipal Authority</vt:lpstr>
      <vt:lpstr>Borough of Mifflinburg</vt:lpstr>
      <vt:lpstr>Pennsylvania-American Water Company - Scranton</vt:lpstr>
      <vt:lpstr>Pittsburgh Water and Sewer Authority</vt:lpstr>
      <vt:lpstr>Municipal Authority of the Borough of Somerset</vt:lpstr>
      <vt:lpstr>Spring Brook Township Sewer Authority</vt:lpstr>
      <vt:lpstr>West Branch Sewer Authority</vt:lpstr>
      <vt:lpstr>PROJECT SPECIALIST PRESENTATIONS</vt:lpstr>
      <vt:lpstr>BCI Municipal Authority</vt:lpstr>
      <vt:lpstr>Pennsylvania-American Water Company - Scranton</vt:lpstr>
      <vt:lpstr>Municipal Authority of the Borough of Somerset</vt:lpstr>
      <vt:lpstr>Motion </vt:lpstr>
      <vt:lpstr>Board Discussion  </vt:lpstr>
      <vt:lpstr>Public Comment  </vt:lpstr>
      <vt:lpstr>Vote </vt:lpstr>
      <vt:lpstr>PRIOR-APPROVED PROJECTS  INCREASES/DECREASES</vt:lpstr>
      <vt:lpstr>PowerPoint Presentation</vt:lpstr>
      <vt:lpstr>PowerPoint Presentation</vt:lpstr>
      <vt:lpstr>PowerPoint Presentation</vt:lpstr>
      <vt:lpstr>Motion </vt:lpstr>
      <vt:lpstr>Board Discussion  </vt:lpstr>
      <vt:lpstr>Public Comment  </vt:lpstr>
      <vt:lpstr>Vote </vt:lpstr>
      <vt:lpstr>PRIOR-APPROVED PROJECTS  PROGRAM INITIATIVES</vt:lpstr>
      <vt:lpstr>PowerPoint Presentation</vt:lpstr>
      <vt:lpstr>PowerPoint Presentation</vt:lpstr>
      <vt:lpstr>PowerPoint Presentation</vt:lpstr>
      <vt:lpstr>PRIOR-APPROVED PROJECTS  ON-LOT REPORT</vt:lpstr>
      <vt:lpstr>PowerPoint Presentation</vt:lpstr>
      <vt:lpstr>PRIOR-APPROVED PROJECTS  PROJECT STATUS</vt:lpstr>
      <vt:lpstr>PowerPoint Presentation</vt:lpstr>
      <vt:lpstr>PowerPoint Presentation</vt:lpstr>
      <vt:lpstr>PowerPoint Presentation</vt:lpstr>
      <vt:lpstr>Final Public Comment </vt:lpstr>
      <vt:lpstr>Save the date</vt:lpstr>
      <vt:lpstr>Vote to Adjourn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Sailhamer, Brent</dc:creator>
  <cp:lastModifiedBy>Campbell, Felicia</cp:lastModifiedBy>
  <cp:revision>372</cp:revision>
  <dcterms:created xsi:type="dcterms:W3CDTF">2020-03-23T13:54:09Z</dcterms:created>
  <dcterms:modified xsi:type="dcterms:W3CDTF">2026-10-19T20:28:21Z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0x010100F002E417B26C5B4EBB2FAE623C53911A</vt:lpwstr>
  </property>
</Properties>
</file>