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0"/>
  </p:notesMasterIdLst>
  <p:sldIdLst>
    <p:sldId id="549" r:id="rId5"/>
    <p:sldId id="553" r:id="rId6"/>
    <p:sldId id="552" r:id="rId7"/>
    <p:sldId id="364" r:id="rId8"/>
    <p:sldId id="558" r:id="rId9"/>
    <p:sldId id="555" r:id="rId10"/>
    <p:sldId id="556" r:id="rId11"/>
    <p:sldId id="557" r:id="rId12"/>
    <p:sldId id="548" r:id="rId13"/>
    <p:sldId id="559" r:id="rId14"/>
    <p:sldId id="560" r:id="rId15"/>
    <p:sldId id="633" r:id="rId16"/>
    <p:sldId id="561" r:id="rId17"/>
    <p:sldId id="826" r:id="rId18"/>
    <p:sldId id="892" r:id="rId19"/>
    <p:sldId id="902" r:id="rId20"/>
    <p:sldId id="903" r:id="rId21"/>
    <p:sldId id="904" r:id="rId22"/>
    <p:sldId id="891" r:id="rId23"/>
    <p:sldId id="684" r:id="rId24"/>
    <p:sldId id="727" r:id="rId25"/>
    <p:sldId id="942" r:id="rId26"/>
    <p:sldId id="729" r:id="rId27"/>
    <p:sldId id="1113" r:id="rId28"/>
    <p:sldId id="731" r:id="rId29"/>
    <p:sldId id="732" r:id="rId30"/>
    <p:sldId id="733" r:id="rId31"/>
    <p:sldId id="734" r:id="rId32"/>
    <p:sldId id="1079" r:id="rId33"/>
    <p:sldId id="1080" r:id="rId34"/>
    <p:sldId id="1081" r:id="rId35"/>
    <p:sldId id="1082" r:id="rId36"/>
    <p:sldId id="1083" r:id="rId37"/>
    <p:sldId id="1084" r:id="rId38"/>
    <p:sldId id="1085" r:id="rId39"/>
    <p:sldId id="1086" r:id="rId40"/>
    <p:sldId id="1087" r:id="rId41"/>
    <p:sldId id="1088" r:id="rId42"/>
    <p:sldId id="1089" r:id="rId43"/>
    <p:sldId id="1090" r:id="rId44"/>
    <p:sldId id="1091" r:id="rId45"/>
    <p:sldId id="1092" r:id="rId46"/>
    <p:sldId id="1105" r:id="rId47"/>
    <p:sldId id="736" r:id="rId48"/>
    <p:sldId id="1107" r:id="rId49"/>
    <p:sldId id="1108" r:id="rId50"/>
    <p:sldId id="738" r:id="rId51"/>
    <p:sldId id="739" r:id="rId52"/>
    <p:sldId id="740" r:id="rId53"/>
    <p:sldId id="1002" r:id="rId54"/>
    <p:sldId id="1054" r:id="rId55"/>
    <p:sldId id="1066" r:id="rId56"/>
    <p:sldId id="1055" r:id="rId57"/>
    <p:sldId id="1057" r:id="rId58"/>
    <p:sldId id="1065" r:id="rId59"/>
    <p:sldId id="1059" r:id="rId60"/>
    <p:sldId id="1056" r:id="rId61"/>
    <p:sldId id="1063" r:id="rId62"/>
    <p:sldId id="1062" r:id="rId63"/>
    <p:sldId id="1064" r:id="rId64"/>
    <p:sldId id="1060" r:id="rId65"/>
    <p:sldId id="1061" r:id="rId66"/>
    <p:sldId id="1017" r:id="rId67"/>
    <p:sldId id="1109" r:id="rId68"/>
    <p:sldId id="1110" r:id="rId69"/>
    <p:sldId id="1014" r:id="rId70"/>
    <p:sldId id="1015" r:id="rId71"/>
    <p:sldId id="1016" r:id="rId72"/>
    <p:sldId id="1069" r:id="rId73"/>
    <p:sldId id="1067" r:id="rId74"/>
    <p:sldId id="1071" r:id="rId75"/>
    <p:sldId id="1111" r:id="rId76"/>
    <p:sldId id="1073" r:id="rId77"/>
    <p:sldId id="1074" r:id="rId78"/>
    <p:sldId id="1075" r:id="rId79"/>
    <p:sldId id="830" r:id="rId80"/>
    <p:sldId id="1058" r:id="rId81"/>
    <p:sldId id="911" r:id="rId82"/>
    <p:sldId id="1112" r:id="rId83"/>
    <p:sldId id="832" r:id="rId84"/>
    <p:sldId id="833" r:id="rId85"/>
    <p:sldId id="834" r:id="rId86"/>
    <p:sldId id="748" r:id="rId87"/>
    <p:sldId id="576" r:id="rId88"/>
    <p:sldId id="577" r:id="rId89"/>
    <p:sldId id="580" r:id="rId90"/>
    <p:sldId id="749" r:id="rId91"/>
    <p:sldId id="750" r:id="rId92"/>
    <p:sldId id="751" r:id="rId93"/>
    <p:sldId id="752" r:id="rId94"/>
    <p:sldId id="583" r:id="rId95"/>
    <p:sldId id="585" r:id="rId96"/>
    <p:sldId id="898" r:id="rId97"/>
    <p:sldId id="678" r:id="rId98"/>
    <p:sldId id="753" r:id="rId99"/>
    <p:sldId id="586" r:id="rId100"/>
    <p:sldId id="772" r:id="rId101"/>
    <p:sldId id="587" r:id="rId102"/>
    <p:sldId id="673" r:id="rId103"/>
    <p:sldId id="588" r:id="rId104"/>
    <p:sldId id="899" r:id="rId105"/>
    <p:sldId id="1020" r:id="rId106"/>
    <p:sldId id="590" r:id="rId107"/>
    <p:sldId id="591" r:id="rId108"/>
    <p:sldId id="592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C996A0-062C-4720-AEC1-431F970D6D1C}">
          <p14:sldIdLst>
            <p14:sldId id="549"/>
            <p14:sldId id="553"/>
            <p14:sldId id="552"/>
            <p14:sldId id="364"/>
            <p14:sldId id="558"/>
            <p14:sldId id="555"/>
            <p14:sldId id="556"/>
            <p14:sldId id="557"/>
            <p14:sldId id="548"/>
            <p14:sldId id="559"/>
            <p14:sldId id="560"/>
            <p14:sldId id="633"/>
            <p14:sldId id="561"/>
            <p14:sldId id="826"/>
            <p14:sldId id="892"/>
            <p14:sldId id="902"/>
            <p14:sldId id="903"/>
            <p14:sldId id="904"/>
            <p14:sldId id="891"/>
            <p14:sldId id="684"/>
            <p14:sldId id="727"/>
            <p14:sldId id="942"/>
            <p14:sldId id="729"/>
            <p14:sldId id="1113"/>
            <p14:sldId id="731"/>
            <p14:sldId id="732"/>
            <p14:sldId id="733"/>
            <p14:sldId id="734"/>
            <p14:sldId id="1079"/>
            <p14:sldId id="1080"/>
            <p14:sldId id="1081"/>
            <p14:sldId id="1082"/>
            <p14:sldId id="1083"/>
            <p14:sldId id="1084"/>
            <p14:sldId id="1085"/>
            <p14:sldId id="1086"/>
            <p14:sldId id="1087"/>
            <p14:sldId id="1088"/>
            <p14:sldId id="1089"/>
            <p14:sldId id="1090"/>
            <p14:sldId id="1091"/>
            <p14:sldId id="1092"/>
            <p14:sldId id="1105"/>
            <p14:sldId id="736"/>
            <p14:sldId id="1107"/>
            <p14:sldId id="1108"/>
            <p14:sldId id="738"/>
            <p14:sldId id="739"/>
            <p14:sldId id="740"/>
            <p14:sldId id="1002"/>
            <p14:sldId id="1054"/>
            <p14:sldId id="1066"/>
            <p14:sldId id="1055"/>
            <p14:sldId id="1057"/>
            <p14:sldId id="1065"/>
            <p14:sldId id="1059"/>
            <p14:sldId id="1056"/>
            <p14:sldId id="1063"/>
            <p14:sldId id="1062"/>
            <p14:sldId id="1064"/>
            <p14:sldId id="1060"/>
            <p14:sldId id="1061"/>
            <p14:sldId id="1017"/>
            <p14:sldId id="1109"/>
            <p14:sldId id="1110"/>
            <p14:sldId id="1014"/>
            <p14:sldId id="1015"/>
            <p14:sldId id="1016"/>
            <p14:sldId id="1069"/>
            <p14:sldId id="1067"/>
            <p14:sldId id="1071"/>
            <p14:sldId id="1111"/>
            <p14:sldId id="1073"/>
            <p14:sldId id="1074"/>
            <p14:sldId id="1075"/>
            <p14:sldId id="830"/>
            <p14:sldId id="1058"/>
            <p14:sldId id="911"/>
            <p14:sldId id="1112"/>
            <p14:sldId id="832"/>
            <p14:sldId id="833"/>
            <p14:sldId id="834"/>
            <p14:sldId id="748"/>
            <p14:sldId id="576"/>
            <p14:sldId id="577"/>
            <p14:sldId id="580"/>
            <p14:sldId id="749"/>
            <p14:sldId id="750"/>
            <p14:sldId id="751"/>
            <p14:sldId id="752"/>
            <p14:sldId id="583"/>
            <p14:sldId id="585"/>
            <p14:sldId id="898"/>
            <p14:sldId id="678"/>
            <p14:sldId id="753"/>
            <p14:sldId id="586"/>
            <p14:sldId id="772"/>
            <p14:sldId id="587"/>
            <p14:sldId id="673"/>
            <p14:sldId id="588"/>
            <p14:sldId id="899"/>
            <p14:sldId id="1020"/>
            <p14:sldId id="590"/>
            <p14:sldId id="591"/>
            <p14:sldId id="5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ABD5FF"/>
    <a:srgbClr val="DDECFF"/>
    <a:srgbClr val="28D1E9"/>
    <a:srgbClr val="60C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8FEFB6-E462-4094-B757-D13C6D015A69}" v="62" dt="2025-10-10T17:28:15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80846" autoAdjust="0"/>
  </p:normalViewPr>
  <p:slideViewPr>
    <p:cSldViewPr snapToGrid="0">
      <p:cViewPr varScale="1">
        <p:scale>
          <a:sx n="32" d="100"/>
          <a:sy n="32" d="100"/>
        </p:scale>
        <p:origin x="43" y="1075"/>
      </p:cViewPr>
      <p:guideLst/>
    </p:cSldViewPr>
  </p:slideViewPr>
  <p:outlineViewPr>
    <p:cViewPr>
      <p:scale>
        <a:sx n="33" d="100"/>
        <a:sy n="33" d="100"/>
      </p:scale>
      <p:origin x="0" y="-17616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microsoft.com/office/2016/11/relationships/changesInfo" Target="changesInfos/changesInfo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bell, Felicia" userId="4a81c6dd-5327-4ba3-89f6-c8d753f98be4" providerId="ADAL" clId="{DB725198-DC9E-45A0-8DC7-81E3E4C96002}"/>
    <pc:docChg chg="undo custSel addSld delSld modSld sldOrd addSection delSection modSection">
      <pc:chgData name="Campbell, Felicia" userId="4a81c6dd-5327-4ba3-89f6-c8d753f98be4" providerId="ADAL" clId="{DB725198-DC9E-45A0-8DC7-81E3E4C96002}" dt="2025-10-10T17:28:18.817" v="3870" actId="47"/>
      <pc:docMkLst>
        <pc:docMk/>
      </pc:docMkLst>
      <pc:sldChg chg="addSp delSp 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2970941209" sldId="548"/>
        </pc:sldMkLst>
        <pc:picChg chg="add mod">
          <ac:chgData name="Campbell, Felicia" userId="4a81c6dd-5327-4ba3-89f6-c8d753f98be4" providerId="ADAL" clId="{DB725198-DC9E-45A0-8DC7-81E3E4C96002}" dt="2025-10-07T13:53:01.831" v="1567" actId="14861"/>
          <ac:picMkLst>
            <pc:docMk/>
            <pc:sldMk cId="2970941209" sldId="548"/>
            <ac:picMk id="7" creationId="{79D150C6-2F56-6FE2-6BD9-7CB8F191CAD2}"/>
          </ac:picMkLst>
        </pc:picChg>
      </pc:sldChg>
      <pc:sldChg chg="modSp mod">
        <pc:chgData name="Campbell, Felicia" userId="4a81c6dd-5327-4ba3-89f6-c8d753f98be4" providerId="ADAL" clId="{DB725198-DC9E-45A0-8DC7-81E3E4C96002}" dt="2025-09-16T12:10:05.325" v="7" actId="20577"/>
        <pc:sldMkLst>
          <pc:docMk/>
          <pc:sldMk cId="2572324887" sldId="549"/>
        </pc:sldMkLst>
        <pc:spChg chg="mod">
          <ac:chgData name="Campbell, Felicia" userId="4a81c6dd-5327-4ba3-89f6-c8d753f98be4" providerId="ADAL" clId="{DB725198-DC9E-45A0-8DC7-81E3E4C96002}" dt="2025-09-16T12:10:05.325" v="7" actId="20577"/>
          <ac:spMkLst>
            <pc:docMk/>
            <pc:sldMk cId="2572324887" sldId="549"/>
            <ac:spMk id="2" creationId="{6981D1DC-7C9D-448B-83E2-BA04B46CA83D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39:51.029" v="1245" actId="20577"/>
        <pc:sldMkLst>
          <pc:docMk/>
          <pc:sldMk cId="1690405585" sldId="552"/>
        </pc:sldMkLst>
        <pc:spChg chg="mod">
          <ac:chgData name="Campbell, Felicia" userId="4a81c6dd-5327-4ba3-89f6-c8d753f98be4" providerId="ADAL" clId="{DB725198-DC9E-45A0-8DC7-81E3E4C96002}" dt="2025-10-07T13:39:51.029" v="1245" actId="20577"/>
          <ac:spMkLst>
            <pc:docMk/>
            <pc:sldMk cId="1690405585" sldId="552"/>
            <ac:spMk id="3" creationId="{00000000-0000-0000-0000-000000000000}"/>
          </ac:spMkLst>
        </pc:spChg>
      </pc:sldChg>
      <pc:sldChg chg="addSp delSp modSp add del mod">
        <pc:chgData name="Campbell, Felicia" userId="4a81c6dd-5327-4ba3-89f6-c8d753f98be4" providerId="ADAL" clId="{DB725198-DC9E-45A0-8DC7-81E3E4C96002}" dt="2025-10-08T13:29:58.146" v="2586" actId="14861"/>
        <pc:sldMkLst>
          <pc:docMk/>
          <pc:sldMk cId="3676461031" sldId="559"/>
        </pc:sldMkLst>
        <pc:spChg chg="mod">
          <ac:chgData name="Campbell, Felicia" userId="4a81c6dd-5327-4ba3-89f6-c8d753f98be4" providerId="ADAL" clId="{DB725198-DC9E-45A0-8DC7-81E3E4C96002}" dt="2025-09-16T12:11:10.901" v="52" actId="6549"/>
          <ac:spMkLst>
            <pc:docMk/>
            <pc:sldMk cId="3676461031" sldId="559"/>
            <ac:spMk id="12" creationId="{24973D91-E470-4E92-B0CB-FB39CBFF7A5A}"/>
          </ac:spMkLst>
        </pc:spChg>
        <pc:picChg chg="add mod">
          <ac:chgData name="Campbell, Felicia" userId="4a81c6dd-5327-4ba3-89f6-c8d753f98be4" providerId="ADAL" clId="{DB725198-DC9E-45A0-8DC7-81E3E4C96002}" dt="2025-10-08T13:29:58.146" v="2586" actId="14861"/>
          <ac:picMkLst>
            <pc:docMk/>
            <pc:sldMk cId="3676461031" sldId="559"/>
            <ac:picMk id="7" creationId="{D414C006-F756-0007-CD7E-DD399B9DBC99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3135056468" sldId="560"/>
        </pc:sldMkLst>
        <pc:spChg chg="mod">
          <ac:chgData name="Campbell, Felicia" userId="4a81c6dd-5327-4ba3-89f6-c8d753f98be4" providerId="ADAL" clId="{DB725198-DC9E-45A0-8DC7-81E3E4C96002}" dt="2025-09-16T12:11:50.740" v="104" actId="6549"/>
          <ac:spMkLst>
            <pc:docMk/>
            <pc:sldMk cId="3135056468" sldId="560"/>
            <ac:spMk id="7" creationId="{FCF320D7-B960-6182-2099-F952D6E88E4E}"/>
          </ac:spMkLst>
        </pc:spChg>
      </pc:sldChg>
      <pc:sldChg chg="addSp delSp 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2539697221" sldId="561"/>
        </pc:sldMkLst>
        <pc:spChg chg="add mod">
          <ac:chgData name="Campbell, Felicia" userId="4a81c6dd-5327-4ba3-89f6-c8d753f98be4" providerId="ADAL" clId="{DB725198-DC9E-45A0-8DC7-81E3E4C96002}" dt="2025-09-16T12:12:03.904" v="109"/>
          <ac:spMkLst>
            <pc:docMk/>
            <pc:sldMk cId="2539697221" sldId="561"/>
            <ac:spMk id="6" creationId="{9F56376B-2125-B666-9B8C-A1785071B794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10T12:47:46.869" v="3123" actId="14861"/>
        <pc:sldMkLst>
          <pc:docMk/>
          <pc:sldMk cId="2849787968" sldId="576"/>
        </pc:sldMkLst>
        <pc:spChg chg="add del mod">
          <ac:chgData name="Campbell, Felicia" userId="4a81c6dd-5327-4ba3-89f6-c8d753f98be4" providerId="ADAL" clId="{DB725198-DC9E-45A0-8DC7-81E3E4C96002}" dt="2025-10-10T12:13:22.369" v="2716" actId="478"/>
          <ac:spMkLst>
            <pc:docMk/>
            <pc:sldMk cId="2849787968" sldId="576"/>
            <ac:spMk id="3" creationId="{10AB8B3A-8BF3-6079-68BA-3BB2C33E64C9}"/>
          </ac:spMkLst>
        </pc:spChg>
        <pc:picChg chg="add del mod">
          <ac:chgData name="Campbell, Felicia" userId="4a81c6dd-5327-4ba3-89f6-c8d753f98be4" providerId="ADAL" clId="{DB725198-DC9E-45A0-8DC7-81E3E4C96002}" dt="2025-10-10T12:47:03.817" v="3108" actId="478"/>
          <ac:picMkLst>
            <pc:docMk/>
            <pc:sldMk cId="2849787968" sldId="576"/>
            <ac:picMk id="8" creationId="{E9BD2A29-DC12-39C6-D4FA-90981C582B20}"/>
          </ac:picMkLst>
        </pc:picChg>
        <pc:picChg chg="del">
          <ac:chgData name="Campbell, Felicia" userId="4a81c6dd-5327-4ba3-89f6-c8d753f98be4" providerId="ADAL" clId="{DB725198-DC9E-45A0-8DC7-81E3E4C96002}" dt="2025-10-10T12:13:25.695" v="2717" actId="478"/>
          <ac:picMkLst>
            <pc:docMk/>
            <pc:sldMk cId="2849787968" sldId="576"/>
            <ac:picMk id="9" creationId="{37DFF3CD-8642-2F4F-437E-34981AC1DFA8}"/>
          </ac:picMkLst>
        </pc:picChg>
        <pc:picChg chg="add mod">
          <ac:chgData name="Campbell, Felicia" userId="4a81c6dd-5327-4ba3-89f6-c8d753f98be4" providerId="ADAL" clId="{DB725198-DC9E-45A0-8DC7-81E3E4C96002}" dt="2025-10-10T12:47:46.869" v="3123" actId="14861"/>
          <ac:picMkLst>
            <pc:docMk/>
            <pc:sldMk cId="2849787968" sldId="576"/>
            <ac:picMk id="11" creationId="{B1633D21-5820-27ED-487B-21D1D6028537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44:21.244" v="3107" actId="14861"/>
        <pc:sldMkLst>
          <pc:docMk/>
          <pc:sldMk cId="2847580189" sldId="577"/>
        </pc:sldMkLst>
        <pc:spChg chg="add del mod">
          <ac:chgData name="Campbell, Felicia" userId="4a81c6dd-5327-4ba3-89f6-c8d753f98be4" providerId="ADAL" clId="{DB725198-DC9E-45A0-8DC7-81E3E4C96002}" dt="2025-10-10T12:43:53.701" v="3086" actId="478"/>
          <ac:spMkLst>
            <pc:docMk/>
            <pc:sldMk cId="2847580189" sldId="577"/>
            <ac:spMk id="4" creationId="{B77513DB-D9DC-E146-EBCE-81BE95D2686D}"/>
          </ac:spMkLst>
        </pc:spChg>
        <pc:picChg chg="add mod">
          <ac:chgData name="Campbell, Felicia" userId="4a81c6dd-5327-4ba3-89f6-c8d753f98be4" providerId="ADAL" clId="{DB725198-DC9E-45A0-8DC7-81E3E4C96002}" dt="2025-10-10T12:44:21.244" v="3107" actId="14861"/>
          <ac:picMkLst>
            <pc:docMk/>
            <pc:sldMk cId="2847580189" sldId="577"/>
            <ac:picMk id="8" creationId="{24E6202F-BCC5-E77A-1A1D-6CFA86E203B1}"/>
          </ac:picMkLst>
        </pc:picChg>
        <pc:picChg chg="del">
          <ac:chgData name="Campbell, Felicia" userId="4a81c6dd-5327-4ba3-89f6-c8d753f98be4" providerId="ADAL" clId="{DB725198-DC9E-45A0-8DC7-81E3E4C96002}" dt="2025-10-10T12:43:54.574" v="3087" actId="478"/>
          <ac:picMkLst>
            <pc:docMk/>
            <pc:sldMk cId="2847580189" sldId="577"/>
            <ac:picMk id="9" creationId="{D1F835E9-AE9D-3302-4469-554D1986B882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40:57.466" v="3085" actId="14861"/>
        <pc:sldMkLst>
          <pc:docMk/>
          <pc:sldMk cId="1808967964" sldId="580"/>
        </pc:sldMkLst>
        <pc:spChg chg="add del mod">
          <ac:chgData name="Campbell, Felicia" userId="4a81c6dd-5327-4ba3-89f6-c8d753f98be4" providerId="ADAL" clId="{DB725198-DC9E-45A0-8DC7-81E3E4C96002}" dt="2025-10-10T12:40:27.112" v="3062" actId="478"/>
          <ac:spMkLst>
            <pc:docMk/>
            <pc:sldMk cId="1808967964" sldId="580"/>
            <ac:spMk id="3" creationId="{805CB3DF-6878-0908-2348-AB76EB419F94}"/>
          </ac:spMkLst>
        </pc:spChg>
        <pc:picChg chg="add mod">
          <ac:chgData name="Campbell, Felicia" userId="4a81c6dd-5327-4ba3-89f6-c8d753f98be4" providerId="ADAL" clId="{DB725198-DC9E-45A0-8DC7-81E3E4C96002}" dt="2025-10-10T12:40:57.466" v="3085" actId="14861"/>
          <ac:picMkLst>
            <pc:docMk/>
            <pc:sldMk cId="1808967964" sldId="580"/>
            <ac:picMk id="8" creationId="{21B3A9F2-1E64-2776-ED6B-58A199C6726C}"/>
          </ac:picMkLst>
        </pc:picChg>
        <pc:picChg chg="del">
          <ac:chgData name="Campbell, Felicia" userId="4a81c6dd-5327-4ba3-89f6-c8d753f98be4" providerId="ADAL" clId="{DB725198-DC9E-45A0-8DC7-81E3E4C96002}" dt="2025-10-10T12:40:27.918" v="3063" actId="478"/>
          <ac:picMkLst>
            <pc:docMk/>
            <pc:sldMk cId="1808967964" sldId="580"/>
            <ac:picMk id="9" creationId="{E94E4597-AA24-0CE9-2240-21CCF33FAC89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49:18.586" v="3157" actId="14861"/>
        <pc:sldMkLst>
          <pc:docMk/>
          <pc:sldMk cId="1201021979" sldId="583"/>
        </pc:sldMkLst>
        <pc:spChg chg="add del mod">
          <ac:chgData name="Campbell, Felicia" userId="4a81c6dd-5327-4ba3-89f6-c8d753f98be4" providerId="ADAL" clId="{DB725198-DC9E-45A0-8DC7-81E3E4C96002}" dt="2025-10-10T12:14:54.035" v="2747" actId="478"/>
          <ac:spMkLst>
            <pc:docMk/>
            <pc:sldMk cId="1201021979" sldId="583"/>
            <ac:spMk id="3" creationId="{73B76D94-26BE-1612-16FF-5475748E52ED}"/>
          </ac:spMkLst>
        </pc:spChg>
        <pc:picChg chg="add del mod">
          <ac:chgData name="Campbell, Felicia" userId="4a81c6dd-5327-4ba3-89f6-c8d753f98be4" providerId="ADAL" clId="{DB725198-DC9E-45A0-8DC7-81E3E4C96002}" dt="2025-10-10T12:48:49.114" v="3124" actId="478"/>
          <ac:picMkLst>
            <pc:docMk/>
            <pc:sldMk cId="1201021979" sldId="583"/>
            <ac:picMk id="7" creationId="{407BE765-08D5-6305-BB4E-A3A0B2AE2DBB}"/>
          </ac:picMkLst>
        </pc:picChg>
        <pc:picChg chg="del">
          <ac:chgData name="Campbell, Felicia" userId="4a81c6dd-5327-4ba3-89f6-c8d753f98be4" providerId="ADAL" clId="{DB725198-DC9E-45A0-8DC7-81E3E4C96002}" dt="2025-10-10T12:14:55.036" v="2748" actId="478"/>
          <ac:picMkLst>
            <pc:docMk/>
            <pc:sldMk cId="1201021979" sldId="583"/>
            <ac:picMk id="9" creationId="{50EAE689-44BB-3F50-644B-13DF3DC034ED}"/>
          </ac:picMkLst>
        </pc:picChg>
        <pc:picChg chg="add mod">
          <ac:chgData name="Campbell, Felicia" userId="4a81c6dd-5327-4ba3-89f6-c8d753f98be4" providerId="ADAL" clId="{DB725198-DC9E-45A0-8DC7-81E3E4C96002}" dt="2025-10-10T12:49:18.586" v="3157" actId="14861"/>
          <ac:picMkLst>
            <pc:docMk/>
            <pc:sldMk cId="1201021979" sldId="583"/>
            <ac:picMk id="11" creationId="{F74956BF-648B-45DB-5E25-DF93E593142E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36:55.934" v="3012" actId="14861"/>
        <pc:sldMkLst>
          <pc:docMk/>
          <pc:sldMk cId="2180287051" sldId="585"/>
        </pc:sldMkLst>
        <pc:spChg chg="add del mod">
          <ac:chgData name="Campbell, Felicia" userId="4a81c6dd-5327-4ba3-89f6-c8d753f98be4" providerId="ADAL" clId="{DB725198-DC9E-45A0-8DC7-81E3E4C96002}" dt="2025-10-10T12:36:22.520" v="2991" actId="478"/>
          <ac:spMkLst>
            <pc:docMk/>
            <pc:sldMk cId="2180287051" sldId="585"/>
            <ac:spMk id="4" creationId="{ADD7D4D5-73B1-5F53-E644-7735D6F6D47B}"/>
          </ac:spMkLst>
        </pc:spChg>
        <pc:picChg chg="del">
          <ac:chgData name="Campbell, Felicia" userId="4a81c6dd-5327-4ba3-89f6-c8d753f98be4" providerId="ADAL" clId="{DB725198-DC9E-45A0-8DC7-81E3E4C96002}" dt="2025-10-10T12:36:19.694" v="2990" actId="478"/>
          <ac:picMkLst>
            <pc:docMk/>
            <pc:sldMk cId="2180287051" sldId="585"/>
            <ac:picMk id="8" creationId="{6443DA13-CEDA-09DE-5998-8225151A41B3}"/>
          </ac:picMkLst>
        </pc:picChg>
        <pc:picChg chg="add mod">
          <ac:chgData name="Campbell, Felicia" userId="4a81c6dd-5327-4ba3-89f6-c8d753f98be4" providerId="ADAL" clId="{DB725198-DC9E-45A0-8DC7-81E3E4C96002}" dt="2025-10-10T12:36:55.934" v="3012" actId="14861"/>
          <ac:picMkLst>
            <pc:docMk/>
            <pc:sldMk cId="2180287051" sldId="585"/>
            <ac:picMk id="9" creationId="{B2522124-6E9F-2500-FE4A-A428B608103F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34:47.701" v="2989" actId="14861"/>
        <pc:sldMkLst>
          <pc:docMk/>
          <pc:sldMk cId="2430940845" sldId="586"/>
        </pc:sldMkLst>
        <pc:spChg chg="add del mod">
          <ac:chgData name="Campbell, Felicia" userId="4a81c6dd-5327-4ba3-89f6-c8d753f98be4" providerId="ADAL" clId="{DB725198-DC9E-45A0-8DC7-81E3E4C96002}" dt="2025-10-10T12:34:16.601" v="2961" actId="478"/>
          <ac:spMkLst>
            <pc:docMk/>
            <pc:sldMk cId="2430940845" sldId="586"/>
            <ac:spMk id="3" creationId="{B6A0D236-F4F8-48E5-67DF-078C3FCC2AC2}"/>
          </ac:spMkLst>
        </pc:spChg>
        <pc:picChg chg="add mod">
          <ac:chgData name="Campbell, Felicia" userId="4a81c6dd-5327-4ba3-89f6-c8d753f98be4" providerId="ADAL" clId="{DB725198-DC9E-45A0-8DC7-81E3E4C96002}" dt="2025-10-10T12:34:47.701" v="2989" actId="14861"/>
          <ac:picMkLst>
            <pc:docMk/>
            <pc:sldMk cId="2430940845" sldId="586"/>
            <ac:picMk id="8" creationId="{740F2534-A3C3-B435-82F7-9AC9258B87DA}"/>
          </ac:picMkLst>
        </pc:picChg>
        <pc:picChg chg="del">
          <ac:chgData name="Campbell, Felicia" userId="4a81c6dd-5327-4ba3-89f6-c8d753f98be4" providerId="ADAL" clId="{DB725198-DC9E-45A0-8DC7-81E3E4C96002}" dt="2025-10-10T12:34:17.765" v="2962" actId="478"/>
          <ac:picMkLst>
            <pc:docMk/>
            <pc:sldMk cId="2430940845" sldId="586"/>
            <ac:picMk id="9" creationId="{F9862B33-3935-FE70-6CA8-687DD8B479A9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52:21.459" v="3180" actId="14861"/>
        <pc:sldMkLst>
          <pc:docMk/>
          <pc:sldMk cId="1795591854" sldId="587"/>
        </pc:sldMkLst>
        <pc:spChg chg="add del mod">
          <ac:chgData name="Campbell, Felicia" userId="4a81c6dd-5327-4ba3-89f6-c8d753f98be4" providerId="ADAL" clId="{DB725198-DC9E-45A0-8DC7-81E3E4C96002}" dt="2025-10-10T12:17:04.215" v="2781" actId="478"/>
          <ac:spMkLst>
            <pc:docMk/>
            <pc:sldMk cId="1795591854" sldId="587"/>
            <ac:spMk id="3" creationId="{E223FA6E-B51A-692F-8FF8-64EC7DA85409}"/>
          </ac:spMkLst>
        </pc:spChg>
        <pc:spChg chg="mod">
          <ac:chgData name="Campbell, Felicia" userId="4a81c6dd-5327-4ba3-89f6-c8d753f98be4" providerId="ADAL" clId="{DB725198-DC9E-45A0-8DC7-81E3E4C96002}" dt="2025-10-10T12:16:57.464" v="2780" actId="20577"/>
          <ac:spMkLst>
            <pc:docMk/>
            <pc:sldMk cId="1795591854" sldId="587"/>
            <ac:spMk id="9" creationId="{C1C19A1A-C7EE-DCF6-7903-F72B40171B71}"/>
          </ac:spMkLst>
        </pc:spChg>
        <pc:picChg chg="del">
          <ac:chgData name="Campbell, Felicia" userId="4a81c6dd-5327-4ba3-89f6-c8d753f98be4" providerId="ADAL" clId="{DB725198-DC9E-45A0-8DC7-81E3E4C96002}" dt="2025-10-10T12:17:05.082" v="2782" actId="478"/>
          <ac:picMkLst>
            <pc:docMk/>
            <pc:sldMk cId="1795591854" sldId="587"/>
            <ac:picMk id="7" creationId="{7E25C391-F104-0849-F951-C9837C313D89}"/>
          </ac:picMkLst>
        </pc:picChg>
        <pc:picChg chg="add del mod">
          <ac:chgData name="Campbell, Felicia" userId="4a81c6dd-5327-4ba3-89f6-c8d753f98be4" providerId="ADAL" clId="{DB725198-DC9E-45A0-8DC7-81E3E4C96002}" dt="2025-10-10T12:51:47.013" v="3158" actId="478"/>
          <ac:picMkLst>
            <pc:docMk/>
            <pc:sldMk cId="1795591854" sldId="587"/>
            <ac:picMk id="8" creationId="{AABACA24-44EC-1650-4F75-A6DAF0107A70}"/>
          </ac:picMkLst>
        </pc:picChg>
        <pc:picChg chg="add mod">
          <ac:chgData name="Campbell, Felicia" userId="4a81c6dd-5327-4ba3-89f6-c8d753f98be4" providerId="ADAL" clId="{DB725198-DC9E-45A0-8DC7-81E3E4C96002}" dt="2025-10-10T12:52:21.459" v="3180" actId="14861"/>
          <ac:picMkLst>
            <pc:docMk/>
            <pc:sldMk cId="1795591854" sldId="587"/>
            <ac:picMk id="11" creationId="{ABCD56C8-A3C7-8C9E-A4B5-C5595CE72D64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27:19.207" v="2908"/>
        <pc:sldMkLst>
          <pc:docMk/>
          <pc:sldMk cId="808594719" sldId="588"/>
        </pc:sldMkLst>
        <pc:spChg chg="add del mod">
          <ac:chgData name="Campbell, Felicia" userId="4a81c6dd-5327-4ba3-89f6-c8d753f98be4" providerId="ADAL" clId="{DB725198-DC9E-45A0-8DC7-81E3E4C96002}" dt="2025-10-10T12:26:30.847" v="2884" actId="478"/>
          <ac:spMkLst>
            <pc:docMk/>
            <pc:sldMk cId="808594719" sldId="588"/>
            <ac:spMk id="4" creationId="{AF295BC9-6442-FDA0-EB90-84DB0DB428F2}"/>
          </ac:spMkLst>
        </pc:spChg>
        <pc:spChg chg="del">
          <ac:chgData name="Campbell, Felicia" userId="4a81c6dd-5327-4ba3-89f6-c8d753f98be4" providerId="ADAL" clId="{DB725198-DC9E-45A0-8DC7-81E3E4C96002}" dt="2025-10-10T12:27:16.673" v="2907" actId="478"/>
          <ac:spMkLst>
            <pc:docMk/>
            <pc:sldMk cId="808594719" sldId="588"/>
            <ac:spMk id="5" creationId="{5DA5689E-4545-0B4D-FD34-68E9263E92EB}"/>
          </ac:spMkLst>
        </pc:spChg>
        <pc:spChg chg="add mod">
          <ac:chgData name="Campbell, Felicia" userId="4a81c6dd-5327-4ba3-89f6-c8d753f98be4" providerId="ADAL" clId="{DB725198-DC9E-45A0-8DC7-81E3E4C96002}" dt="2025-10-10T12:27:19.207" v="2908"/>
          <ac:spMkLst>
            <pc:docMk/>
            <pc:sldMk cId="808594719" sldId="588"/>
            <ac:spMk id="10" creationId="{1B978601-3CC8-2A7D-6FC0-DF5E7C5CEE02}"/>
          </ac:spMkLst>
        </pc:spChg>
        <pc:picChg chg="del">
          <ac:chgData name="Campbell, Felicia" userId="4a81c6dd-5327-4ba3-89f6-c8d753f98be4" providerId="ADAL" clId="{DB725198-DC9E-45A0-8DC7-81E3E4C96002}" dt="2025-10-10T12:26:32.011" v="2885" actId="478"/>
          <ac:picMkLst>
            <pc:docMk/>
            <pc:sldMk cId="808594719" sldId="588"/>
            <ac:picMk id="8" creationId="{7240F615-CA77-BEAC-9AF2-37043A285125}"/>
          </ac:picMkLst>
        </pc:picChg>
        <pc:picChg chg="add mod">
          <ac:chgData name="Campbell, Felicia" userId="4a81c6dd-5327-4ba3-89f6-c8d753f98be4" providerId="ADAL" clId="{DB725198-DC9E-45A0-8DC7-81E3E4C96002}" dt="2025-10-10T12:27:00.880" v="2906" actId="14861"/>
          <ac:picMkLst>
            <pc:docMk/>
            <pc:sldMk cId="808594719" sldId="588"/>
            <ac:picMk id="9" creationId="{052BCFCC-C02E-F840-E426-5BC70B868256}"/>
          </ac:picMkLst>
        </pc:picChg>
      </pc:sldChg>
      <pc:sldChg chg="modSp mod">
        <pc:chgData name="Campbell, Felicia" userId="4a81c6dd-5327-4ba3-89f6-c8d753f98be4" providerId="ADAL" clId="{DB725198-DC9E-45A0-8DC7-81E3E4C96002}" dt="2025-09-16T12:16:46.700" v="288" actId="20577"/>
        <pc:sldMkLst>
          <pc:docMk/>
          <pc:sldMk cId="2776971489" sldId="591"/>
        </pc:sldMkLst>
        <pc:spChg chg="mod">
          <ac:chgData name="Campbell, Felicia" userId="4a81c6dd-5327-4ba3-89f6-c8d753f98be4" providerId="ADAL" clId="{DB725198-DC9E-45A0-8DC7-81E3E4C96002}" dt="2025-09-16T12:16:37.968" v="279" actId="20577"/>
          <ac:spMkLst>
            <pc:docMk/>
            <pc:sldMk cId="2776971489" sldId="591"/>
            <ac:spMk id="12" creationId="{8759386D-5DB4-45C0-B26D-ECD1DBE9B88A}"/>
          </ac:spMkLst>
        </pc:spChg>
        <pc:spChg chg="mod">
          <ac:chgData name="Campbell, Felicia" userId="4a81c6dd-5327-4ba3-89f6-c8d753f98be4" providerId="ADAL" clId="{DB725198-DC9E-45A0-8DC7-81E3E4C96002}" dt="2025-09-16T12:16:46.700" v="288" actId="20577"/>
          <ac:spMkLst>
            <pc:docMk/>
            <pc:sldMk cId="2776971489" sldId="591"/>
            <ac:spMk id="15" creationId="{22625763-22F7-4E16-A4AC-3FF88DBAE403}"/>
          </ac:spMkLst>
        </pc:spChg>
      </pc:sldChg>
      <pc:sldChg chg="addSp delSp 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323856199" sldId="633"/>
        </pc:sldMkLst>
        <pc:spChg chg="add mod">
          <ac:chgData name="Campbell, Felicia" userId="4a81c6dd-5327-4ba3-89f6-c8d753f98be4" providerId="ADAL" clId="{DB725198-DC9E-45A0-8DC7-81E3E4C96002}" dt="2025-09-16T12:12:00.439" v="107"/>
          <ac:spMkLst>
            <pc:docMk/>
            <pc:sldMk cId="323856199" sldId="633"/>
            <ac:spMk id="6" creationId="{14FED91B-3285-1073-0E27-21C968E2666E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10T12:25:29.757" v="2883" actId="14861"/>
        <pc:sldMkLst>
          <pc:docMk/>
          <pc:sldMk cId="1816445095" sldId="673"/>
        </pc:sldMkLst>
        <pc:spChg chg="add del mod">
          <ac:chgData name="Campbell, Felicia" userId="4a81c6dd-5327-4ba3-89f6-c8d753f98be4" providerId="ADAL" clId="{DB725198-DC9E-45A0-8DC7-81E3E4C96002}" dt="2025-10-10T12:18:52.772" v="2811" actId="478"/>
          <ac:spMkLst>
            <pc:docMk/>
            <pc:sldMk cId="1816445095" sldId="673"/>
            <ac:spMk id="4" creationId="{01CB184B-578A-5663-95CA-561982CC2D83}"/>
          </ac:spMkLst>
        </pc:spChg>
        <pc:spChg chg="mod">
          <ac:chgData name="Campbell, Felicia" userId="4a81c6dd-5327-4ba3-89f6-c8d753f98be4" providerId="ADAL" clId="{DB725198-DC9E-45A0-8DC7-81E3E4C96002}" dt="2025-10-10T12:18:49.689" v="2810" actId="20577"/>
          <ac:spMkLst>
            <pc:docMk/>
            <pc:sldMk cId="1816445095" sldId="673"/>
            <ac:spMk id="7" creationId="{8A4692DE-F891-E0AD-3D9A-979A6202748F}"/>
          </ac:spMkLst>
        </pc:spChg>
        <pc:picChg chg="del">
          <ac:chgData name="Campbell, Felicia" userId="4a81c6dd-5327-4ba3-89f6-c8d753f98be4" providerId="ADAL" clId="{DB725198-DC9E-45A0-8DC7-81E3E4C96002}" dt="2025-10-10T12:18:53.646" v="2812" actId="478"/>
          <ac:picMkLst>
            <pc:docMk/>
            <pc:sldMk cId="1816445095" sldId="673"/>
            <ac:picMk id="8" creationId="{8A59B102-F7A4-BF27-50F4-6D3D658CF204}"/>
          </ac:picMkLst>
        </pc:picChg>
        <pc:picChg chg="add del">
          <ac:chgData name="Campbell, Felicia" userId="4a81c6dd-5327-4ba3-89f6-c8d753f98be4" providerId="ADAL" clId="{DB725198-DC9E-45A0-8DC7-81E3E4C96002}" dt="2025-10-10T12:19:26.570" v="2814" actId="22"/>
          <ac:picMkLst>
            <pc:docMk/>
            <pc:sldMk cId="1816445095" sldId="673"/>
            <ac:picMk id="9" creationId="{25E75078-2ECD-062F-A55D-DD33A819088C}"/>
          </ac:picMkLst>
        </pc:picChg>
        <pc:picChg chg="add del mod">
          <ac:chgData name="Campbell, Felicia" userId="4a81c6dd-5327-4ba3-89f6-c8d753f98be4" providerId="ADAL" clId="{DB725198-DC9E-45A0-8DC7-81E3E4C96002}" dt="2025-10-10T12:24:50.269" v="2853" actId="478"/>
          <ac:picMkLst>
            <pc:docMk/>
            <pc:sldMk cId="1816445095" sldId="673"/>
            <ac:picMk id="11" creationId="{69C5238C-76A1-792E-9D84-0DCC7FB48562}"/>
          </ac:picMkLst>
        </pc:picChg>
        <pc:picChg chg="add del mod">
          <ac:chgData name="Campbell, Felicia" userId="4a81c6dd-5327-4ba3-89f6-c8d753f98be4" providerId="ADAL" clId="{DB725198-DC9E-45A0-8DC7-81E3E4C96002}" dt="2025-10-10T12:22:06.950" v="2851" actId="22"/>
          <ac:picMkLst>
            <pc:docMk/>
            <pc:sldMk cId="1816445095" sldId="673"/>
            <ac:picMk id="13" creationId="{9E1DC405-C016-7ADD-999A-861DB88E2568}"/>
          </ac:picMkLst>
        </pc:picChg>
        <pc:picChg chg="add mod">
          <ac:chgData name="Campbell, Felicia" userId="4a81c6dd-5327-4ba3-89f6-c8d753f98be4" providerId="ADAL" clId="{DB725198-DC9E-45A0-8DC7-81E3E4C96002}" dt="2025-10-10T12:25:29.757" v="2883" actId="14861"/>
          <ac:picMkLst>
            <pc:docMk/>
            <pc:sldMk cId="1816445095" sldId="673"/>
            <ac:picMk id="15" creationId="{9D5A547A-0F3C-0D3F-7521-CCD5DB329DAB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39:07.296" v="3061" actId="14861"/>
        <pc:sldMkLst>
          <pc:docMk/>
          <pc:sldMk cId="1227050566" sldId="678"/>
        </pc:sldMkLst>
        <pc:spChg chg="add del mod">
          <ac:chgData name="Campbell, Felicia" userId="4a81c6dd-5327-4ba3-89f6-c8d753f98be4" providerId="ADAL" clId="{DB725198-DC9E-45A0-8DC7-81E3E4C96002}" dt="2025-10-10T12:38:37.681" v="3035" actId="478"/>
          <ac:spMkLst>
            <pc:docMk/>
            <pc:sldMk cId="1227050566" sldId="678"/>
            <ac:spMk id="4" creationId="{B924348D-5376-D085-50B9-13123589F286}"/>
          </ac:spMkLst>
        </pc:spChg>
        <pc:picChg chg="del">
          <ac:chgData name="Campbell, Felicia" userId="4a81c6dd-5327-4ba3-89f6-c8d753f98be4" providerId="ADAL" clId="{DB725198-DC9E-45A0-8DC7-81E3E4C96002}" dt="2025-10-10T12:38:33.688" v="3033" actId="478"/>
          <ac:picMkLst>
            <pc:docMk/>
            <pc:sldMk cId="1227050566" sldId="678"/>
            <ac:picMk id="8" creationId="{D62334FB-72D4-9B16-CD03-4BF95ECF77DC}"/>
          </ac:picMkLst>
        </pc:picChg>
        <pc:picChg chg="add mod">
          <ac:chgData name="Campbell, Felicia" userId="4a81c6dd-5327-4ba3-89f6-c8d753f98be4" providerId="ADAL" clId="{DB725198-DC9E-45A0-8DC7-81E3E4C96002}" dt="2025-10-10T12:39:07.296" v="3061" actId="14861"/>
          <ac:picMkLst>
            <pc:docMk/>
            <pc:sldMk cId="1227050566" sldId="678"/>
            <ac:picMk id="9" creationId="{F62E1BA4-4810-33A2-BE95-71B912BFD361}"/>
          </ac:picMkLst>
        </pc:picChg>
      </pc:sldChg>
      <pc:sldChg chg="addSp delSp 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3605973687" sldId="684"/>
        </pc:sldMkLst>
        <pc:picChg chg="add mod">
          <ac:chgData name="Campbell, Felicia" userId="4a81c6dd-5327-4ba3-89f6-c8d753f98be4" providerId="ADAL" clId="{DB725198-DC9E-45A0-8DC7-81E3E4C96002}" dt="2025-10-07T13:52:46.225" v="1563" actId="14861"/>
          <ac:picMkLst>
            <pc:docMk/>
            <pc:sldMk cId="3605973687" sldId="684"/>
            <ac:picMk id="7" creationId="{2DDAC45F-C376-B23C-C126-AC83E0157921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3486706585" sldId="727"/>
        </pc:sldMkLst>
        <pc:spChg chg="mod">
          <ac:chgData name="Campbell, Felicia" userId="4a81c6dd-5327-4ba3-89f6-c8d753f98be4" providerId="ADAL" clId="{DB725198-DC9E-45A0-8DC7-81E3E4C96002}" dt="2025-10-07T13:44:03.439" v="1402" actId="20577"/>
          <ac:spMkLst>
            <pc:docMk/>
            <pc:sldMk cId="3486706585" sldId="727"/>
            <ac:spMk id="5" creationId="{92426CF7-4BA6-A46F-8EDB-631367A1643B}"/>
          </ac:spMkLst>
        </pc:spChg>
        <pc:spChg chg="mod">
          <ac:chgData name="Campbell, Felicia" userId="4a81c6dd-5327-4ba3-89f6-c8d753f98be4" providerId="ADAL" clId="{DB725198-DC9E-45A0-8DC7-81E3E4C96002}" dt="2025-10-07T13:45:58.995" v="1483" actId="20577"/>
          <ac:spMkLst>
            <pc:docMk/>
            <pc:sldMk cId="3486706585" sldId="727"/>
            <ac:spMk id="8" creationId="{5BB2A3D7-43C5-A577-F1A9-3749F9E612ED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4:23.141" v="1404"/>
        <pc:sldMkLst>
          <pc:docMk/>
          <pc:sldMk cId="3863085454" sldId="729"/>
        </pc:sldMkLst>
        <pc:spChg chg="add mod">
          <ac:chgData name="Campbell, Felicia" userId="4a81c6dd-5327-4ba3-89f6-c8d753f98be4" providerId="ADAL" clId="{DB725198-DC9E-45A0-8DC7-81E3E4C96002}" dt="2025-10-07T13:44:23.141" v="1404"/>
          <ac:spMkLst>
            <pc:docMk/>
            <pc:sldMk cId="3863085454" sldId="729"/>
            <ac:spMk id="3" creationId="{54A76B3B-1CE5-8618-B1BD-21CBDCCD2F4E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4:30.907" v="1406"/>
        <pc:sldMkLst>
          <pc:docMk/>
          <pc:sldMk cId="719348177" sldId="731"/>
        </pc:sldMkLst>
        <pc:spChg chg="add mod">
          <ac:chgData name="Campbell, Felicia" userId="4a81c6dd-5327-4ba3-89f6-c8d753f98be4" providerId="ADAL" clId="{DB725198-DC9E-45A0-8DC7-81E3E4C96002}" dt="2025-10-07T13:44:30.907" v="1406"/>
          <ac:spMkLst>
            <pc:docMk/>
            <pc:sldMk cId="719348177" sldId="731"/>
            <ac:spMk id="5" creationId="{A419D0C5-B218-B562-B0A5-0F5F503E4A0D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4:42.511" v="1410"/>
        <pc:sldMkLst>
          <pc:docMk/>
          <pc:sldMk cId="4253638145" sldId="732"/>
        </pc:sldMkLst>
        <pc:spChg chg="add mod">
          <ac:chgData name="Campbell, Felicia" userId="4a81c6dd-5327-4ba3-89f6-c8d753f98be4" providerId="ADAL" clId="{DB725198-DC9E-45A0-8DC7-81E3E4C96002}" dt="2025-10-07T13:44:42.511" v="1410"/>
          <ac:spMkLst>
            <pc:docMk/>
            <pc:sldMk cId="4253638145" sldId="732"/>
            <ac:spMk id="6" creationId="{3488F412-8407-2BA3-35F3-DBD6844ECDEE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4:34.905" v="1408"/>
        <pc:sldMkLst>
          <pc:docMk/>
          <pc:sldMk cId="407962259" sldId="733"/>
        </pc:sldMkLst>
        <pc:spChg chg="add mod">
          <ac:chgData name="Campbell, Felicia" userId="4a81c6dd-5327-4ba3-89f6-c8d753f98be4" providerId="ADAL" clId="{DB725198-DC9E-45A0-8DC7-81E3E4C96002}" dt="2025-10-07T13:44:34.905" v="1408"/>
          <ac:spMkLst>
            <pc:docMk/>
            <pc:sldMk cId="407962259" sldId="733"/>
            <ac:spMk id="6" creationId="{B5D08BB1-8EEB-2B59-DB13-6517557C19D2}"/>
          </ac:spMkLst>
        </pc:spChg>
      </pc:sldChg>
      <pc:sldChg chg="modSp mod">
        <pc:chgData name="Campbell, Felicia" userId="4a81c6dd-5327-4ba3-89f6-c8d753f98be4" providerId="ADAL" clId="{DB725198-DC9E-45A0-8DC7-81E3E4C96002}" dt="2025-10-07T13:45:46.180" v="1467" actId="20577"/>
        <pc:sldMkLst>
          <pc:docMk/>
          <pc:sldMk cId="203458922" sldId="734"/>
        </pc:sldMkLst>
        <pc:spChg chg="mod">
          <ac:chgData name="Campbell, Felicia" userId="4a81c6dd-5327-4ba3-89f6-c8d753f98be4" providerId="ADAL" clId="{DB725198-DC9E-45A0-8DC7-81E3E4C96002}" dt="2025-10-07T13:44:49.333" v="1424" actId="20577"/>
          <ac:spMkLst>
            <pc:docMk/>
            <pc:sldMk cId="203458922" sldId="734"/>
            <ac:spMk id="5" creationId="{23F07A6D-93BB-6438-6E50-63D6DEFAAEA1}"/>
          </ac:spMkLst>
        </pc:spChg>
        <pc:spChg chg="mod">
          <ac:chgData name="Campbell, Felicia" userId="4a81c6dd-5327-4ba3-89f6-c8d753f98be4" providerId="ADAL" clId="{DB725198-DC9E-45A0-8DC7-81E3E4C96002}" dt="2025-10-07T13:45:46.180" v="1467" actId="20577"/>
          <ac:spMkLst>
            <pc:docMk/>
            <pc:sldMk cId="203458922" sldId="734"/>
            <ac:spMk id="8" creationId="{5BB2A3D7-43C5-A577-F1A9-3749F9E612ED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5:01.597" v="1426"/>
        <pc:sldMkLst>
          <pc:docMk/>
          <pc:sldMk cId="646166232" sldId="736"/>
        </pc:sldMkLst>
        <pc:spChg chg="add mod">
          <ac:chgData name="Campbell, Felicia" userId="4a81c6dd-5327-4ba3-89f6-c8d753f98be4" providerId="ADAL" clId="{DB725198-DC9E-45A0-8DC7-81E3E4C96002}" dt="2025-10-07T13:45:01.597" v="1426"/>
          <ac:spMkLst>
            <pc:docMk/>
            <pc:sldMk cId="646166232" sldId="736"/>
            <ac:spMk id="3" creationId="{1E04BE0E-8696-7DC6-F764-E9CA80329252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5:05.983" v="1428"/>
        <pc:sldMkLst>
          <pc:docMk/>
          <pc:sldMk cId="691430386" sldId="738"/>
        </pc:sldMkLst>
        <pc:spChg chg="add mod">
          <ac:chgData name="Campbell, Felicia" userId="4a81c6dd-5327-4ba3-89f6-c8d753f98be4" providerId="ADAL" clId="{DB725198-DC9E-45A0-8DC7-81E3E4C96002}" dt="2025-10-07T13:45:05.983" v="1428"/>
          <ac:spMkLst>
            <pc:docMk/>
            <pc:sldMk cId="691430386" sldId="738"/>
            <ac:spMk id="5" creationId="{D7C763BA-12A0-9E31-C23C-A1F28324C716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5:10.158" v="1430"/>
        <pc:sldMkLst>
          <pc:docMk/>
          <pc:sldMk cId="2671325733" sldId="739"/>
        </pc:sldMkLst>
        <pc:spChg chg="add mod">
          <ac:chgData name="Campbell, Felicia" userId="4a81c6dd-5327-4ba3-89f6-c8d753f98be4" providerId="ADAL" clId="{DB725198-DC9E-45A0-8DC7-81E3E4C96002}" dt="2025-10-07T13:45:10.158" v="1430"/>
          <ac:spMkLst>
            <pc:docMk/>
            <pc:sldMk cId="2671325733" sldId="739"/>
            <ac:spMk id="3" creationId="{6A028CAB-69C8-3919-65F8-4DAD992E690C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6:22.122" v="1485"/>
        <pc:sldMkLst>
          <pc:docMk/>
          <pc:sldMk cId="1732430345" sldId="740"/>
        </pc:sldMkLst>
        <pc:spChg chg="add mod">
          <ac:chgData name="Campbell, Felicia" userId="4a81c6dd-5327-4ba3-89f6-c8d753f98be4" providerId="ADAL" clId="{DB725198-DC9E-45A0-8DC7-81E3E4C96002}" dt="2025-10-07T13:46:22.122" v="1485"/>
          <ac:spMkLst>
            <pc:docMk/>
            <pc:sldMk cId="1732430345" sldId="740"/>
            <ac:spMk id="3" creationId="{AC4C1BF3-3DBE-9E26-701A-EDD777739345}"/>
          </ac:spMkLst>
        </pc:spChg>
      </pc:sldChg>
      <pc:sldChg chg="add del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286206859" sldId="826"/>
        </pc:sldMkLst>
      </pc:sldChg>
      <pc:sldChg chg="modSp mod">
        <pc:chgData name="Campbell, Felicia" userId="4a81c6dd-5327-4ba3-89f6-c8d753f98be4" providerId="ADAL" clId="{DB725198-DC9E-45A0-8DC7-81E3E4C96002}" dt="2025-09-17T13:34:52.246" v="1222" actId="6549"/>
        <pc:sldMkLst>
          <pc:docMk/>
          <pc:sldMk cId="2917629062" sldId="830"/>
        </pc:sldMkLst>
        <pc:spChg chg="mod">
          <ac:chgData name="Campbell, Felicia" userId="4a81c6dd-5327-4ba3-89f6-c8d753f98be4" providerId="ADAL" clId="{DB725198-DC9E-45A0-8DC7-81E3E4C96002}" dt="2025-09-17T13:34:52.246" v="1222" actId="6549"/>
          <ac:spMkLst>
            <pc:docMk/>
            <pc:sldMk cId="2917629062" sldId="830"/>
            <ac:spMk id="5" creationId="{3E32756D-D290-C40A-DAB0-95C33F271094}"/>
          </ac:spMkLst>
        </pc:spChg>
        <pc:spChg chg="mod">
          <ac:chgData name="Campbell, Felicia" userId="4a81c6dd-5327-4ba3-89f6-c8d753f98be4" providerId="ADAL" clId="{DB725198-DC9E-45A0-8DC7-81E3E4C96002}" dt="2025-09-17T13:34:42.645" v="1212" actId="20577"/>
          <ac:spMkLst>
            <pc:docMk/>
            <pc:sldMk cId="2917629062" sldId="830"/>
            <ac:spMk id="12" creationId="{E11B27F9-91C4-0E87-8154-912AA7C966A7}"/>
          </ac:spMkLst>
        </pc:spChg>
      </pc:sldChg>
      <pc:sldChg chg="addSp delSp modSp mod">
        <pc:chgData name="Campbell, Felicia" userId="4a81c6dd-5327-4ba3-89f6-c8d753f98be4" providerId="ADAL" clId="{DB725198-DC9E-45A0-8DC7-81E3E4C96002}" dt="2025-09-17T13:35:58.167" v="1231"/>
        <pc:sldMkLst>
          <pc:docMk/>
          <pc:sldMk cId="4122166182" sldId="832"/>
        </pc:sldMkLst>
        <pc:spChg chg="add mod">
          <ac:chgData name="Campbell, Felicia" userId="4a81c6dd-5327-4ba3-89f6-c8d753f98be4" providerId="ADAL" clId="{DB725198-DC9E-45A0-8DC7-81E3E4C96002}" dt="2025-09-17T13:35:58.167" v="1231"/>
          <ac:spMkLst>
            <pc:docMk/>
            <pc:sldMk cId="4122166182" sldId="832"/>
            <ac:spMk id="5" creationId="{3B1E7770-34BD-CF2C-5253-4B6FB510E9A3}"/>
          </ac:spMkLst>
        </pc:spChg>
      </pc:sldChg>
      <pc:sldChg chg="addSp delSp modSp mod">
        <pc:chgData name="Campbell, Felicia" userId="4a81c6dd-5327-4ba3-89f6-c8d753f98be4" providerId="ADAL" clId="{DB725198-DC9E-45A0-8DC7-81E3E4C96002}" dt="2025-09-17T13:36:04.477" v="1233"/>
        <pc:sldMkLst>
          <pc:docMk/>
          <pc:sldMk cId="3079257032" sldId="833"/>
        </pc:sldMkLst>
        <pc:spChg chg="add mod">
          <ac:chgData name="Campbell, Felicia" userId="4a81c6dd-5327-4ba3-89f6-c8d753f98be4" providerId="ADAL" clId="{DB725198-DC9E-45A0-8DC7-81E3E4C96002}" dt="2025-09-17T13:36:04.477" v="1233"/>
          <ac:spMkLst>
            <pc:docMk/>
            <pc:sldMk cId="3079257032" sldId="833"/>
            <ac:spMk id="6" creationId="{C0A273AA-4FD2-8E3A-B1FB-CED56C352134}"/>
          </ac:spMkLst>
        </pc:spChg>
      </pc:sldChg>
      <pc:sldChg chg="addSp delSp modSp mod">
        <pc:chgData name="Campbell, Felicia" userId="4a81c6dd-5327-4ba3-89f6-c8d753f98be4" providerId="ADAL" clId="{DB725198-DC9E-45A0-8DC7-81E3E4C96002}" dt="2025-09-17T13:36:08.405" v="1235"/>
        <pc:sldMkLst>
          <pc:docMk/>
          <pc:sldMk cId="3755641346" sldId="834"/>
        </pc:sldMkLst>
        <pc:spChg chg="add mod">
          <ac:chgData name="Campbell, Felicia" userId="4a81c6dd-5327-4ba3-89f6-c8d753f98be4" providerId="ADAL" clId="{DB725198-DC9E-45A0-8DC7-81E3E4C96002}" dt="2025-09-17T13:36:08.405" v="1235"/>
          <ac:spMkLst>
            <pc:docMk/>
            <pc:sldMk cId="3755641346" sldId="834"/>
            <ac:spMk id="6" creationId="{A2747FC7-390E-3215-0785-C6A341D3C9B9}"/>
          </ac:spMkLst>
        </pc:spChg>
      </pc:sldChg>
      <pc:sldChg chg="del">
        <pc:chgData name="Campbell, Felicia" userId="4a81c6dd-5327-4ba3-89f6-c8d753f98be4" providerId="ADAL" clId="{DB725198-DC9E-45A0-8DC7-81E3E4C96002}" dt="2025-09-16T12:15:04.172" v="246" actId="2696"/>
        <pc:sldMkLst>
          <pc:docMk/>
          <pc:sldMk cId="4152925757" sldId="866"/>
        </pc:sldMkLst>
      </pc:sldChg>
      <pc:sldChg chg="add del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1995320238" sldId="891"/>
        </pc:sldMkLst>
      </pc:sldChg>
      <pc:sldChg chg="addSp delSp modSp add del mod">
        <pc:chgData name="Campbell, Felicia" userId="4a81c6dd-5327-4ba3-89f6-c8d753f98be4" providerId="ADAL" clId="{DB725198-DC9E-45A0-8DC7-81E3E4C96002}" dt="2025-10-10T15:09:53.553" v="3226" actId="20577"/>
        <pc:sldMkLst>
          <pc:docMk/>
          <pc:sldMk cId="1914898197" sldId="892"/>
        </pc:sldMkLst>
        <pc:spChg chg="add del mod">
          <ac:chgData name="Campbell, Felicia" userId="4a81c6dd-5327-4ba3-89f6-c8d753f98be4" providerId="ADAL" clId="{DB725198-DC9E-45A0-8DC7-81E3E4C96002}" dt="2025-10-10T15:08:22.094" v="3181" actId="478"/>
          <ac:spMkLst>
            <pc:docMk/>
            <pc:sldMk cId="1914898197" sldId="892"/>
            <ac:spMk id="3" creationId="{EEB81175-28C9-18AF-13A7-B02ECDD11C11}"/>
          </ac:spMkLst>
        </pc:spChg>
        <pc:spChg chg="mod">
          <ac:chgData name="Campbell, Felicia" userId="4a81c6dd-5327-4ba3-89f6-c8d753f98be4" providerId="ADAL" clId="{DB725198-DC9E-45A0-8DC7-81E3E4C96002}" dt="2025-10-07T13:42:39.538" v="1308" actId="20577"/>
          <ac:spMkLst>
            <pc:docMk/>
            <pc:sldMk cId="1914898197" sldId="892"/>
            <ac:spMk id="8" creationId="{11B171E7-E078-6BF5-CE74-BB3A21C84428}"/>
          </ac:spMkLst>
        </pc:spChg>
        <pc:spChg chg="mod">
          <ac:chgData name="Campbell, Felicia" userId="4a81c6dd-5327-4ba3-89f6-c8d753f98be4" providerId="ADAL" clId="{DB725198-DC9E-45A0-8DC7-81E3E4C96002}" dt="2025-10-10T15:09:53.553" v="3226" actId="20577"/>
          <ac:spMkLst>
            <pc:docMk/>
            <pc:sldMk cId="1914898197" sldId="892"/>
            <ac:spMk id="12" creationId="{A3791904-08F3-603F-09D6-6B3B5D6306D2}"/>
          </ac:spMkLst>
        </pc:spChg>
        <pc:picChg chg="add mod">
          <ac:chgData name="Campbell, Felicia" userId="4a81c6dd-5327-4ba3-89f6-c8d753f98be4" providerId="ADAL" clId="{DB725198-DC9E-45A0-8DC7-81E3E4C96002}" dt="2025-10-10T15:08:46.772" v="3196" actId="14861"/>
          <ac:picMkLst>
            <pc:docMk/>
            <pc:sldMk cId="1914898197" sldId="892"/>
            <ac:picMk id="7" creationId="{A677A654-BD81-B2D6-C270-31FE1BADA3F2}"/>
          </ac:picMkLst>
        </pc:picChg>
        <pc:picChg chg="del">
          <ac:chgData name="Campbell, Felicia" userId="4a81c6dd-5327-4ba3-89f6-c8d753f98be4" providerId="ADAL" clId="{DB725198-DC9E-45A0-8DC7-81E3E4C96002}" dt="2025-10-10T15:08:22.934" v="3182" actId="478"/>
          <ac:picMkLst>
            <pc:docMk/>
            <pc:sldMk cId="1914898197" sldId="892"/>
            <ac:picMk id="9" creationId="{3413FB34-F766-92F4-0E6F-D690EE1AD172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37:46.896" v="3032" actId="14861"/>
        <pc:sldMkLst>
          <pc:docMk/>
          <pc:sldMk cId="2212947122" sldId="898"/>
        </pc:sldMkLst>
        <pc:spChg chg="add del mod">
          <ac:chgData name="Campbell, Felicia" userId="4a81c6dd-5327-4ba3-89f6-c8d753f98be4" providerId="ADAL" clId="{DB725198-DC9E-45A0-8DC7-81E3E4C96002}" dt="2025-10-10T12:37:25.475" v="3013" actId="478"/>
          <ac:spMkLst>
            <pc:docMk/>
            <pc:sldMk cId="2212947122" sldId="898"/>
            <ac:spMk id="4" creationId="{3E433DEE-201E-F4BE-3170-CBC23484A06F}"/>
          </ac:spMkLst>
        </pc:spChg>
        <pc:picChg chg="add mod">
          <ac:chgData name="Campbell, Felicia" userId="4a81c6dd-5327-4ba3-89f6-c8d753f98be4" providerId="ADAL" clId="{DB725198-DC9E-45A0-8DC7-81E3E4C96002}" dt="2025-10-10T12:37:46.896" v="3032" actId="14861"/>
          <ac:picMkLst>
            <pc:docMk/>
            <pc:sldMk cId="2212947122" sldId="898"/>
            <ac:picMk id="8" creationId="{12FC3231-0CCC-AFAF-5466-EBECC0E355F3}"/>
          </ac:picMkLst>
        </pc:picChg>
        <pc:picChg chg="del">
          <ac:chgData name="Campbell, Felicia" userId="4a81c6dd-5327-4ba3-89f6-c8d753f98be4" providerId="ADAL" clId="{DB725198-DC9E-45A0-8DC7-81E3E4C96002}" dt="2025-10-10T12:37:26.251" v="3014" actId="478"/>
          <ac:picMkLst>
            <pc:docMk/>
            <pc:sldMk cId="2212947122" sldId="898"/>
            <ac:picMk id="9" creationId="{32F7F2B0-A2EF-3E0A-4134-4AC917C0789D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29:56.997" v="2942" actId="14861"/>
        <pc:sldMkLst>
          <pc:docMk/>
          <pc:sldMk cId="1132964294" sldId="899"/>
        </pc:sldMkLst>
        <pc:spChg chg="add del mod">
          <ac:chgData name="Campbell, Felicia" userId="4a81c6dd-5327-4ba3-89f6-c8d753f98be4" providerId="ADAL" clId="{DB725198-DC9E-45A0-8DC7-81E3E4C96002}" dt="2025-10-10T12:28:50.851" v="2916" actId="478"/>
          <ac:spMkLst>
            <pc:docMk/>
            <pc:sldMk cId="1132964294" sldId="899"/>
            <ac:spMk id="4" creationId="{6DE7459A-0829-FCBF-2F7B-931BC52698F8}"/>
          </ac:spMkLst>
        </pc:spChg>
        <pc:spChg chg="del">
          <ac:chgData name="Campbell, Felicia" userId="4a81c6dd-5327-4ba3-89f6-c8d753f98be4" providerId="ADAL" clId="{DB725198-DC9E-45A0-8DC7-81E3E4C96002}" dt="2025-10-10T12:27:26.453" v="2909" actId="478"/>
          <ac:spMkLst>
            <pc:docMk/>
            <pc:sldMk cId="1132964294" sldId="899"/>
            <ac:spMk id="5" creationId="{3208B28F-F0FC-F44E-B85E-02690D56CEF9}"/>
          </ac:spMkLst>
        </pc:spChg>
        <pc:spChg chg="add mod">
          <ac:chgData name="Campbell, Felicia" userId="4a81c6dd-5327-4ba3-89f6-c8d753f98be4" providerId="ADAL" clId="{DB725198-DC9E-45A0-8DC7-81E3E4C96002}" dt="2025-10-10T12:27:28.600" v="2910"/>
          <ac:spMkLst>
            <pc:docMk/>
            <pc:sldMk cId="1132964294" sldId="899"/>
            <ac:spMk id="7" creationId="{34D5C60E-8AEE-C60E-F5D5-A8E71A891D78}"/>
          </ac:spMkLst>
        </pc:spChg>
        <pc:picChg chg="del">
          <ac:chgData name="Campbell, Felicia" userId="4a81c6dd-5327-4ba3-89f6-c8d753f98be4" providerId="ADAL" clId="{DB725198-DC9E-45A0-8DC7-81E3E4C96002}" dt="2025-10-10T12:28:49.570" v="2915" actId="478"/>
          <ac:picMkLst>
            <pc:docMk/>
            <pc:sldMk cId="1132964294" sldId="899"/>
            <ac:picMk id="8" creationId="{2AFD65F6-DD8D-C1CA-C90D-A5018F3445F1}"/>
          </ac:picMkLst>
        </pc:picChg>
        <pc:picChg chg="add mod">
          <ac:chgData name="Campbell, Felicia" userId="4a81c6dd-5327-4ba3-89f6-c8d753f98be4" providerId="ADAL" clId="{DB725198-DC9E-45A0-8DC7-81E3E4C96002}" dt="2025-10-10T12:29:56.997" v="2942" actId="14861"/>
          <ac:picMkLst>
            <pc:docMk/>
            <pc:sldMk cId="1132964294" sldId="899"/>
            <ac:picMk id="10" creationId="{46261A76-3EA3-E5E3-D459-7BCB877B8801}"/>
          </ac:picMkLst>
        </pc:picChg>
      </pc:sldChg>
      <pc:sldChg chg="addSp delSp modSp del mod">
        <pc:chgData name="Campbell, Felicia" userId="4a81c6dd-5327-4ba3-89f6-c8d753f98be4" providerId="ADAL" clId="{DB725198-DC9E-45A0-8DC7-81E3E4C96002}" dt="2025-10-10T12:31:48.273" v="2958" actId="2696"/>
        <pc:sldMkLst>
          <pc:docMk/>
          <pc:sldMk cId="3465993671" sldId="900"/>
        </pc:sldMkLst>
        <pc:spChg chg="del">
          <ac:chgData name="Campbell, Felicia" userId="4a81c6dd-5327-4ba3-89f6-c8d753f98be4" providerId="ADAL" clId="{DB725198-DC9E-45A0-8DC7-81E3E4C96002}" dt="2025-10-10T12:27:34.131" v="2911" actId="478"/>
          <ac:spMkLst>
            <pc:docMk/>
            <pc:sldMk cId="3465993671" sldId="900"/>
            <ac:spMk id="5" creationId="{C3C3583A-2250-0D4A-FB31-E7E092CE6701}"/>
          </ac:spMkLst>
        </pc:spChg>
        <pc:spChg chg="add mod">
          <ac:chgData name="Campbell, Felicia" userId="4a81c6dd-5327-4ba3-89f6-c8d753f98be4" providerId="ADAL" clId="{DB725198-DC9E-45A0-8DC7-81E3E4C96002}" dt="2025-10-10T12:27:36.270" v="2912"/>
          <ac:spMkLst>
            <pc:docMk/>
            <pc:sldMk cId="3465993671" sldId="900"/>
            <ac:spMk id="7" creationId="{9C4597F0-5015-CBD3-779C-933C85AC66BC}"/>
          </ac:spMkLst>
        </pc:spChg>
      </pc:sldChg>
      <pc:sldChg chg="addSp delSp 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3973083950" sldId="902"/>
        </pc:sldMkLst>
        <pc:spChg chg="add mod">
          <ac:chgData name="Campbell, Felicia" userId="4a81c6dd-5327-4ba3-89f6-c8d753f98be4" providerId="ADAL" clId="{DB725198-DC9E-45A0-8DC7-81E3E4C96002}" dt="2025-10-07T13:43:21.298" v="1370"/>
          <ac:spMkLst>
            <pc:docMk/>
            <pc:sldMk cId="3973083950" sldId="902"/>
            <ac:spMk id="8" creationId="{D457042C-48BE-6237-4494-0319812F8C8D}"/>
          </ac:spMkLst>
        </pc:spChg>
      </pc:sldChg>
      <pc:sldChg chg="addSp delSp 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1404230539" sldId="903"/>
        </pc:sldMkLst>
        <pc:spChg chg="add mod">
          <ac:chgData name="Campbell, Felicia" userId="4a81c6dd-5327-4ba3-89f6-c8d753f98be4" providerId="ADAL" clId="{DB725198-DC9E-45A0-8DC7-81E3E4C96002}" dt="2025-10-07T13:43:27.632" v="1372"/>
          <ac:spMkLst>
            <pc:docMk/>
            <pc:sldMk cId="1404230539" sldId="903"/>
            <ac:spMk id="6" creationId="{696700F4-72FC-DE11-00C0-7968CEFF99C0}"/>
          </ac:spMkLst>
        </pc:spChg>
      </pc:sldChg>
      <pc:sldChg chg="addSp delSp modSp add del mod">
        <pc:chgData name="Campbell, Felicia" userId="4a81c6dd-5327-4ba3-89f6-c8d753f98be4" providerId="ADAL" clId="{DB725198-DC9E-45A0-8DC7-81E3E4C96002}" dt="2025-10-07T13:53:42.996" v="1569" actId="2696"/>
        <pc:sldMkLst>
          <pc:docMk/>
          <pc:sldMk cId="3772366620" sldId="904"/>
        </pc:sldMkLst>
        <pc:spChg chg="add mod">
          <ac:chgData name="Campbell, Felicia" userId="4a81c6dd-5327-4ba3-89f6-c8d753f98be4" providerId="ADAL" clId="{DB725198-DC9E-45A0-8DC7-81E3E4C96002}" dt="2025-10-07T13:43:37.861" v="1376"/>
          <ac:spMkLst>
            <pc:docMk/>
            <pc:sldMk cId="3772366620" sldId="904"/>
            <ac:spMk id="6" creationId="{0AE871DE-F4C6-09B0-2AA1-B5640F1A94A0}"/>
          </ac:spMkLst>
        </pc:spChg>
      </pc:sldChg>
      <pc:sldChg chg="addSp delSp modSp mod">
        <pc:chgData name="Campbell, Felicia" userId="4a81c6dd-5327-4ba3-89f6-c8d753f98be4" providerId="ADAL" clId="{DB725198-DC9E-45A0-8DC7-81E3E4C96002}" dt="2025-09-17T13:35:39.107" v="1229"/>
        <pc:sldMkLst>
          <pc:docMk/>
          <pc:sldMk cId="1255433759" sldId="911"/>
        </pc:sldMkLst>
        <pc:spChg chg="add mod">
          <ac:chgData name="Campbell, Felicia" userId="4a81c6dd-5327-4ba3-89f6-c8d753f98be4" providerId="ADAL" clId="{DB725198-DC9E-45A0-8DC7-81E3E4C96002}" dt="2025-09-17T13:35:39.107" v="1229"/>
          <ac:spMkLst>
            <pc:docMk/>
            <pc:sldMk cId="1255433759" sldId="911"/>
            <ac:spMk id="3" creationId="{B6D21F88-946D-201B-3A75-5B9C14506209}"/>
          </ac:spMkLst>
        </pc:spChg>
      </pc:sldChg>
      <pc:sldChg chg="addSp delSp modSp add del mod">
        <pc:chgData name="Campbell, Felicia" userId="4a81c6dd-5327-4ba3-89f6-c8d753f98be4" providerId="ADAL" clId="{DB725198-DC9E-45A0-8DC7-81E3E4C96002}" dt="2025-10-10T17:28:08.022" v="3868" actId="14861"/>
        <pc:sldMkLst>
          <pc:docMk/>
          <pc:sldMk cId="4180769249" sldId="942"/>
        </pc:sldMkLst>
        <pc:spChg chg="add del mod">
          <ac:chgData name="Campbell, Felicia" userId="4a81c6dd-5327-4ba3-89f6-c8d753f98be4" providerId="ADAL" clId="{DB725198-DC9E-45A0-8DC7-81E3E4C96002}" dt="2025-10-10T15:10:45.152" v="3227" actId="478"/>
          <ac:spMkLst>
            <pc:docMk/>
            <pc:sldMk cId="4180769249" sldId="942"/>
            <ac:spMk id="7" creationId="{EC64D614-2538-1E14-6DCD-2276D02B24F9}"/>
          </ac:spMkLst>
        </pc:spChg>
        <pc:spChg chg="add mod">
          <ac:chgData name="Campbell, Felicia" userId="4a81c6dd-5327-4ba3-89f6-c8d753f98be4" providerId="ADAL" clId="{DB725198-DC9E-45A0-8DC7-81E3E4C96002}" dt="2025-10-07T13:50:44.181" v="1530"/>
          <ac:spMkLst>
            <pc:docMk/>
            <pc:sldMk cId="4180769249" sldId="942"/>
            <ac:spMk id="9" creationId="{1C32E5D3-6622-1E97-1556-CCFFA481EEC8}"/>
          </ac:spMkLst>
        </pc:spChg>
        <pc:picChg chg="del">
          <ac:chgData name="Campbell, Felicia" userId="4a81c6dd-5327-4ba3-89f6-c8d753f98be4" providerId="ADAL" clId="{DB725198-DC9E-45A0-8DC7-81E3E4C96002}" dt="2025-10-10T15:10:45.971" v="3228" actId="478"/>
          <ac:picMkLst>
            <pc:docMk/>
            <pc:sldMk cId="4180769249" sldId="942"/>
            <ac:picMk id="5" creationId="{2A3BD502-F538-FBD9-83C6-CFB9BB4237E4}"/>
          </ac:picMkLst>
        </pc:picChg>
        <pc:picChg chg="add mod">
          <ac:chgData name="Campbell, Felicia" userId="4a81c6dd-5327-4ba3-89f6-c8d753f98be4" providerId="ADAL" clId="{DB725198-DC9E-45A0-8DC7-81E3E4C96002}" dt="2025-10-10T17:28:08.022" v="3868" actId="14861"/>
          <ac:picMkLst>
            <pc:docMk/>
            <pc:sldMk cId="4180769249" sldId="942"/>
            <ac:picMk id="5" creationId="{5B774B33-9F3B-EB4A-246A-E87552B435FF}"/>
          </ac:picMkLst>
        </pc:picChg>
        <pc:picChg chg="add del mod">
          <ac:chgData name="Campbell, Felicia" userId="4a81c6dd-5327-4ba3-89f6-c8d753f98be4" providerId="ADAL" clId="{DB725198-DC9E-45A0-8DC7-81E3E4C96002}" dt="2025-10-10T17:27:34.744" v="3848" actId="478"/>
          <ac:picMkLst>
            <pc:docMk/>
            <pc:sldMk cId="4180769249" sldId="942"/>
            <ac:picMk id="13" creationId="{34CBAE79-F85E-E910-8E0C-D02395D172D4}"/>
          </ac:picMkLst>
        </pc:picChg>
        <pc:picChg chg="add mod">
          <ac:chgData name="Campbell, Felicia" userId="4a81c6dd-5327-4ba3-89f6-c8d753f98be4" providerId="ADAL" clId="{DB725198-DC9E-45A0-8DC7-81E3E4C96002}" dt="2025-10-10T15:11:14.863" v="3245" actId="14861"/>
          <ac:picMkLst>
            <pc:docMk/>
            <pc:sldMk cId="4180769249" sldId="942"/>
            <ac:picMk id="15" creationId="{2437F360-DB55-E7D9-8E3C-2A31AF5212AB}"/>
          </ac:picMkLst>
        </pc:picChg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2230406330" sldId="963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1549553382" sldId="982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3475974497" sldId="983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1353976271" sldId="984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3534947645" sldId="985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2349891571" sldId="986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2786121104" sldId="987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1764541218" sldId="988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1684430200" sldId="989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4061705189" sldId="990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1807264788" sldId="991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2187721836" sldId="992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1732331216" sldId="993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2552751387" sldId="994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3185750679" sldId="995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2875495972" sldId="996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583403972" sldId="997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1990299704" sldId="998"/>
        </pc:sldMkLst>
      </pc:sldChg>
      <pc:sldChg chg="del">
        <pc:chgData name="Campbell, Felicia" userId="4a81c6dd-5327-4ba3-89f6-c8d753f98be4" providerId="ADAL" clId="{DB725198-DC9E-45A0-8DC7-81E3E4C96002}" dt="2025-09-16T12:14:06.050" v="234" actId="2696"/>
        <pc:sldMkLst>
          <pc:docMk/>
          <pc:sldMk cId="2473901852" sldId="999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176695645" sldId="1001"/>
        </pc:sldMkLst>
      </pc:sldChg>
      <pc:sldChg chg="addSp delSp modSp mod">
        <pc:chgData name="Campbell, Felicia" userId="4a81c6dd-5327-4ba3-89f6-c8d753f98be4" providerId="ADAL" clId="{DB725198-DC9E-45A0-8DC7-81E3E4C96002}" dt="2025-10-07T13:45:33.570" v="1453" actId="20577"/>
        <pc:sldMkLst>
          <pc:docMk/>
          <pc:sldMk cId="251673714" sldId="1002"/>
        </pc:sldMkLst>
        <pc:spChg chg="add del mod">
          <ac:chgData name="Campbell, Felicia" userId="4a81c6dd-5327-4ba3-89f6-c8d753f98be4" providerId="ADAL" clId="{DB725198-DC9E-45A0-8DC7-81E3E4C96002}" dt="2025-10-07T13:45:25.228" v="1443" actId="20577"/>
          <ac:spMkLst>
            <pc:docMk/>
            <pc:sldMk cId="251673714" sldId="1002"/>
            <ac:spMk id="5" creationId="{0FEEC497-0C76-4C69-DB6C-DAEC61D02822}"/>
          </ac:spMkLst>
        </pc:spChg>
        <pc:spChg chg="mod">
          <ac:chgData name="Campbell, Felicia" userId="4a81c6dd-5327-4ba3-89f6-c8d753f98be4" providerId="ADAL" clId="{DB725198-DC9E-45A0-8DC7-81E3E4C96002}" dt="2025-10-07T13:45:33.570" v="1453" actId="20577"/>
          <ac:spMkLst>
            <pc:docMk/>
            <pc:sldMk cId="251673714" sldId="1002"/>
            <ac:spMk id="8" creationId="{0413B645-A1DE-66E4-B000-A3DEBE02C605}"/>
          </ac:spMkLst>
        </pc:spChg>
      </pc:sldChg>
      <pc:sldChg chg="del">
        <pc:chgData name="Campbell, Felicia" userId="4a81c6dd-5327-4ba3-89f6-c8d753f98be4" providerId="ADAL" clId="{DB725198-DC9E-45A0-8DC7-81E3E4C96002}" dt="2025-09-16T12:14:49.268" v="242" actId="2696"/>
        <pc:sldMkLst>
          <pc:docMk/>
          <pc:sldMk cId="4184521238" sldId="1003"/>
        </pc:sldMkLst>
      </pc:sldChg>
      <pc:sldChg chg="del">
        <pc:chgData name="Campbell, Felicia" userId="4a81c6dd-5327-4ba3-89f6-c8d753f98be4" providerId="ADAL" clId="{DB725198-DC9E-45A0-8DC7-81E3E4C96002}" dt="2025-09-16T12:14:49.268" v="242" actId="2696"/>
        <pc:sldMkLst>
          <pc:docMk/>
          <pc:sldMk cId="1029857811" sldId="1004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1788826112" sldId="1005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1108841387" sldId="1006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259932401" sldId="1007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2289122909" sldId="1008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452193463" sldId="1009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2961774596" sldId="1010"/>
        </pc:sldMkLst>
      </pc:sldChg>
      <pc:sldChg chg="del">
        <pc:chgData name="Campbell, Felicia" userId="4a81c6dd-5327-4ba3-89f6-c8d753f98be4" providerId="ADAL" clId="{DB725198-DC9E-45A0-8DC7-81E3E4C96002}" dt="2025-09-16T12:14:31.599" v="238" actId="2696"/>
        <pc:sldMkLst>
          <pc:docMk/>
          <pc:sldMk cId="1205569416" sldId="1011"/>
        </pc:sldMkLst>
      </pc:sldChg>
      <pc:sldChg chg="addSp delSp modSp mod">
        <pc:chgData name="Campbell, Felicia" userId="4a81c6dd-5327-4ba3-89f6-c8d753f98be4" providerId="ADAL" clId="{DB725198-DC9E-45A0-8DC7-81E3E4C96002}" dt="2025-10-07T13:46:37.805" v="1489"/>
        <pc:sldMkLst>
          <pc:docMk/>
          <pc:sldMk cId="797602365" sldId="1014"/>
        </pc:sldMkLst>
        <pc:spChg chg="add mod">
          <ac:chgData name="Campbell, Felicia" userId="4a81c6dd-5327-4ba3-89f6-c8d753f98be4" providerId="ADAL" clId="{DB725198-DC9E-45A0-8DC7-81E3E4C96002}" dt="2025-10-07T13:46:37.805" v="1489"/>
          <ac:spMkLst>
            <pc:docMk/>
            <pc:sldMk cId="797602365" sldId="1014"/>
            <ac:spMk id="5" creationId="{9FBB4F5A-48E9-5B69-6A31-368EE7CE9E96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6:40.918" v="1491"/>
        <pc:sldMkLst>
          <pc:docMk/>
          <pc:sldMk cId="2174660044" sldId="1015"/>
        </pc:sldMkLst>
        <pc:spChg chg="add mod">
          <ac:chgData name="Campbell, Felicia" userId="4a81c6dd-5327-4ba3-89f6-c8d753f98be4" providerId="ADAL" clId="{DB725198-DC9E-45A0-8DC7-81E3E4C96002}" dt="2025-10-07T13:46:40.918" v="1491"/>
          <ac:spMkLst>
            <pc:docMk/>
            <pc:sldMk cId="2174660044" sldId="1015"/>
            <ac:spMk id="6" creationId="{082579C1-B999-8A8D-4EE6-8EC0BF8239E6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07T13:46:44.465" v="1493"/>
        <pc:sldMkLst>
          <pc:docMk/>
          <pc:sldMk cId="3472026" sldId="1016"/>
        </pc:sldMkLst>
        <pc:spChg chg="add mod">
          <ac:chgData name="Campbell, Felicia" userId="4a81c6dd-5327-4ba3-89f6-c8d753f98be4" providerId="ADAL" clId="{DB725198-DC9E-45A0-8DC7-81E3E4C96002}" dt="2025-10-07T13:46:44.465" v="1493"/>
          <ac:spMkLst>
            <pc:docMk/>
            <pc:sldMk cId="3472026" sldId="1016"/>
            <ac:spMk id="6" creationId="{3C4D6F86-694C-8526-2223-893C59D7CA15}"/>
          </ac:spMkLst>
        </pc:spChg>
      </pc:sldChg>
      <pc:sldChg chg="addSp delSp modSp mod">
        <pc:chgData name="Campbell, Felicia" userId="4a81c6dd-5327-4ba3-89f6-c8d753f98be4" providerId="ADAL" clId="{DB725198-DC9E-45A0-8DC7-81E3E4C96002}" dt="2025-10-10T17:21:18.212" v="3796"/>
        <pc:sldMkLst>
          <pc:docMk/>
          <pc:sldMk cId="894381487" sldId="1017"/>
        </pc:sldMkLst>
        <pc:spChg chg="add mod">
          <ac:chgData name="Campbell, Felicia" userId="4a81c6dd-5327-4ba3-89f6-c8d753f98be4" providerId="ADAL" clId="{DB725198-DC9E-45A0-8DC7-81E3E4C96002}" dt="2025-10-07T13:46:33.154" v="1487"/>
          <ac:spMkLst>
            <pc:docMk/>
            <pc:sldMk cId="894381487" sldId="1017"/>
            <ac:spMk id="3" creationId="{2CC7405D-5BBE-9776-8E0D-43D19C773931}"/>
          </ac:spMkLst>
        </pc:spChg>
        <pc:picChg chg="add mod">
          <ac:chgData name="Campbell, Felicia" userId="4a81c6dd-5327-4ba3-89f6-c8d753f98be4" providerId="ADAL" clId="{DB725198-DC9E-45A0-8DC7-81E3E4C96002}" dt="2025-10-10T17:21:18.212" v="3796"/>
          <ac:picMkLst>
            <pc:docMk/>
            <pc:sldMk cId="894381487" sldId="1017"/>
            <ac:picMk id="5" creationId="{081F2600-E064-2E05-3D3E-CDDEDDB0FDFE}"/>
          </ac:picMkLst>
        </pc:picChg>
      </pc:sldChg>
      <pc:sldChg chg="addSp delSp modSp mod">
        <pc:chgData name="Campbell, Felicia" userId="4a81c6dd-5327-4ba3-89f6-c8d753f98be4" providerId="ADAL" clId="{DB725198-DC9E-45A0-8DC7-81E3E4C96002}" dt="2025-10-10T12:32:06.976" v="2960" actId="14861"/>
        <pc:sldMkLst>
          <pc:docMk/>
          <pc:sldMk cId="601535893" sldId="1020"/>
        </pc:sldMkLst>
        <pc:spChg chg="add del mod">
          <ac:chgData name="Campbell, Felicia" userId="4a81c6dd-5327-4ba3-89f6-c8d753f98be4" providerId="ADAL" clId="{DB725198-DC9E-45A0-8DC7-81E3E4C96002}" dt="2025-10-10T12:30:45.763" v="2944" actId="478"/>
          <ac:spMkLst>
            <pc:docMk/>
            <pc:sldMk cId="601535893" sldId="1020"/>
            <ac:spMk id="4" creationId="{22E92130-7763-2A20-939E-BC27E9F09BDD}"/>
          </ac:spMkLst>
        </pc:spChg>
        <pc:spChg chg="del">
          <ac:chgData name="Campbell, Felicia" userId="4a81c6dd-5327-4ba3-89f6-c8d753f98be4" providerId="ADAL" clId="{DB725198-DC9E-45A0-8DC7-81E3E4C96002}" dt="2025-10-10T12:28:00.168" v="2913" actId="478"/>
          <ac:spMkLst>
            <pc:docMk/>
            <pc:sldMk cId="601535893" sldId="1020"/>
            <ac:spMk id="5" creationId="{6FF379A7-DEA4-648C-8D12-72C6CA81A83E}"/>
          </ac:spMkLst>
        </pc:spChg>
        <pc:spChg chg="add mod">
          <ac:chgData name="Campbell, Felicia" userId="4a81c6dd-5327-4ba3-89f6-c8d753f98be4" providerId="ADAL" clId="{DB725198-DC9E-45A0-8DC7-81E3E4C96002}" dt="2025-10-10T12:28:02.451" v="2914"/>
          <ac:spMkLst>
            <pc:docMk/>
            <pc:sldMk cId="601535893" sldId="1020"/>
            <ac:spMk id="7" creationId="{F857618E-0DC3-4956-0703-9B236513483B}"/>
          </ac:spMkLst>
        </pc:spChg>
        <pc:picChg chg="del">
          <ac:chgData name="Campbell, Felicia" userId="4a81c6dd-5327-4ba3-89f6-c8d753f98be4" providerId="ADAL" clId="{DB725198-DC9E-45A0-8DC7-81E3E4C96002}" dt="2025-10-10T12:30:39.839" v="2943" actId="478"/>
          <ac:picMkLst>
            <pc:docMk/>
            <pc:sldMk cId="601535893" sldId="1020"/>
            <ac:picMk id="8" creationId="{CE282E10-5088-0305-E038-BA7978A6A5E1}"/>
          </ac:picMkLst>
        </pc:picChg>
        <pc:picChg chg="add mod">
          <ac:chgData name="Campbell, Felicia" userId="4a81c6dd-5327-4ba3-89f6-c8d753f98be4" providerId="ADAL" clId="{DB725198-DC9E-45A0-8DC7-81E3E4C96002}" dt="2025-10-10T12:32:06.976" v="2960" actId="14861"/>
          <ac:picMkLst>
            <pc:docMk/>
            <pc:sldMk cId="601535893" sldId="1020"/>
            <ac:picMk id="10" creationId="{9C220B53-C634-53C2-7030-A03819C6BB0D}"/>
          </ac:picMkLst>
        </pc:picChg>
      </pc:sldChg>
      <pc:sldChg chg="del">
        <pc:chgData name="Campbell, Felicia" userId="4a81c6dd-5327-4ba3-89f6-c8d753f98be4" providerId="ADAL" clId="{DB725198-DC9E-45A0-8DC7-81E3E4C96002}" dt="2025-09-16T12:15:10.241" v="248" actId="2696"/>
        <pc:sldMkLst>
          <pc:docMk/>
          <pc:sldMk cId="3205413613" sldId="1027"/>
        </pc:sldMkLst>
      </pc:sldChg>
      <pc:sldChg chg="del">
        <pc:chgData name="Campbell, Felicia" userId="4a81c6dd-5327-4ba3-89f6-c8d753f98be4" providerId="ADAL" clId="{DB725198-DC9E-45A0-8DC7-81E3E4C96002}" dt="2025-09-16T12:14:55.411" v="244" actId="2696"/>
        <pc:sldMkLst>
          <pc:docMk/>
          <pc:sldMk cId="2792684650" sldId="1028"/>
        </pc:sldMkLst>
      </pc:sldChg>
      <pc:sldChg chg="del">
        <pc:chgData name="Campbell, Felicia" userId="4a81c6dd-5327-4ba3-89f6-c8d753f98be4" providerId="ADAL" clId="{DB725198-DC9E-45A0-8DC7-81E3E4C96002}" dt="2025-09-16T12:14:38.366" v="240" actId="2696"/>
        <pc:sldMkLst>
          <pc:docMk/>
          <pc:sldMk cId="3516848855" sldId="1029"/>
        </pc:sldMkLst>
      </pc:sldChg>
      <pc:sldChg chg="del">
        <pc:chgData name="Campbell, Felicia" userId="4a81c6dd-5327-4ba3-89f6-c8d753f98be4" providerId="ADAL" clId="{DB725198-DC9E-45A0-8DC7-81E3E4C96002}" dt="2025-09-16T12:14:38.366" v="240" actId="2696"/>
        <pc:sldMkLst>
          <pc:docMk/>
          <pc:sldMk cId="871474084" sldId="1030"/>
        </pc:sldMkLst>
      </pc:sldChg>
      <pc:sldChg chg="del">
        <pc:chgData name="Campbell, Felicia" userId="4a81c6dd-5327-4ba3-89f6-c8d753f98be4" providerId="ADAL" clId="{DB725198-DC9E-45A0-8DC7-81E3E4C96002}" dt="2025-09-16T12:14:14.941" v="236" actId="2696"/>
        <pc:sldMkLst>
          <pc:docMk/>
          <pc:sldMk cId="853260481" sldId="1031"/>
        </pc:sldMkLst>
      </pc:sldChg>
      <pc:sldChg chg="del">
        <pc:chgData name="Campbell, Felicia" userId="4a81c6dd-5327-4ba3-89f6-c8d753f98be4" providerId="ADAL" clId="{DB725198-DC9E-45A0-8DC7-81E3E4C96002}" dt="2025-09-16T12:14:14.941" v="236" actId="2696"/>
        <pc:sldMkLst>
          <pc:docMk/>
          <pc:sldMk cId="3832227089" sldId="1032"/>
        </pc:sldMkLst>
      </pc:sldChg>
      <pc:sldChg chg="add del">
        <pc:chgData name="Campbell, Felicia" userId="4a81c6dd-5327-4ba3-89f6-c8d753f98be4" providerId="ADAL" clId="{DB725198-DC9E-45A0-8DC7-81E3E4C96002}" dt="2025-10-07T13:54:01.343" v="1572" actId="2696"/>
        <pc:sldMkLst>
          <pc:docMk/>
          <pc:sldMk cId="3324497366" sldId="1033"/>
        </pc:sldMkLst>
      </pc:sldChg>
      <pc:sldChg chg="add del">
        <pc:chgData name="Campbell, Felicia" userId="4a81c6dd-5327-4ba3-89f6-c8d753f98be4" providerId="ADAL" clId="{DB725198-DC9E-45A0-8DC7-81E3E4C96002}" dt="2025-09-17T13:27:58.649" v="641" actId="2696"/>
        <pc:sldMkLst>
          <pc:docMk/>
          <pc:sldMk cId="1381753987" sldId="1034"/>
        </pc:sldMkLst>
      </pc:sldChg>
      <pc:sldChg chg="add del">
        <pc:chgData name="Campbell, Felicia" userId="4a81c6dd-5327-4ba3-89f6-c8d753f98be4" providerId="ADAL" clId="{DB725198-DC9E-45A0-8DC7-81E3E4C96002}" dt="2025-10-07T14:01:43.662" v="1968" actId="47"/>
        <pc:sldMkLst>
          <pc:docMk/>
          <pc:sldMk cId="222995537" sldId="1035"/>
        </pc:sldMkLst>
      </pc:sldChg>
      <pc:sldChg chg="add del">
        <pc:chgData name="Campbell, Felicia" userId="4a81c6dd-5327-4ba3-89f6-c8d753f98be4" providerId="ADAL" clId="{DB725198-DC9E-45A0-8DC7-81E3E4C96002}" dt="2025-09-17T13:31:39.506" v="1113" actId="2696"/>
        <pc:sldMkLst>
          <pc:docMk/>
          <pc:sldMk cId="357870615" sldId="1036"/>
        </pc:sldMkLst>
      </pc:sldChg>
      <pc:sldChg chg="add del">
        <pc:chgData name="Campbell, Felicia" userId="4a81c6dd-5327-4ba3-89f6-c8d753f98be4" providerId="ADAL" clId="{DB725198-DC9E-45A0-8DC7-81E3E4C96002}" dt="2025-09-17T13:32:21.652" v="1136" actId="2696"/>
        <pc:sldMkLst>
          <pc:docMk/>
          <pc:sldMk cId="2092140000" sldId="1037"/>
        </pc:sldMkLst>
      </pc:sldChg>
      <pc:sldChg chg="add del">
        <pc:chgData name="Campbell, Felicia" userId="4a81c6dd-5327-4ba3-89f6-c8d753f98be4" providerId="ADAL" clId="{DB725198-DC9E-45A0-8DC7-81E3E4C96002}" dt="2025-09-17T13:35:20.292" v="1225" actId="47"/>
        <pc:sldMkLst>
          <pc:docMk/>
          <pc:sldMk cId="3897178964" sldId="1038"/>
        </pc:sldMkLst>
      </pc:sldChg>
      <pc:sldChg chg="add del">
        <pc:chgData name="Campbell, Felicia" userId="4a81c6dd-5327-4ba3-89f6-c8d753f98be4" providerId="ADAL" clId="{DB725198-DC9E-45A0-8DC7-81E3E4C96002}" dt="2025-09-17T13:35:27.580" v="1227" actId="47"/>
        <pc:sldMkLst>
          <pc:docMk/>
          <pc:sldMk cId="3616457700" sldId="1039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553592675" sldId="1040"/>
        </pc:sldMkLst>
      </pc:sldChg>
      <pc:sldChg chg="addSp delSp 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1776963808" sldId="1041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1634512613" sldId="1042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431891927" sldId="1043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1182844956" sldId="1044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2961360490" sldId="1045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2648071858" sldId="1046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27057062" sldId="1047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650219124" sldId="1048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4189572359" sldId="1049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3907415373" sldId="1050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3589212973" sldId="1051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4161621013" sldId="1052"/>
        </pc:sldMkLst>
      </pc:sldChg>
      <pc:sldChg chg="modSp add del mod">
        <pc:chgData name="Campbell, Felicia" userId="4a81c6dd-5327-4ba3-89f6-c8d753f98be4" providerId="ADAL" clId="{DB725198-DC9E-45A0-8DC7-81E3E4C96002}" dt="2025-10-07T13:53:53.566" v="1570" actId="2696"/>
        <pc:sldMkLst>
          <pc:docMk/>
          <pc:sldMk cId="1635985981" sldId="1053"/>
        </pc:sldMkLst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2970379247" sldId="1054"/>
        </pc:sldMkLst>
      </pc:sldChg>
      <pc:sldChg chg="addSp delSp modSp add mod">
        <pc:chgData name="Campbell, Felicia" userId="4a81c6dd-5327-4ba3-89f6-c8d753f98be4" providerId="ADAL" clId="{DB725198-DC9E-45A0-8DC7-81E3E4C96002}" dt="2025-10-10T17:08:48.106" v="3576" actId="14861"/>
        <pc:sldMkLst>
          <pc:docMk/>
          <pc:sldMk cId="3098998098" sldId="1054"/>
        </pc:sldMkLst>
        <pc:spChg chg="del">
          <ac:chgData name="Campbell, Felicia" userId="4a81c6dd-5327-4ba3-89f6-c8d753f98be4" providerId="ADAL" clId="{DB725198-DC9E-45A0-8DC7-81E3E4C96002}" dt="2025-10-10T17:08:20.501" v="3558" actId="478"/>
          <ac:spMkLst>
            <pc:docMk/>
            <pc:sldMk cId="3098998098" sldId="1054"/>
            <ac:spMk id="7" creationId="{FE535A57-5078-B5A7-C475-73FD20D0CB42}"/>
          </ac:spMkLst>
        </pc:spChg>
        <pc:picChg chg="del">
          <ac:chgData name="Campbell, Felicia" userId="4a81c6dd-5327-4ba3-89f6-c8d753f98be4" providerId="ADAL" clId="{DB725198-DC9E-45A0-8DC7-81E3E4C96002}" dt="2025-10-10T17:08:22.013" v="3559" actId="478"/>
          <ac:picMkLst>
            <pc:docMk/>
            <pc:sldMk cId="3098998098" sldId="1054"/>
            <ac:picMk id="5" creationId="{A4D5D850-5AEC-CCFD-88F5-F89BC9146B3B}"/>
          </ac:picMkLst>
        </pc:picChg>
        <pc:picChg chg="add mod">
          <ac:chgData name="Campbell, Felicia" userId="4a81c6dd-5327-4ba3-89f6-c8d753f98be4" providerId="ADAL" clId="{DB725198-DC9E-45A0-8DC7-81E3E4C96002}" dt="2025-10-10T17:08:48.106" v="3576" actId="14861"/>
          <ac:picMkLst>
            <pc:docMk/>
            <pc:sldMk cId="3098998098" sldId="1054"/>
            <ac:picMk id="9" creationId="{11B390BD-7064-0516-AFB2-A09A11680598}"/>
          </ac:picMkLst>
        </pc:picChg>
        <pc:picChg chg="add mod">
          <ac:chgData name="Campbell, Felicia" userId="4a81c6dd-5327-4ba3-89f6-c8d753f98be4" providerId="ADAL" clId="{DB725198-DC9E-45A0-8DC7-81E3E4C96002}" dt="2025-10-07T14:16:03.984" v="2291" actId="14861"/>
          <ac:picMkLst>
            <pc:docMk/>
            <pc:sldMk cId="3098998098" sldId="1054"/>
            <ac:picMk id="10" creationId="{D40F4DFB-CC2F-04EB-83A4-E0CD9BCC9D19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7:11:09.252" v="3620" actId="14861"/>
        <pc:sldMkLst>
          <pc:docMk/>
          <pc:sldMk cId="699892002" sldId="1055"/>
        </pc:sldMkLst>
        <pc:spChg chg="del mod">
          <ac:chgData name="Campbell, Felicia" userId="4a81c6dd-5327-4ba3-89f6-c8d753f98be4" providerId="ADAL" clId="{DB725198-DC9E-45A0-8DC7-81E3E4C96002}" dt="2025-10-10T17:10:36.994" v="3601" actId="478"/>
          <ac:spMkLst>
            <pc:docMk/>
            <pc:sldMk cId="699892002" sldId="1055"/>
            <ac:spMk id="7" creationId="{E6CD102E-0ACA-CDBE-0BDF-6C8C7619DD8B}"/>
          </ac:spMkLst>
        </pc:spChg>
        <pc:picChg chg="del">
          <ac:chgData name="Campbell, Felicia" userId="4a81c6dd-5327-4ba3-89f6-c8d753f98be4" providerId="ADAL" clId="{DB725198-DC9E-45A0-8DC7-81E3E4C96002}" dt="2025-10-10T17:10:38.521" v="3602" actId="478"/>
          <ac:picMkLst>
            <pc:docMk/>
            <pc:sldMk cId="699892002" sldId="1055"/>
            <ac:picMk id="5" creationId="{6BFAE9D3-6E94-F20C-C912-B7F979EB65BF}"/>
          </ac:picMkLst>
        </pc:picChg>
        <pc:picChg chg="add mod">
          <ac:chgData name="Campbell, Felicia" userId="4a81c6dd-5327-4ba3-89f6-c8d753f98be4" providerId="ADAL" clId="{DB725198-DC9E-45A0-8DC7-81E3E4C96002}" dt="2025-10-10T17:11:09.252" v="3620" actId="14861"/>
          <ac:picMkLst>
            <pc:docMk/>
            <pc:sldMk cId="699892002" sldId="1055"/>
            <ac:picMk id="9" creationId="{CCF9903A-B4B6-C1C0-A09C-8F8F05A2EBF5}"/>
          </ac:picMkLst>
        </pc:picChg>
        <pc:picChg chg="add mod">
          <ac:chgData name="Campbell, Felicia" userId="4a81c6dd-5327-4ba3-89f6-c8d753f98be4" providerId="ADAL" clId="{DB725198-DC9E-45A0-8DC7-81E3E4C96002}" dt="2025-10-07T14:17:17.921" v="2327" actId="14861"/>
          <ac:picMkLst>
            <pc:docMk/>
            <pc:sldMk cId="699892002" sldId="1055"/>
            <ac:picMk id="10" creationId="{1EB0AFBC-D862-15C4-7D6F-7F9480C54392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3369504815" sldId="1055"/>
        </pc:sldMkLst>
      </pc:sldChg>
      <pc:sldChg chg="addSp delSp modSp add mod">
        <pc:chgData name="Campbell, Felicia" userId="4a81c6dd-5327-4ba3-89f6-c8d753f98be4" providerId="ADAL" clId="{DB725198-DC9E-45A0-8DC7-81E3E4C96002}" dt="2025-10-10T17:15:25.584" v="3692" actId="14861"/>
        <pc:sldMkLst>
          <pc:docMk/>
          <pc:sldMk cId="1288753310" sldId="1056"/>
        </pc:sldMkLst>
        <pc:spChg chg="del">
          <ac:chgData name="Campbell, Felicia" userId="4a81c6dd-5327-4ba3-89f6-c8d753f98be4" providerId="ADAL" clId="{DB725198-DC9E-45A0-8DC7-81E3E4C96002}" dt="2025-10-10T17:14:55.396" v="3677" actId="478"/>
          <ac:spMkLst>
            <pc:docMk/>
            <pc:sldMk cId="1288753310" sldId="1056"/>
            <ac:spMk id="7" creationId="{C8130D8A-A821-4D21-9F6E-CC6EAD92257D}"/>
          </ac:spMkLst>
        </pc:spChg>
        <pc:spChg chg="mod">
          <ac:chgData name="Campbell, Felicia" userId="4a81c6dd-5327-4ba3-89f6-c8d753f98be4" providerId="ADAL" clId="{DB725198-DC9E-45A0-8DC7-81E3E4C96002}" dt="2025-10-07T14:28:23.665" v="2571" actId="20577"/>
          <ac:spMkLst>
            <pc:docMk/>
            <pc:sldMk cId="1288753310" sldId="1056"/>
            <ac:spMk id="8" creationId="{A5507E52-EB74-38B5-C8FC-FFF853D3715E}"/>
          </ac:spMkLst>
        </pc:spChg>
        <pc:picChg chg="del">
          <ac:chgData name="Campbell, Felicia" userId="4a81c6dd-5327-4ba3-89f6-c8d753f98be4" providerId="ADAL" clId="{DB725198-DC9E-45A0-8DC7-81E3E4C96002}" dt="2025-10-10T17:14:56.256" v="3678" actId="478"/>
          <ac:picMkLst>
            <pc:docMk/>
            <pc:sldMk cId="1288753310" sldId="1056"/>
            <ac:picMk id="5" creationId="{D4455461-73FF-24D3-AE2C-21CAC0021EB9}"/>
          </ac:picMkLst>
        </pc:picChg>
        <pc:picChg chg="add mod">
          <ac:chgData name="Campbell, Felicia" userId="4a81c6dd-5327-4ba3-89f6-c8d753f98be4" providerId="ADAL" clId="{DB725198-DC9E-45A0-8DC7-81E3E4C96002}" dt="2025-10-10T17:15:25.584" v="3692" actId="14861"/>
          <ac:picMkLst>
            <pc:docMk/>
            <pc:sldMk cId="1288753310" sldId="1056"/>
            <ac:picMk id="9" creationId="{CD75E09C-FA3C-931F-F672-86CE57C1965D}"/>
          </ac:picMkLst>
        </pc:picChg>
        <pc:picChg chg="add mod">
          <ac:chgData name="Campbell, Felicia" userId="4a81c6dd-5327-4ba3-89f6-c8d753f98be4" providerId="ADAL" clId="{DB725198-DC9E-45A0-8DC7-81E3E4C96002}" dt="2025-10-07T14:19:58.133" v="2412" actId="14861"/>
          <ac:picMkLst>
            <pc:docMk/>
            <pc:sldMk cId="1288753310" sldId="1056"/>
            <ac:picMk id="10" creationId="{DEDA8073-9BA1-3171-8C7D-E012EB697691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3126265948" sldId="1056"/>
        </pc:sldMkLst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1065433481" sldId="1057"/>
        </pc:sldMkLst>
      </pc:sldChg>
      <pc:sldChg chg="addSp delSp modSp add mod ord">
        <pc:chgData name="Campbell, Felicia" userId="4a81c6dd-5327-4ba3-89f6-c8d753f98be4" providerId="ADAL" clId="{DB725198-DC9E-45A0-8DC7-81E3E4C96002}" dt="2025-10-10T17:12:06.133" v="3638" actId="14861"/>
        <pc:sldMkLst>
          <pc:docMk/>
          <pc:sldMk cId="3142904411" sldId="1057"/>
        </pc:sldMkLst>
        <pc:spChg chg="del">
          <ac:chgData name="Campbell, Felicia" userId="4a81c6dd-5327-4ba3-89f6-c8d753f98be4" providerId="ADAL" clId="{DB725198-DC9E-45A0-8DC7-81E3E4C96002}" dt="2025-10-10T17:11:36.844" v="3621" actId="478"/>
          <ac:spMkLst>
            <pc:docMk/>
            <pc:sldMk cId="3142904411" sldId="1057"/>
            <ac:spMk id="7" creationId="{A2A6F873-5084-A023-C708-31CBF4688D4B}"/>
          </ac:spMkLst>
        </pc:spChg>
        <pc:picChg chg="del">
          <ac:chgData name="Campbell, Felicia" userId="4a81c6dd-5327-4ba3-89f6-c8d753f98be4" providerId="ADAL" clId="{DB725198-DC9E-45A0-8DC7-81E3E4C96002}" dt="2025-10-10T17:11:37.741" v="3622" actId="478"/>
          <ac:picMkLst>
            <pc:docMk/>
            <pc:sldMk cId="3142904411" sldId="1057"/>
            <ac:picMk id="5" creationId="{A06737A7-6F63-10E1-1D84-22462B37DF29}"/>
          </ac:picMkLst>
        </pc:picChg>
        <pc:picChg chg="add mod">
          <ac:chgData name="Campbell, Felicia" userId="4a81c6dd-5327-4ba3-89f6-c8d753f98be4" providerId="ADAL" clId="{DB725198-DC9E-45A0-8DC7-81E3E4C96002}" dt="2025-10-10T17:12:06.133" v="3638" actId="14861"/>
          <ac:picMkLst>
            <pc:docMk/>
            <pc:sldMk cId="3142904411" sldId="1057"/>
            <ac:picMk id="9" creationId="{84BB270F-9D8C-2BC4-376D-61F2E860CC08}"/>
          </ac:picMkLst>
        </pc:picChg>
        <pc:picChg chg="add mod">
          <ac:chgData name="Campbell, Felicia" userId="4a81c6dd-5327-4ba3-89f6-c8d753f98be4" providerId="ADAL" clId="{DB725198-DC9E-45A0-8DC7-81E3E4C96002}" dt="2025-10-07T14:18:02.399" v="2351" actId="14861"/>
          <ac:picMkLst>
            <pc:docMk/>
            <pc:sldMk cId="3142904411" sldId="1057"/>
            <ac:picMk id="10" creationId="{42AF3E55-22B9-8322-D505-2709279CC590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7:24:22.575" v="3845" actId="14861"/>
        <pc:sldMkLst>
          <pc:docMk/>
          <pc:sldMk cId="2620258892" sldId="1058"/>
        </pc:sldMkLst>
        <pc:spChg chg="del">
          <ac:chgData name="Campbell, Felicia" userId="4a81c6dd-5327-4ba3-89f6-c8d753f98be4" providerId="ADAL" clId="{DB725198-DC9E-45A0-8DC7-81E3E4C96002}" dt="2025-10-10T17:23:56.040" v="3827" actId="478"/>
          <ac:spMkLst>
            <pc:docMk/>
            <pc:sldMk cId="2620258892" sldId="1058"/>
            <ac:spMk id="7" creationId="{5DF91984-C961-E59A-988D-737D7AB94488}"/>
          </ac:spMkLst>
        </pc:spChg>
        <pc:picChg chg="del">
          <ac:chgData name="Campbell, Felicia" userId="4a81c6dd-5327-4ba3-89f6-c8d753f98be4" providerId="ADAL" clId="{DB725198-DC9E-45A0-8DC7-81E3E4C96002}" dt="2025-10-10T17:23:56.924" v="3828" actId="478"/>
          <ac:picMkLst>
            <pc:docMk/>
            <pc:sldMk cId="2620258892" sldId="1058"/>
            <ac:picMk id="5" creationId="{E7365E83-3DA1-7A76-150E-BCA4FBCFA5CA}"/>
          </ac:picMkLst>
        </pc:picChg>
        <pc:picChg chg="add mod">
          <ac:chgData name="Campbell, Felicia" userId="4a81c6dd-5327-4ba3-89f6-c8d753f98be4" providerId="ADAL" clId="{DB725198-DC9E-45A0-8DC7-81E3E4C96002}" dt="2025-10-10T17:24:22.575" v="3845" actId="14861"/>
          <ac:picMkLst>
            <pc:docMk/>
            <pc:sldMk cId="2620258892" sldId="1058"/>
            <ac:picMk id="9" creationId="{96E6B4BF-703B-A8B3-6A48-2F50E0A88D69}"/>
          </ac:picMkLst>
        </pc:picChg>
        <pc:picChg chg="add mod">
          <ac:chgData name="Campbell, Felicia" userId="4a81c6dd-5327-4ba3-89f6-c8d753f98be4" providerId="ADAL" clId="{DB725198-DC9E-45A0-8DC7-81E3E4C96002}" dt="2025-10-07T14:26:38.571" v="2557" actId="14861"/>
          <ac:picMkLst>
            <pc:docMk/>
            <pc:sldMk cId="2620258892" sldId="1058"/>
            <ac:picMk id="10" creationId="{0AA044F6-6630-BC6A-E9DF-4A800707BF8D}"/>
          </ac:picMkLst>
        </pc:picChg>
      </pc:sldChg>
      <pc:sldChg chg="modSp add del mod">
        <pc:chgData name="Campbell, Felicia" userId="4a81c6dd-5327-4ba3-89f6-c8d753f98be4" providerId="ADAL" clId="{DB725198-DC9E-45A0-8DC7-81E3E4C96002}" dt="2025-09-17T13:35:10.824" v="1223" actId="2696"/>
        <pc:sldMkLst>
          <pc:docMk/>
          <pc:sldMk cId="4120417661" sldId="1058"/>
        </pc:sldMkLst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2032861227" sldId="1059"/>
        </pc:sldMkLst>
      </pc:sldChg>
      <pc:sldChg chg="addSp delSp modSp add mod ord">
        <pc:chgData name="Campbell, Felicia" userId="4a81c6dd-5327-4ba3-89f6-c8d753f98be4" providerId="ADAL" clId="{DB725198-DC9E-45A0-8DC7-81E3E4C96002}" dt="2025-10-10T17:14:25.077" v="3676" actId="14861"/>
        <pc:sldMkLst>
          <pc:docMk/>
          <pc:sldMk cId="3849248530" sldId="1059"/>
        </pc:sldMkLst>
        <pc:spChg chg="del">
          <ac:chgData name="Campbell, Felicia" userId="4a81c6dd-5327-4ba3-89f6-c8d753f98be4" providerId="ADAL" clId="{DB725198-DC9E-45A0-8DC7-81E3E4C96002}" dt="2025-10-10T17:13:57.989" v="3661" actId="478"/>
          <ac:spMkLst>
            <pc:docMk/>
            <pc:sldMk cId="3849248530" sldId="1059"/>
            <ac:spMk id="7" creationId="{A43EAA36-6DBE-E97E-03DD-CF31D4D72E12}"/>
          </ac:spMkLst>
        </pc:spChg>
        <pc:picChg chg="del">
          <ac:chgData name="Campbell, Felicia" userId="4a81c6dd-5327-4ba3-89f6-c8d753f98be4" providerId="ADAL" clId="{DB725198-DC9E-45A0-8DC7-81E3E4C96002}" dt="2025-10-10T17:13:58.899" v="3662" actId="478"/>
          <ac:picMkLst>
            <pc:docMk/>
            <pc:sldMk cId="3849248530" sldId="1059"/>
            <ac:picMk id="5" creationId="{4F253D4F-7AF6-0AFE-CFFD-FF8116FE6521}"/>
          </ac:picMkLst>
        </pc:picChg>
        <pc:picChg chg="add mod">
          <ac:chgData name="Campbell, Felicia" userId="4a81c6dd-5327-4ba3-89f6-c8d753f98be4" providerId="ADAL" clId="{DB725198-DC9E-45A0-8DC7-81E3E4C96002}" dt="2025-10-10T17:14:25.077" v="3676" actId="14861"/>
          <ac:picMkLst>
            <pc:docMk/>
            <pc:sldMk cId="3849248530" sldId="1059"/>
            <ac:picMk id="9" creationId="{BD70D3BC-E98C-6C63-8DA9-D7ACB14C6F65}"/>
          </ac:picMkLst>
        </pc:picChg>
        <pc:picChg chg="add mod">
          <ac:chgData name="Campbell, Felicia" userId="4a81c6dd-5327-4ba3-89f6-c8d753f98be4" providerId="ADAL" clId="{DB725198-DC9E-45A0-8DC7-81E3E4C96002}" dt="2025-10-07T14:19:17.075" v="2390" actId="14861"/>
          <ac:picMkLst>
            <pc:docMk/>
            <pc:sldMk cId="3849248530" sldId="1059"/>
            <ac:picMk id="10" creationId="{21990200-FA98-D44E-0D8E-9E08B3791114}"/>
          </ac:picMkLst>
        </pc:picChg>
      </pc:sldChg>
      <pc:sldChg chg="addSp delSp modSp add mod ord">
        <pc:chgData name="Campbell, Felicia" userId="4a81c6dd-5327-4ba3-89f6-c8d753f98be4" providerId="ADAL" clId="{DB725198-DC9E-45A0-8DC7-81E3E4C96002}" dt="2025-10-10T17:19:41.031" v="3773" actId="14861"/>
        <pc:sldMkLst>
          <pc:docMk/>
          <pc:sldMk cId="642834979" sldId="1060"/>
        </pc:sldMkLst>
        <pc:spChg chg="del">
          <ac:chgData name="Campbell, Felicia" userId="4a81c6dd-5327-4ba3-89f6-c8d753f98be4" providerId="ADAL" clId="{DB725198-DC9E-45A0-8DC7-81E3E4C96002}" dt="2025-10-10T17:19:09.617" v="3751" actId="478"/>
          <ac:spMkLst>
            <pc:docMk/>
            <pc:sldMk cId="642834979" sldId="1060"/>
            <ac:spMk id="7" creationId="{F6E3F94E-5B73-04ED-C019-5B95BD530BE0}"/>
          </ac:spMkLst>
        </pc:spChg>
        <pc:picChg chg="del">
          <ac:chgData name="Campbell, Felicia" userId="4a81c6dd-5327-4ba3-89f6-c8d753f98be4" providerId="ADAL" clId="{DB725198-DC9E-45A0-8DC7-81E3E4C96002}" dt="2025-10-10T17:19:11.414" v="3752" actId="478"/>
          <ac:picMkLst>
            <pc:docMk/>
            <pc:sldMk cId="642834979" sldId="1060"/>
            <ac:picMk id="5" creationId="{273D0EC8-D3BC-6F8F-9198-92877FF4AA3F}"/>
          </ac:picMkLst>
        </pc:picChg>
        <pc:picChg chg="add mod">
          <ac:chgData name="Campbell, Felicia" userId="4a81c6dd-5327-4ba3-89f6-c8d753f98be4" providerId="ADAL" clId="{DB725198-DC9E-45A0-8DC7-81E3E4C96002}" dt="2025-10-10T17:19:41.031" v="3773" actId="14861"/>
          <ac:picMkLst>
            <pc:docMk/>
            <pc:sldMk cId="642834979" sldId="1060"/>
            <ac:picMk id="9" creationId="{0673D636-47E3-45D0-A3FE-7CC877F4DD3C}"/>
          </ac:picMkLst>
        </pc:picChg>
        <pc:picChg chg="add mod">
          <ac:chgData name="Campbell, Felicia" userId="4a81c6dd-5327-4ba3-89f6-c8d753f98be4" providerId="ADAL" clId="{DB725198-DC9E-45A0-8DC7-81E3E4C96002}" dt="2025-10-07T14:23:58.615" v="2492" actId="14861"/>
          <ac:picMkLst>
            <pc:docMk/>
            <pc:sldMk cId="642834979" sldId="1060"/>
            <ac:picMk id="10" creationId="{72FECB88-98E8-DA70-3D09-DC762742CE55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1082631089" sldId="1060"/>
        </pc:sldMkLst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2329268763" sldId="1061"/>
        </pc:sldMkLst>
      </pc:sldChg>
      <pc:sldChg chg="addSp delSp modSp add mod ord">
        <pc:chgData name="Campbell, Felicia" userId="4a81c6dd-5327-4ba3-89f6-c8d753f98be4" providerId="ADAL" clId="{DB725198-DC9E-45A0-8DC7-81E3E4C96002}" dt="2025-10-10T17:20:51.250" v="3795" actId="14861"/>
        <pc:sldMkLst>
          <pc:docMk/>
          <pc:sldMk cId="2751518590" sldId="1061"/>
        </pc:sldMkLst>
        <pc:spChg chg="del mod">
          <ac:chgData name="Campbell, Felicia" userId="4a81c6dd-5327-4ba3-89f6-c8d753f98be4" providerId="ADAL" clId="{DB725198-DC9E-45A0-8DC7-81E3E4C96002}" dt="2025-10-10T17:20:16.786" v="3776" actId="478"/>
          <ac:spMkLst>
            <pc:docMk/>
            <pc:sldMk cId="2751518590" sldId="1061"/>
            <ac:spMk id="7" creationId="{A8E4FB36-8C5C-F893-8650-E511EC618E4B}"/>
          </ac:spMkLst>
        </pc:spChg>
        <pc:picChg chg="del">
          <ac:chgData name="Campbell, Felicia" userId="4a81c6dd-5327-4ba3-89f6-c8d753f98be4" providerId="ADAL" clId="{DB725198-DC9E-45A0-8DC7-81E3E4C96002}" dt="2025-10-10T17:20:11.082" v="3774" actId="478"/>
          <ac:picMkLst>
            <pc:docMk/>
            <pc:sldMk cId="2751518590" sldId="1061"/>
            <ac:picMk id="5" creationId="{0A2EFEA0-2741-F1F8-F8E7-8CBFA9568A37}"/>
          </ac:picMkLst>
        </pc:picChg>
        <pc:picChg chg="add mod">
          <ac:chgData name="Campbell, Felicia" userId="4a81c6dd-5327-4ba3-89f6-c8d753f98be4" providerId="ADAL" clId="{DB725198-DC9E-45A0-8DC7-81E3E4C96002}" dt="2025-10-10T17:20:51.250" v="3795" actId="14861"/>
          <ac:picMkLst>
            <pc:docMk/>
            <pc:sldMk cId="2751518590" sldId="1061"/>
            <ac:picMk id="9" creationId="{B4951239-165E-2B6C-76C6-C23C4ABC528B}"/>
          </ac:picMkLst>
        </pc:picChg>
        <pc:picChg chg="add mod">
          <ac:chgData name="Campbell, Felicia" userId="4a81c6dd-5327-4ba3-89f6-c8d753f98be4" providerId="ADAL" clId="{DB725198-DC9E-45A0-8DC7-81E3E4C96002}" dt="2025-10-07T14:24:44.020" v="2509" actId="14861"/>
          <ac:picMkLst>
            <pc:docMk/>
            <pc:sldMk cId="2751518590" sldId="1061"/>
            <ac:picMk id="10" creationId="{35397DEC-0060-0034-4FE4-D74327DBFF7A}"/>
          </ac:picMkLst>
        </pc:picChg>
      </pc:sldChg>
      <pc:sldChg chg="addSp delSp modSp add mod ord">
        <pc:chgData name="Campbell, Felicia" userId="4a81c6dd-5327-4ba3-89f6-c8d753f98be4" providerId="ADAL" clId="{DB725198-DC9E-45A0-8DC7-81E3E4C96002}" dt="2025-10-10T17:17:31.185" v="3731" actId="14861"/>
        <pc:sldMkLst>
          <pc:docMk/>
          <pc:sldMk cId="1934106256" sldId="1062"/>
        </pc:sldMkLst>
        <pc:spChg chg="del">
          <ac:chgData name="Campbell, Felicia" userId="4a81c6dd-5327-4ba3-89f6-c8d753f98be4" providerId="ADAL" clId="{DB725198-DC9E-45A0-8DC7-81E3E4C96002}" dt="2025-10-10T17:17:07.021" v="3712" actId="478"/>
          <ac:spMkLst>
            <pc:docMk/>
            <pc:sldMk cId="1934106256" sldId="1062"/>
            <ac:spMk id="7" creationId="{72AFB784-D175-C1DD-95DD-B72D8D32B178}"/>
          </ac:spMkLst>
        </pc:spChg>
        <pc:picChg chg="del">
          <ac:chgData name="Campbell, Felicia" userId="4a81c6dd-5327-4ba3-89f6-c8d753f98be4" providerId="ADAL" clId="{DB725198-DC9E-45A0-8DC7-81E3E4C96002}" dt="2025-10-10T17:17:07.921" v="3713" actId="478"/>
          <ac:picMkLst>
            <pc:docMk/>
            <pc:sldMk cId="1934106256" sldId="1062"/>
            <ac:picMk id="5" creationId="{753595FE-44E6-BBF7-7825-A041D43C65DB}"/>
          </ac:picMkLst>
        </pc:picChg>
        <pc:picChg chg="add mod">
          <ac:chgData name="Campbell, Felicia" userId="4a81c6dd-5327-4ba3-89f6-c8d753f98be4" providerId="ADAL" clId="{DB725198-DC9E-45A0-8DC7-81E3E4C96002}" dt="2025-10-10T17:17:31.185" v="3731" actId="14861"/>
          <ac:picMkLst>
            <pc:docMk/>
            <pc:sldMk cId="1934106256" sldId="1062"/>
            <ac:picMk id="9" creationId="{C9C871DC-4999-50D9-A0AB-5ED464EE530B}"/>
          </ac:picMkLst>
        </pc:picChg>
        <pc:picChg chg="add mod">
          <ac:chgData name="Campbell, Felicia" userId="4a81c6dd-5327-4ba3-89f6-c8d753f98be4" providerId="ADAL" clId="{DB725198-DC9E-45A0-8DC7-81E3E4C96002}" dt="2025-10-07T14:21:19.528" v="2457" actId="14861"/>
          <ac:picMkLst>
            <pc:docMk/>
            <pc:sldMk cId="1934106256" sldId="1062"/>
            <ac:picMk id="10" creationId="{E965A0B8-FCBB-A3DC-0E64-A338BE27785F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2258243510" sldId="1062"/>
        </pc:sldMkLst>
      </pc:sldChg>
      <pc:sldChg chg="addSp delSp modSp add mod ord">
        <pc:chgData name="Campbell, Felicia" userId="4a81c6dd-5327-4ba3-89f6-c8d753f98be4" providerId="ADAL" clId="{DB725198-DC9E-45A0-8DC7-81E3E4C96002}" dt="2025-10-10T17:16:32.461" v="3711" actId="14861"/>
        <pc:sldMkLst>
          <pc:docMk/>
          <pc:sldMk cId="2170475902" sldId="1063"/>
        </pc:sldMkLst>
        <pc:spChg chg="del">
          <ac:chgData name="Campbell, Felicia" userId="4a81c6dd-5327-4ba3-89f6-c8d753f98be4" providerId="ADAL" clId="{DB725198-DC9E-45A0-8DC7-81E3E4C96002}" dt="2025-10-10T17:16:03.362" v="3693" actId="478"/>
          <ac:spMkLst>
            <pc:docMk/>
            <pc:sldMk cId="2170475902" sldId="1063"/>
            <ac:spMk id="7" creationId="{D26B2D63-084D-EDAA-E889-87A4668E1EE1}"/>
          </ac:spMkLst>
        </pc:spChg>
        <pc:picChg chg="del">
          <ac:chgData name="Campbell, Felicia" userId="4a81c6dd-5327-4ba3-89f6-c8d753f98be4" providerId="ADAL" clId="{DB725198-DC9E-45A0-8DC7-81E3E4C96002}" dt="2025-10-10T17:16:04.275" v="3694" actId="478"/>
          <ac:picMkLst>
            <pc:docMk/>
            <pc:sldMk cId="2170475902" sldId="1063"/>
            <ac:picMk id="5" creationId="{D8A3E39F-274F-CCAF-D267-B26F4919F942}"/>
          </ac:picMkLst>
        </pc:picChg>
        <pc:picChg chg="add mod">
          <ac:chgData name="Campbell, Felicia" userId="4a81c6dd-5327-4ba3-89f6-c8d753f98be4" providerId="ADAL" clId="{DB725198-DC9E-45A0-8DC7-81E3E4C96002}" dt="2025-10-10T17:16:32.461" v="3711" actId="14861"/>
          <ac:picMkLst>
            <pc:docMk/>
            <pc:sldMk cId="2170475902" sldId="1063"/>
            <ac:picMk id="9" creationId="{560F5B5F-B0C0-E087-482B-0AD98B254A86}"/>
          </ac:picMkLst>
        </pc:picChg>
        <pc:picChg chg="add mod">
          <ac:chgData name="Campbell, Felicia" userId="4a81c6dd-5327-4ba3-89f6-c8d753f98be4" providerId="ADAL" clId="{DB725198-DC9E-45A0-8DC7-81E3E4C96002}" dt="2025-10-07T14:20:40.301" v="2434" actId="14861"/>
          <ac:picMkLst>
            <pc:docMk/>
            <pc:sldMk cId="2170475902" sldId="1063"/>
            <ac:picMk id="10" creationId="{394E8831-1CFD-7E29-0239-080D3EEEF1A0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4188703493" sldId="1063"/>
        </pc:sldMkLst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986004018" sldId="1064"/>
        </pc:sldMkLst>
      </pc:sldChg>
      <pc:sldChg chg="addSp delSp modSp add mod">
        <pc:chgData name="Campbell, Felicia" userId="4a81c6dd-5327-4ba3-89f6-c8d753f98be4" providerId="ADAL" clId="{DB725198-DC9E-45A0-8DC7-81E3E4C96002}" dt="2025-10-10T17:18:38.758" v="3750" actId="14861"/>
        <pc:sldMkLst>
          <pc:docMk/>
          <pc:sldMk cId="1060933244" sldId="1064"/>
        </pc:sldMkLst>
        <pc:spChg chg="del">
          <ac:chgData name="Campbell, Felicia" userId="4a81c6dd-5327-4ba3-89f6-c8d753f98be4" providerId="ADAL" clId="{DB725198-DC9E-45A0-8DC7-81E3E4C96002}" dt="2025-10-10T17:18:10.573" v="3732" actId="478"/>
          <ac:spMkLst>
            <pc:docMk/>
            <pc:sldMk cId="1060933244" sldId="1064"/>
            <ac:spMk id="7" creationId="{3CACFC7B-E223-54E8-E800-24CA660FD933}"/>
          </ac:spMkLst>
        </pc:spChg>
        <pc:picChg chg="del">
          <ac:chgData name="Campbell, Felicia" userId="4a81c6dd-5327-4ba3-89f6-c8d753f98be4" providerId="ADAL" clId="{DB725198-DC9E-45A0-8DC7-81E3E4C96002}" dt="2025-10-10T17:18:11.463" v="3733" actId="478"/>
          <ac:picMkLst>
            <pc:docMk/>
            <pc:sldMk cId="1060933244" sldId="1064"/>
            <ac:picMk id="5" creationId="{84DE3587-E55C-D915-BB8E-81FBDCAD442C}"/>
          </ac:picMkLst>
        </pc:picChg>
        <pc:picChg chg="add mod">
          <ac:chgData name="Campbell, Felicia" userId="4a81c6dd-5327-4ba3-89f6-c8d753f98be4" providerId="ADAL" clId="{DB725198-DC9E-45A0-8DC7-81E3E4C96002}" dt="2025-10-10T17:18:38.758" v="3750" actId="14861"/>
          <ac:picMkLst>
            <pc:docMk/>
            <pc:sldMk cId="1060933244" sldId="1064"/>
            <ac:picMk id="9" creationId="{4BA89934-8583-576C-F768-96B1EB46E559}"/>
          </ac:picMkLst>
        </pc:picChg>
        <pc:picChg chg="add mod">
          <ac:chgData name="Campbell, Felicia" userId="4a81c6dd-5327-4ba3-89f6-c8d753f98be4" providerId="ADAL" clId="{DB725198-DC9E-45A0-8DC7-81E3E4C96002}" dt="2025-10-07T14:21:58.992" v="2472" actId="14861"/>
          <ac:picMkLst>
            <pc:docMk/>
            <pc:sldMk cId="1060933244" sldId="1064"/>
            <ac:picMk id="10" creationId="{61A6907A-DFF0-40A3-64AC-C3262B869CDB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2127821514" sldId="1065"/>
        </pc:sldMkLst>
      </pc:sldChg>
      <pc:sldChg chg="addSp delSp modSp add mod ord">
        <pc:chgData name="Campbell, Felicia" userId="4a81c6dd-5327-4ba3-89f6-c8d753f98be4" providerId="ADAL" clId="{DB725198-DC9E-45A0-8DC7-81E3E4C96002}" dt="2025-10-10T17:13:20.367" v="3660" actId="14861"/>
        <pc:sldMkLst>
          <pc:docMk/>
          <pc:sldMk cId="2967248800" sldId="1065"/>
        </pc:sldMkLst>
        <pc:spChg chg="del">
          <ac:chgData name="Campbell, Felicia" userId="4a81c6dd-5327-4ba3-89f6-c8d753f98be4" providerId="ADAL" clId="{DB725198-DC9E-45A0-8DC7-81E3E4C96002}" dt="2025-10-10T17:12:50.416" v="3639" actId="478"/>
          <ac:spMkLst>
            <pc:docMk/>
            <pc:sldMk cId="2967248800" sldId="1065"/>
            <ac:spMk id="7" creationId="{93D9D406-D447-C0F5-86F2-5BF2DC79880D}"/>
          </ac:spMkLst>
        </pc:spChg>
        <pc:picChg chg="del">
          <ac:chgData name="Campbell, Felicia" userId="4a81c6dd-5327-4ba3-89f6-c8d753f98be4" providerId="ADAL" clId="{DB725198-DC9E-45A0-8DC7-81E3E4C96002}" dt="2025-10-10T17:12:51.398" v="3640" actId="478"/>
          <ac:picMkLst>
            <pc:docMk/>
            <pc:sldMk cId="2967248800" sldId="1065"/>
            <ac:picMk id="5" creationId="{0DE5F671-5146-AA67-E5EF-3B95201C190D}"/>
          </ac:picMkLst>
        </pc:picChg>
        <pc:picChg chg="add mod">
          <ac:chgData name="Campbell, Felicia" userId="4a81c6dd-5327-4ba3-89f6-c8d753f98be4" providerId="ADAL" clId="{DB725198-DC9E-45A0-8DC7-81E3E4C96002}" dt="2025-10-10T17:13:20.367" v="3660" actId="14861"/>
          <ac:picMkLst>
            <pc:docMk/>
            <pc:sldMk cId="2967248800" sldId="1065"/>
            <ac:picMk id="9" creationId="{E8F42044-72BC-0A10-CBE5-AB47608E9192}"/>
          </ac:picMkLst>
        </pc:picChg>
        <pc:picChg chg="add mod">
          <ac:chgData name="Campbell, Felicia" userId="4a81c6dd-5327-4ba3-89f6-c8d753f98be4" providerId="ADAL" clId="{DB725198-DC9E-45A0-8DC7-81E3E4C96002}" dt="2025-10-07T14:18:37.493" v="2371" actId="14861"/>
          <ac:picMkLst>
            <pc:docMk/>
            <pc:sldMk cId="2967248800" sldId="1065"/>
            <ac:picMk id="10" creationId="{13795746-B1DA-9EA3-7717-694B309617D6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07.694" v="1573" actId="2696"/>
        <pc:sldMkLst>
          <pc:docMk/>
          <pc:sldMk cId="2087263488" sldId="1066"/>
        </pc:sldMkLst>
      </pc:sldChg>
      <pc:sldChg chg="addSp delSp modSp add mod ord">
        <pc:chgData name="Campbell, Felicia" userId="4a81c6dd-5327-4ba3-89f6-c8d753f98be4" providerId="ADAL" clId="{DB725198-DC9E-45A0-8DC7-81E3E4C96002}" dt="2025-10-10T17:09:55.613" v="3599" actId="14861"/>
        <pc:sldMkLst>
          <pc:docMk/>
          <pc:sldMk cId="2355153650" sldId="1066"/>
        </pc:sldMkLst>
        <pc:spChg chg="del">
          <ac:chgData name="Campbell, Felicia" userId="4a81c6dd-5327-4ba3-89f6-c8d753f98be4" providerId="ADAL" clId="{DB725198-DC9E-45A0-8DC7-81E3E4C96002}" dt="2025-10-10T17:09:22.687" v="3577" actId="478"/>
          <ac:spMkLst>
            <pc:docMk/>
            <pc:sldMk cId="2355153650" sldId="1066"/>
            <ac:spMk id="7" creationId="{4CE535C8-353A-AE1D-C837-6DF57E586E71}"/>
          </ac:spMkLst>
        </pc:spChg>
        <pc:picChg chg="del">
          <ac:chgData name="Campbell, Felicia" userId="4a81c6dd-5327-4ba3-89f6-c8d753f98be4" providerId="ADAL" clId="{DB725198-DC9E-45A0-8DC7-81E3E4C96002}" dt="2025-10-10T17:09:26.274" v="3578" actId="478"/>
          <ac:picMkLst>
            <pc:docMk/>
            <pc:sldMk cId="2355153650" sldId="1066"/>
            <ac:picMk id="5" creationId="{CC5BBFC9-51D3-D4FC-41F1-E8D153AF8D1F}"/>
          </ac:picMkLst>
        </pc:picChg>
        <pc:picChg chg="add mod">
          <ac:chgData name="Campbell, Felicia" userId="4a81c6dd-5327-4ba3-89f6-c8d753f98be4" providerId="ADAL" clId="{DB725198-DC9E-45A0-8DC7-81E3E4C96002}" dt="2025-10-10T17:09:55.613" v="3599" actId="14861"/>
          <ac:picMkLst>
            <pc:docMk/>
            <pc:sldMk cId="2355153650" sldId="1066"/>
            <ac:picMk id="9" creationId="{13D2968F-3794-C30B-88CF-9862EA2009EA}"/>
          </ac:picMkLst>
        </pc:picChg>
        <pc:picChg chg="add mod">
          <ac:chgData name="Campbell, Felicia" userId="4a81c6dd-5327-4ba3-89f6-c8d753f98be4" providerId="ADAL" clId="{DB725198-DC9E-45A0-8DC7-81E3E4C96002}" dt="2025-10-07T14:16:42.244" v="2307" actId="14861"/>
          <ac:picMkLst>
            <pc:docMk/>
            <pc:sldMk cId="2355153650" sldId="1066"/>
            <ac:picMk id="10" creationId="{7949F995-8BF8-0C1B-AB46-75D00696D765}"/>
          </ac:picMkLst>
        </pc:picChg>
      </pc:sldChg>
      <pc:sldChg chg="modSp add del mod">
        <pc:chgData name="Campbell, Felicia" userId="4a81c6dd-5327-4ba3-89f6-c8d753f98be4" providerId="ADAL" clId="{DB725198-DC9E-45A0-8DC7-81E3E4C96002}" dt="2025-10-07T13:55:20.583" v="1575" actId="2696"/>
        <pc:sldMkLst>
          <pc:docMk/>
          <pc:sldMk cId="416306234" sldId="1067"/>
        </pc:sldMkLst>
      </pc:sldChg>
      <pc:sldChg chg="addSp delSp modSp add mod">
        <pc:chgData name="Campbell, Felicia" userId="4a81c6dd-5327-4ba3-89f6-c8d753f98be4" providerId="ADAL" clId="{DB725198-DC9E-45A0-8DC7-81E3E4C96002}" dt="2025-10-10T17:23:03.495" v="3824" actId="14861"/>
        <pc:sldMkLst>
          <pc:docMk/>
          <pc:sldMk cId="751210284" sldId="1067"/>
        </pc:sldMkLst>
        <pc:spChg chg="del">
          <ac:chgData name="Campbell, Felicia" userId="4a81c6dd-5327-4ba3-89f6-c8d753f98be4" providerId="ADAL" clId="{DB725198-DC9E-45A0-8DC7-81E3E4C96002}" dt="2025-10-10T17:22:33.957" v="3801" actId="478"/>
          <ac:spMkLst>
            <pc:docMk/>
            <pc:sldMk cId="751210284" sldId="1067"/>
            <ac:spMk id="7" creationId="{FD3AA375-7657-A458-79C6-6A7C210FD5DA}"/>
          </ac:spMkLst>
        </pc:spChg>
        <pc:picChg chg="del">
          <ac:chgData name="Campbell, Felicia" userId="4a81c6dd-5327-4ba3-89f6-c8d753f98be4" providerId="ADAL" clId="{DB725198-DC9E-45A0-8DC7-81E3E4C96002}" dt="2025-10-10T17:22:34.832" v="3802" actId="478"/>
          <ac:picMkLst>
            <pc:docMk/>
            <pc:sldMk cId="751210284" sldId="1067"/>
            <ac:picMk id="5" creationId="{96915BAC-8150-2403-01F1-C9A6E3FCD63C}"/>
          </ac:picMkLst>
        </pc:picChg>
        <pc:picChg chg="add mod">
          <ac:chgData name="Campbell, Felicia" userId="4a81c6dd-5327-4ba3-89f6-c8d753f98be4" providerId="ADAL" clId="{DB725198-DC9E-45A0-8DC7-81E3E4C96002}" dt="2025-10-10T17:23:03.495" v="3824" actId="14861"/>
          <ac:picMkLst>
            <pc:docMk/>
            <pc:sldMk cId="751210284" sldId="1067"/>
            <ac:picMk id="9" creationId="{C3988CBC-6579-71B0-BE5C-A97F1EF9EB6C}"/>
          </ac:picMkLst>
        </pc:picChg>
        <pc:picChg chg="add mod">
          <ac:chgData name="Campbell, Felicia" userId="4a81c6dd-5327-4ba3-89f6-c8d753f98be4" providerId="ADAL" clId="{DB725198-DC9E-45A0-8DC7-81E3E4C96002}" dt="2025-10-07T14:25:56.521" v="2537" actId="14861"/>
          <ac:picMkLst>
            <pc:docMk/>
            <pc:sldMk cId="751210284" sldId="1067"/>
            <ac:picMk id="10" creationId="{35C3343E-9DBA-6343-9A57-070712F3469B}"/>
          </ac:picMkLst>
        </pc:picChg>
      </pc:sldChg>
      <pc:sldChg chg="add del">
        <pc:chgData name="Campbell, Felicia" userId="4a81c6dd-5327-4ba3-89f6-c8d753f98be4" providerId="ADAL" clId="{DB725198-DC9E-45A0-8DC7-81E3E4C96002}" dt="2025-10-07T14:03:04.945" v="1992" actId="47"/>
        <pc:sldMkLst>
          <pc:docMk/>
          <pc:sldMk cId="1596344700" sldId="1068"/>
        </pc:sldMkLst>
      </pc:sldChg>
      <pc:sldChg chg="modSp add mod">
        <pc:chgData name="Campbell, Felicia" userId="4a81c6dd-5327-4ba3-89f6-c8d753f98be4" providerId="ADAL" clId="{DB725198-DC9E-45A0-8DC7-81E3E4C96002}" dt="2025-10-07T13:46:57.937" v="1513" actId="20577"/>
        <pc:sldMkLst>
          <pc:docMk/>
          <pc:sldMk cId="3365509088" sldId="1069"/>
        </pc:sldMkLst>
        <pc:spChg chg="mod">
          <ac:chgData name="Campbell, Felicia" userId="4a81c6dd-5327-4ba3-89f6-c8d753f98be4" providerId="ADAL" clId="{DB725198-DC9E-45A0-8DC7-81E3E4C96002}" dt="2025-10-07T13:46:57.937" v="1513" actId="20577"/>
          <ac:spMkLst>
            <pc:docMk/>
            <pc:sldMk cId="3365509088" sldId="1069"/>
            <ac:spMk id="5" creationId="{D2110745-2A84-FAFA-062A-6208337048EF}"/>
          </ac:spMkLst>
        </pc:spChg>
        <pc:spChg chg="mod">
          <ac:chgData name="Campbell, Felicia" userId="4a81c6dd-5327-4ba3-89f6-c8d753f98be4" providerId="ADAL" clId="{DB725198-DC9E-45A0-8DC7-81E3E4C96002}" dt="2025-10-07T13:46:51.474" v="1503" actId="20577"/>
          <ac:spMkLst>
            <pc:docMk/>
            <pc:sldMk cId="3365509088" sldId="1069"/>
            <ac:spMk id="8" creationId="{7FB5D3A6-A92D-B9C4-903E-018335F1B1A7}"/>
          </ac:spMkLst>
        </pc:spChg>
      </pc:sldChg>
      <pc:sldChg chg="modSp add del mod">
        <pc:chgData name="Campbell, Felicia" userId="4a81c6dd-5327-4ba3-89f6-c8d753f98be4" providerId="ADAL" clId="{DB725198-DC9E-45A0-8DC7-81E3E4C96002}" dt="2025-10-07T13:55:36.908" v="1577" actId="47"/>
        <pc:sldMkLst>
          <pc:docMk/>
          <pc:sldMk cId="2283821383" sldId="1070"/>
        </pc:sldMkLst>
      </pc:sldChg>
      <pc:sldChg chg="addSp delSp modSp add mod">
        <pc:chgData name="Campbell, Felicia" userId="4a81c6dd-5327-4ba3-89f6-c8d753f98be4" providerId="ADAL" clId="{DB725198-DC9E-45A0-8DC7-81E3E4C96002}" dt="2025-10-07T13:47:08.725" v="1515"/>
        <pc:sldMkLst>
          <pc:docMk/>
          <pc:sldMk cId="2502694353" sldId="1071"/>
        </pc:sldMkLst>
        <pc:spChg chg="add mod">
          <ac:chgData name="Campbell, Felicia" userId="4a81c6dd-5327-4ba3-89f6-c8d753f98be4" providerId="ADAL" clId="{DB725198-DC9E-45A0-8DC7-81E3E4C96002}" dt="2025-10-07T13:47:08.725" v="1515"/>
          <ac:spMkLst>
            <pc:docMk/>
            <pc:sldMk cId="2502694353" sldId="1071"/>
            <ac:spMk id="5" creationId="{243D7A59-A45E-821F-0110-7CEAD6F9DFD7}"/>
          </ac:spMkLst>
        </pc:spChg>
      </pc:sldChg>
      <pc:sldChg chg="add del">
        <pc:chgData name="Campbell, Felicia" userId="4a81c6dd-5327-4ba3-89f6-c8d753f98be4" providerId="ADAL" clId="{DB725198-DC9E-45A0-8DC7-81E3E4C96002}" dt="2025-10-07T13:55:41.576" v="1579" actId="47"/>
        <pc:sldMkLst>
          <pc:docMk/>
          <pc:sldMk cId="1360015109" sldId="1072"/>
        </pc:sldMkLst>
      </pc:sldChg>
      <pc:sldChg chg="addSp delSp modSp add mod">
        <pc:chgData name="Campbell, Felicia" userId="4a81c6dd-5327-4ba3-89f6-c8d753f98be4" providerId="ADAL" clId="{DB725198-DC9E-45A0-8DC7-81E3E4C96002}" dt="2025-10-07T13:47:13.306" v="1517"/>
        <pc:sldMkLst>
          <pc:docMk/>
          <pc:sldMk cId="1623284512" sldId="1073"/>
        </pc:sldMkLst>
        <pc:spChg chg="add mod">
          <ac:chgData name="Campbell, Felicia" userId="4a81c6dd-5327-4ba3-89f6-c8d753f98be4" providerId="ADAL" clId="{DB725198-DC9E-45A0-8DC7-81E3E4C96002}" dt="2025-10-07T13:47:13.306" v="1517"/>
          <ac:spMkLst>
            <pc:docMk/>
            <pc:sldMk cId="1623284512" sldId="1073"/>
            <ac:spMk id="7" creationId="{F9D93CDA-74FD-72B9-D8C1-47F6D7F8C62A}"/>
          </ac:spMkLst>
        </pc:spChg>
      </pc:sldChg>
      <pc:sldChg chg="addSp delSp modSp add mod">
        <pc:chgData name="Campbell, Felicia" userId="4a81c6dd-5327-4ba3-89f6-c8d753f98be4" providerId="ADAL" clId="{DB725198-DC9E-45A0-8DC7-81E3E4C96002}" dt="2025-10-07T13:47:17.036" v="1519"/>
        <pc:sldMkLst>
          <pc:docMk/>
          <pc:sldMk cId="3686491711" sldId="1074"/>
        </pc:sldMkLst>
        <pc:spChg chg="add mod">
          <ac:chgData name="Campbell, Felicia" userId="4a81c6dd-5327-4ba3-89f6-c8d753f98be4" providerId="ADAL" clId="{DB725198-DC9E-45A0-8DC7-81E3E4C96002}" dt="2025-10-07T13:47:17.036" v="1519"/>
          <ac:spMkLst>
            <pc:docMk/>
            <pc:sldMk cId="3686491711" sldId="1074"/>
            <ac:spMk id="3" creationId="{4DFA946F-63D3-3040-1581-7F07D49AE41E}"/>
          </ac:spMkLst>
        </pc:spChg>
      </pc:sldChg>
      <pc:sldChg chg="addSp delSp modSp add mod">
        <pc:chgData name="Campbell, Felicia" userId="4a81c6dd-5327-4ba3-89f6-c8d753f98be4" providerId="ADAL" clId="{DB725198-DC9E-45A0-8DC7-81E3E4C96002}" dt="2025-10-07T13:47:20.708" v="1521"/>
        <pc:sldMkLst>
          <pc:docMk/>
          <pc:sldMk cId="3468853977" sldId="1075"/>
        </pc:sldMkLst>
        <pc:spChg chg="add mod">
          <ac:chgData name="Campbell, Felicia" userId="4a81c6dd-5327-4ba3-89f6-c8d753f98be4" providerId="ADAL" clId="{DB725198-DC9E-45A0-8DC7-81E3E4C96002}" dt="2025-10-07T13:47:20.708" v="1521"/>
          <ac:spMkLst>
            <pc:docMk/>
            <pc:sldMk cId="3468853977" sldId="1075"/>
            <ac:spMk id="3" creationId="{C661678A-D4CC-C3E2-7188-9E377ADCEFE3}"/>
          </ac:spMkLst>
        </pc:spChg>
      </pc:sldChg>
      <pc:sldChg chg="add del">
        <pc:chgData name="Campbell, Felicia" userId="4a81c6dd-5327-4ba3-89f6-c8d753f98be4" providerId="ADAL" clId="{DB725198-DC9E-45A0-8DC7-81E3E4C96002}" dt="2025-10-07T14:26:43.711" v="2559" actId="47"/>
        <pc:sldMkLst>
          <pc:docMk/>
          <pc:sldMk cId="363739047" sldId="1076"/>
        </pc:sldMkLst>
      </pc:sldChg>
      <pc:sldChg chg="add del">
        <pc:chgData name="Campbell, Felicia" userId="4a81c6dd-5327-4ba3-89f6-c8d753f98be4" providerId="ADAL" clId="{DB725198-DC9E-45A0-8DC7-81E3E4C96002}" dt="2025-10-10T15:11:26.264" v="3247" actId="47"/>
        <pc:sldMkLst>
          <pc:docMk/>
          <pc:sldMk cId="1856106857" sldId="1077"/>
        </pc:sldMkLst>
      </pc:sldChg>
      <pc:sldChg chg="add del">
        <pc:chgData name="Campbell, Felicia" userId="4a81c6dd-5327-4ba3-89f6-c8d753f98be4" providerId="ADAL" clId="{DB725198-DC9E-45A0-8DC7-81E3E4C96002}" dt="2025-10-07T14:26:03.060" v="2539" actId="2696"/>
        <pc:sldMkLst>
          <pc:docMk/>
          <pc:sldMk cId="3588833396" sldId="1078"/>
        </pc:sldMkLst>
      </pc:sldChg>
      <pc:sldChg chg="addSp delSp modSp add mod">
        <pc:chgData name="Campbell, Felicia" userId="4a81c6dd-5327-4ba3-89f6-c8d753f98be4" providerId="ADAL" clId="{DB725198-DC9E-45A0-8DC7-81E3E4C96002}" dt="2025-10-10T15:33:41.672" v="3263" actId="14861"/>
        <pc:sldMkLst>
          <pc:docMk/>
          <pc:sldMk cId="125937676" sldId="1079"/>
        </pc:sldMkLst>
        <pc:spChg chg="del">
          <ac:chgData name="Campbell, Felicia" userId="4a81c6dd-5327-4ba3-89f6-c8d753f98be4" providerId="ADAL" clId="{DB725198-DC9E-45A0-8DC7-81E3E4C96002}" dt="2025-10-10T15:33:07.777" v="3248" actId="478"/>
          <ac:spMkLst>
            <pc:docMk/>
            <pc:sldMk cId="125937676" sldId="1079"/>
            <ac:spMk id="7" creationId="{C0B4BEFA-5C44-CACC-8D9F-BAF0BD9F0DEE}"/>
          </ac:spMkLst>
        </pc:spChg>
        <pc:spChg chg="mod">
          <ac:chgData name="Campbell, Felicia" userId="4a81c6dd-5327-4ba3-89f6-c8d753f98be4" providerId="ADAL" clId="{DB725198-DC9E-45A0-8DC7-81E3E4C96002}" dt="2025-10-07T13:57:51.746" v="1604" actId="20577"/>
          <ac:spMkLst>
            <pc:docMk/>
            <pc:sldMk cId="125937676" sldId="1079"/>
            <ac:spMk id="8" creationId="{87FAE692-3A59-30F6-5AC1-6223624A82A9}"/>
          </ac:spMkLst>
        </pc:spChg>
        <pc:picChg chg="del">
          <ac:chgData name="Campbell, Felicia" userId="4a81c6dd-5327-4ba3-89f6-c8d753f98be4" providerId="ADAL" clId="{DB725198-DC9E-45A0-8DC7-81E3E4C96002}" dt="2025-10-10T15:33:09.126" v="3249" actId="478"/>
          <ac:picMkLst>
            <pc:docMk/>
            <pc:sldMk cId="125937676" sldId="1079"/>
            <ac:picMk id="5" creationId="{CECA3E4C-1287-2F8D-6862-A11CC6377E0F}"/>
          </ac:picMkLst>
        </pc:picChg>
        <pc:picChg chg="add mod">
          <ac:chgData name="Campbell, Felicia" userId="4a81c6dd-5327-4ba3-89f6-c8d753f98be4" providerId="ADAL" clId="{DB725198-DC9E-45A0-8DC7-81E3E4C96002}" dt="2025-10-07T14:03:53.139" v="2003" actId="14861"/>
          <ac:picMkLst>
            <pc:docMk/>
            <pc:sldMk cId="125937676" sldId="1079"/>
            <ac:picMk id="10" creationId="{3C079F3D-EEC8-B3FC-CABE-2F200966C3B2}"/>
          </ac:picMkLst>
        </pc:picChg>
        <pc:picChg chg="add mod">
          <ac:chgData name="Campbell, Felicia" userId="4a81c6dd-5327-4ba3-89f6-c8d753f98be4" providerId="ADAL" clId="{DB725198-DC9E-45A0-8DC7-81E3E4C96002}" dt="2025-10-10T15:33:41.672" v="3263" actId="14861"/>
          <ac:picMkLst>
            <pc:docMk/>
            <pc:sldMk cId="125937676" sldId="1079"/>
            <ac:picMk id="14" creationId="{D51E1AB6-4F39-55EA-530B-B892FDCD3F0F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36:38.620" v="3279" actId="14861"/>
        <pc:sldMkLst>
          <pc:docMk/>
          <pc:sldMk cId="3790456121" sldId="1080"/>
        </pc:sldMkLst>
        <pc:spChg chg="del">
          <ac:chgData name="Campbell, Felicia" userId="4a81c6dd-5327-4ba3-89f6-c8d753f98be4" providerId="ADAL" clId="{DB725198-DC9E-45A0-8DC7-81E3E4C96002}" dt="2025-10-10T15:34:24.641" v="3264" actId="478"/>
          <ac:spMkLst>
            <pc:docMk/>
            <pc:sldMk cId="3790456121" sldId="1080"/>
            <ac:spMk id="7" creationId="{7039193D-9EEB-BEDD-3703-7726DD5D10C7}"/>
          </ac:spMkLst>
        </pc:spChg>
        <pc:spChg chg="mod">
          <ac:chgData name="Campbell, Felicia" userId="4a81c6dd-5327-4ba3-89f6-c8d753f98be4" providerId="ADAL" clId="{DB725198-DC9E-45A0-8DC7-81E3E4C96002}" dt="2025-10-07T13:58:02.565" v="1628" actId="20577"/>
          <ac:spMkLst>
            <pc:docMk/>
            <pc:sldMk cId="3790456121" sldId="1080"/>
            <ac:spMk id="8" creationId="{509DAB79-4F83-EBCB-84FC-7CBD00E77EFC}"/>
          </ac:spMkLst>
        </pc:spChg>
        <pc:picChg chg="del">
          <ac:chgData name="Campbell, Felicia" userId="4a81c6dd-5327-4ba3-89f6-c8d753f98be4" providerId="ADAL" clId="{DB725198-DC9E-45A0-8DC7-81E3E4C96002}" dt="2025-10-10T15:34:25.543" v="3265" actId="478"/>
          <ac:picMkLst>
            <pc:docMk/>
            <pc:sldMk cId="3790456121" sldId="1080"/>
            <ac:picMk id="5" creationId="{2CF1F8F0-FD77-EE46-A0B9-4062D32E9F45}"/>
          </ac:picMkLst>
        </pc:picChg>
        <pc:picChg chg="add mod">
          <ac:chgData name="Campbell, Felicia" userId="4a81c6dd-5327-4ba3-89f6-c8d753f98be4" providerId="ADAL" clId="{DB725198-DC9E-45A0-8DC7-81E3E4C96002}" dt="2025-10-07T14:05:09.803" v="2026" actId="14861"/>
          <ac:picMkLst>
            <pc:docMk/>
            <pc:sldMk cId="3790456121" sldId="1080"/>
            <ac:picMk id="10" creationId="{CE9A24A3-17D6-F013-DCBF-6AABC825449B}"/>
          </ac:picMkLst>
        </pc:picChg>
        <pc:picChg chg="add mod">
          <ac:chgData name="Campbell, Felicia" userId="4a81c6dd-5327-4ba3-89f6-c8d753f98be4" providerId="ADAL" clId="{DB725198-DC9E-45A0-8DC7-81E3E4C96002}" dt="2025-10-10T15:36:38.620" v="3279" actId="14861"/>
          <ac:picMkLst>
            <pc:docMk/>
            <pc:sldMk cId="3790456121" sldId="1080"/>
            <ac:picMk id="14" creationId="{8BD00F15-A9E5-9DDD-508A-AA615EB0BCD7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38:15.286" v="3294" actId="14861"/>
        <pc:sldMkLst>
          <pc:docMk/>
          <pc:sldMk cId="787854071" sldId="1081"/>
        </pc:sldMkLst>
        <pc:spChg chg="del">
          <ac:chgData name="Campbell, Felicia" userId="4a81c6dd-5327-4ba3-89f6-c8d753f98be4" providerId="ADAL" clId="{DB725198-DC9E-45A0-8DC7-81E3E4C96002}" dt="2025-10-10T15:37:25.286" v="3280" actId="478"/>
          <ac:spMkLst>
            <pc:docMk/>
            <pc:sldMk cId="787854071" sldId="1081"/>
            <ac:spMk id="7" creationId="{F4D8F041-3765-39F6-FC52-7B0EE14512B8}"/>
          </ac:spMkLst>
        </pc:spChg>
        <pc:spChg chg="mod">
          <ac:chgData name="Campbell, Felicia" userId="4a81c6dd-5327-4ba3-89f6-c8d753f98be4" providerId="ADAL" clId="{DB725198-DC9E-45A0-8DC7-81E3E4C96002}" dt="2025-10-07T13:58:12.594" v="1654" actId="20577"/>
          <ac:spMkLst>
            <pc:docMk/>
            <pc:sldMk cId="787854071" sldId="1081"/>
            <ac:spMk id="8" creationId="{C3769C7A-552A-7EC1-A536-1EF0550FA9DE}"/>
          </ac:spMkLst>
        </pc:spChg>
        <pc:picChg chg="del">
          <ac:chgData name="Campbell, Felicia" userId="4a81c6dd-5327-4ba3-89f6-c8d753f98be4" providerId="ADAL" clId="{DB725198-DC9E-45A0-8DC7-81E3E4C96002}" dt="2025-10-10T15:37:26.797" v="3281" actId="478"/>
          <ac:picMkLst>
            <pc:docMk/>
            <pc:sldMk cId="787854071" sldId="1081"/>
            <ac:picMk id="5" creationId="{2BCF595C-974A-E62C-E220-C275F2F8CAB4}"/>
          </ac:picMkLst>
        </pc:picChg>
        <pc:picChg chg="add mod">
          <ac:chgData name="Campbell, Felicia" userId="4a81c6dd-5327-4ba3-89f6-c8d753f98be4" providerId="ADAL" clId="{DB725198-DC9E-45A0-8DC7-81E3E4C96002}" dt="2025-10-07T14:06:00.468" v="2046" actId="14861"/>
          <ac:picMkLst>
            <pc:docMk/>
            <pc:sldMk cId="787854071" sldId="1081"/>
            <ac:picMk id="10" creationId="{4659F733-8F52-F099-DCE7-FC0A8ED26D13}"/>
          </ac:picMkLst>
        </pc:picChg>
        <pc:picChg chg="add mod">
          <ac:chgData name="Campbell, Felicia" userId="4a81c6dd-5327-4ba3-89f6-c8d753f98be4" providerId="ADAL" clId="{DB725198-DC9E-45A0-8DC7-81E3E4C96002}" dt="2025-10-10T15:38:15.286" v="3294" actId="14861"/>
          <ac:picMkLst>
            <pc:docMk/>
            <pc:sldMk cId="787854071" sldId="1081"/>
            <ac:picMk id="14" creationId="{1D982E2A-C84B-5E49-FC71-2F792B2B3666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45:29.096" v="3315" actId="14861"/>
        <pc:sldMkLst>
          <pc:docMk/>
          <pc:sldMk cId="1084114479" sldId="1082"/>
        </pc:sldMkLst>
        <pc:spChg chg="del mod">
          <ac:chgData name="Campbell, Felicia" userId="4a81c6dd-5327-4ba3-89f6-c8d753f98be4" providerId="ADAL" clId="{DB725198-DC9E-45A0-8DC7-81E3E4C96002}" dt="2025-10-10T15:44:47.097" v="3297" actId="478"/>
          <ac:spMkLst>
            <pc:docMk/>
            <pc:sldMk cId="1084114479" sldId="1082"/>
            <ac:spMk id="7" creationId="{E69A147B-F60A-991B-D3F2-BD1BBD8C6097}"/>
          </ac:spMkLst>
        </pc:spChg>
        <pc:spChg chg="mod">
          <ac:chgData name="Campbell, Felicia" userId="4a81c6dd-5327-4ba3-89f6-c8d753f98be4" providerId="ADAL" clId="{DB725198-DC9E-45A0-8DC7-81E3E4C96002}" dt="2025-10-07T13:58:29.849" v="1693" actId="20577"/>
          <ac:spMkLst>
            <pc:docMk/>
            <pc:sldMk cId="1084114479" sldId="1082"/>
            <ac:spMk id="8" creationId="{0D241761-2AA4-8451-2084-58735A63BFEC}"/>
          </ac:spMkLst>
        </pc:spChg>
        <pc:picChg chg="del">
          <ac:chgData name="Campbell, Felicia" userId="4a81c6dd-5327-4ba3-89f6-c8d753f98be4" providerId="ADAL" clId="{DB725198-DC9E-45A0-8DC7-81E3E4C96002}" dt="2025-10-10T15:44:44.282" v="3295" actId="478"/>
          <ac:picMkLst>
            <pc:docMk/>
            <pc:sldMk cId="1084114479" sldId="1082"/>
            <ac:picMk id="5" creationId="{48E6B369-3318-B04B-9997-C02111FABD01}"/>
          </ac:picMkLst>
        </pc:picChg>
        <pc:picChg chg="add mod">
          <ac:chgData name="Campbell, Felicia" userId="4a81c6dd-5327-4ba3-89f6-c8d753f98be4" providerId="ADAL" clId="{DB725198-DC9E-45A0-8DC7-81E3E4C96002}" dt="2025-10-10T15:45:29.096" v="3315" actId="14861"/>
          <ac:picMkLst>
            <pc:docMk/>
            <pc:sldMk cId="1084114479" sldId="1082"/>
            <ac:picMk id="9" creationId="{96C35C36-DDE7-35CD-193B-B06C944BFDFD}"/>
          </ac:picMkLst>
        </pc:picChg>
        <pc:picChg chg="add mod">
          <ac:chgData name="Campbell, Felicia" userId="4a81c6dd-5327-4ba3-89f6-c8d753f98be4" providerId="ADAL" clId="{DB725198-DC9E-45A0-8DC7-81E3E4C96002}" dt="2025-10-07T14:06:46.850" v="2069" actId="14861"/>
          <ac:picMkLst>
            <pc:docMk/>
            <pc:sldMk cId="1084114479" sldId="1082"/>
            <ac:picMk id="10" creationId="{DF8C9039-840F-2C95-E480-FA802DCE3B12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46:48.421" v="3339" actId="14861"/>
        <pc:sldMkLst>
          <pc:docMk/>
          <pc:sldMk cId="2548387357" sldId="1083"/>
        </pc:sldMkLst>
        <pc:spChg chg="del">
          <ac:chgData name="Campbell, Felicia" userId="4a81c6dd-5327-4ba3-89f6-c8d753f98be4" providerId="ADAL" clId="{DB725198-DC9E-45A0-8DC7-81E3E4C96002}" dt="2025-10-10T15:46:14.297" v="3316" actId="478"/>
          <ac:spMkLst>
            <pc:docMk/>
            <pc:sldMk cId="2548387357" sldId="1083"/>
            <ac:spMk id="7" creationId="{85535906-8EE1-ABFB-EBE5-C4D5C9A43BCE}"/>
          </ac:spMkLst>
        </pc:spChg>
        <pc:spChg chg="mod">
          <ac:chgData name="Campbell, Felicia" userId="4a81c6dd-5327-4ba3-89f6-c8d753f98be4" providerId="ADAL" clId="{DB725198-DC9E-45A0-8DC7-81E3E4C96002}" dt="2025-10-07T13:58:45.138" v="1711" actId="20577"/>
          <ac:spMkLst>
            <pc:docMk/>
            <pc:sldMk cId="2548387357" sldId="1083"/>
            <ac:spMk id="8" creationId="{6BB25099-65E8-37D7-3DCE-BB6DA2959BD2}"/>
          </ac:spMkLst>
        </pc:spChg>
        <pc:picChg chg="del">
          <ac:chgData name="Campbell, Felicia" userId="4a81c6dd-5327-4ba3-89f6-c8d753f98be4" providerId="ADAL" clId="{DB725198-DC9E-45A0-8DC7-81E3E4C96002}" dt="2025-10-10T15:46:16.249" v="3317" actId="478"/>
          <ac:picMkLst>
            <pc:docMk/>
            <pc:sldMk cId="2548387357" sldId="1083"/>
            <ac:picMk id="5" creationId="{DD9B115A-8254-B4DE-A06D-D2586345E865}"/>
          </ac:picMkLst>
        </pc:picChg>
        <pc:picChg chg="add mod">
          <ac:chgData name="Campbell, Felicia" userId="4a81c6dd-5327-4ba3-89f6-c8d753f98be4" providerId="ADAL" clId="{DB725198-DC9E-45A0-8DC7-81E3E4C96002}" dt="2025-10-10T15:46:48.421" v="3339" actId="14861"/>
          <ac:picMkLst>
            <pc:docMk/>
            <pc:sldMk cId="2548387357" sldId="1083"/>
            <ac:picMk id="9" creationId="{4A46A1A8-4290-6012-6AE7-09BAADA2943A}"/>
          </ac:picMkLst>
        </pc:picChg>
        <pc:picChg chg="add mod">
          <ac:chgData name="Campbell, Felicia" userId="4a81c6dd-5327-4ba3-89f6-c8d753f98be4" providerId="ADAL" clId="{DB725198-DC9E-45A0-8DC7-81E3E4C96002}" dt="2025-10-08T14:01:23.338" v="2662" actId="14861"/>
          <ac:picMkLst>
            <pc:docMk/>
            <pc:sldMk cId="2548387357" sldId="1083"/>
            <ac:picMk id="14" creationId="{5364DBBF-C927-6D93-873E-DD5609EBF4FB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48:19.901" v="3362" actId="14861"/>
        <pc:sldMkLst>
          <pc:docMk/>
          <pc:sldMk cId="1706201654" sldId="1084"/>
        </pc:sldMkLst>
        <pc:spChg chg="del">
          <ac:chgData name="Campbell, Felicia" userId="4a81c6dd-5327-4ba3-89f6-c8d753f98be4" providerId="ADAL" clId="{DB725198-DC9E-45A0-8DC7-81E3E4C96002}" dt="2025-10-10T15:47:46.456" v="3340" actId="478"/>
          <ac:spMkLst>
            <pc:docMk/>
            <pc:sldMk cId="1706201654" sldId="1084"/>
            <ac:spMk id="7" creationId="{CAF282D9-0D32-A675-2B8B-C086C66A44D1}"/>
          </ac:spMkLst>
        </pc:spChg>
        <pc:spChg chg="mod">
          <ac:chgData name="Campbell, Felicia" userId="4a81c6dd-5327-4ba3-89f6-c8d753f98be4" providerId="ADAL" clId="{DB725198-DC9E-45A0-8DC7-81E3E4C96002}" dt="2025-10-07T13:58:58.531" v="1732" actId="20577"/>
          <ac:spMkLst>
            <pc:docMk/>
            <pc:sldMk cId="1706201654" sldId="1084"/>
            <ac:spMk id="8" creationId="{C531B21B-7962-7919-A992-548B858B5F29}"/>
          </ac:spMkLst>
        </pc:spChg>
        <pc:picChg chg="del">
          <ac:chgData name="Campbell, Felicia" userId="4a81c6dd-5327-4ba3-89f6-c8d753f98be4" providerId="ADAL" clId="{DB725198-DC9E-45A0-8DC7-81E3E4C96002}" dt="2025-10-10T15:47:47.394" v="3341" actId="478"/>
          <ac:picMkLst>
            <pc:docMk/>
            <pc:sldMk cId="1706201654" sldId="1084"/>
            <ac:picMk id="5" creationId="{0C26FD66-1439-FE74-1546-20DEC7B6CA96}"/>
          </ac:picMkLst>
        </pc:picChg>
        <pc:picChg chg="add mod">
          <ac:chgData name="Campbell, Felicia" userId="4a81c6dd-5327-4ba3-89f6-c8d753f98be4" providerId="ADAL" clId="{DB725198-DC9E-45A0-8DC7-81E3E4C96002}" dt="2025-10-10T15:48:19.901" v="3362" actId="14861"/>
          <ac:picMkLst>
            <pc:docMk/>
            <pc:sldMk cId="1706201654" sldId="1084"/>
            <ac:picMk id="9" creationId="{FD2F5870-ED48-F751-34FF-02CD63D097E0}"/>
          </ac:picMkLst>
        </pc:picChg>
        <pc:picChg chg="add mod">
          <ac:chgData name="Campbell, Felicia" userId="4a81c6dd-5327-4ba3-89f6-c8d753f98be4" providerId="ADAL" clId="{DB725198-DC9E-45A0-8DC7-81E3E4C96002}" dt="2025-10-07T14:08:16.373" v="2101" actId="14861"/>
          <ac:picMkLst>
            <pc:docMk/>
            <pc:sldMk cId="1706201654" sldId="1084"/>
            <ac:picMk id="10" creationId="{52F21921-2432-9C6D-D488-EC1E9F93EC1F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49:30.671" v="3381" actId="14861"/>
        <pc:sldMkLst>
          <pc:docMk/>
          <pc:sldMk cId="3705114687" sldId="1085"/>
        </pc:sldMkLst>
        <pc:spChg chg="del">
          <ac:chgData name="Campbell, Felicia" userId="4a81c6dd-5327-4ba3-89f6-c8d753f98be4" providerId="ADAL" clId="{DB725198-DC9E-45A0-8DC7-81E3E4C96002}" dt="2025-10-10T15:49:01.956" v="3363" actId="478"/>
          <ac:spMkLst>
            <pc:docMk/>
            <pc:sldMk cId="3705114687" sldId="1085"/>
            <ac:spMk id="7" creationId="{BD9A78C8-76AF-71B8-A382-E09F70508CEF}"/>
          </ac:spMkLst>
        </pc:spChg>
        <pc:spChg chg="mod">
          <ac:chgData name="Campbell, Felicia" userId="4a81c6dd-5327-4ba3-89f6-c8d753f98be4" providerId="ADAL" clId="{DB725198-DC9E-45A0-8DC7-81E3E4C96002}" dt="2025-10-07T13:59:07.061" v="1753" actId="20577"/>
          <ac:spMkLst>
            <pc:docMk/>
            <pc:sldMk cId="3705114687" sldId="1085"/>
            <ac:spMk id="8" creationId="{EDBD2FEF-EFCC-346E-A0AA-587E153C69D4}"/>
          </ac:spMkLst>
        </pc:spChg>
        <pc:picChg chg="del">
          <ac:chgData name="Campbell, Felicia" userId="4a81c6dd-5327-4ba3-89f6-c8d753f98be4" providerId="ADAL" clId="{DB725198-DC9E-45A0-8DC7-81E3E4C96002}" dt="2025-10-10T15:49:02.914" v="3364" actId="478"/>
          <ac:picMkLst>
            <pc:docMk/>
            <pc:sldMk cId="3705114687" sldId="1085"/>
            <ac:picMk id="5" creationId="{7CE6FFFE-47C6-738D-9870-5E87A07440C7}"/>
          </ac:picMkLst>
        </pc:picChg>
        <pc:picChg chg="add mod">
          <ac:chgData name="Campbell, Felicia" userId="4a81c6dd-5327-4ba3-89f6-c8d753f98be4" providerId="ADAL" clId="{DB725198-DC9E-45A0-8DC7-81E3E4C96002}" dt="2025-10-10T15:49:30.671" v="3381" actId="14861"/>
          <ac:picMkLst>
            <pc:docMk/>
            <pc:sldMk cId="3705114687" sldId="1085"/>
            <ac:picMk id="9" creationId="{055AA813-BC23-73B6-FBA5-BC44786631D7}"/>
          </ac:picMkLst>
        </pc:picChg>
        <pc:picChg chg="add mod">
          <ac:chgData name="Campbell, Felicia" userId="4a81c6dd-5327-4ba3-89f6-c8d753f98be4" providerId="ADAL" clId="{DB725198-DC9E-45A0-8DC7-81E3E4C96002}" dt="2025-10-07T14:09:06.154" v="2123" actId="14861"/>
          <ac:picMkLst>
            <pc:docMk/>
            <pc:sldMk cId="3705114687" sldId="1085"/>
            <ac:picMk id="10" creationId="{07647C1B-4FF9-210F-37C9-069EF5BF854F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50:34.951" v="3405" actId="14861"/>
        <pc:sldMkLst>
          <pc:docMk/>
          <pc:sldMk cId="1601680555" sldId="1086"/>
        </pc:sldMkLst>
        <pc:spChg chg="del">
          <ac:chgData name="Campbell, Felicia" userId="4a81c6dd-5327-4ba3-89f6-c8d753f98be4" providerId="ADAL" clId="{DB725198-DC9E-45A0-8DC7-81E3E4C96002}" dt="2025-10-10T15:50:09.477" v="3383" actId="478"/>
          <ac:spMkLst>
            <pc:docMk/>
            <pc:sldMk cId="1601680555" sldId="1086"/>
            <ac:spMk id="7" creationId="{BC0635EA-ED6F-55B7-ABA3-6A2E3B9903EC}"/>
          </ac:spMkLst>
        </pc:spChg>
        <pc:spChg chg="mod">
          <ac:chgData name="Campbell, Felicia" userId="4a81c6dd-5327-4ba3-89f6-c8d753f98be4" providerId="ADAL" clId="{DB725198-DC9E-45A0-8DC7-81E3E4C96002}" dt="2025-10-07T13:59:57.538" v="1846" actId="5793"/>
          <ac:spMkLst>
            <pc:docMk/>
            <pc:sldMk cId="1601680555" sldId="1086"/>
            <ac:spMk id="8" creationId="{8AB57AD9-01F2-D1FB-956A-C394CB7D2B08}"/>
          </ac:spMkLst>
        </pc:spChg>
        <pc:picChg chg="del">
          <ac:chgData name="Campbell, Felicia" userId="4a81c6dd-5327-4ba3-89f6-c8d753f98be4" providerId="ADAL" clId="{DB725198-DC9E-45A0-8DC7-81E3E4C96002}" dt="2025-10-10T15:50:08.374" v="3382" actId="478"/>
          <ac:picMkLst>
            <pc:docMk/>
            <pc:sldMk cId="1601680555" sldId="1086"/>
            <ac:picMk id="5" creationId="{D45D42CC-471F-CF15-4CF4-D8C4E2CC4EE9}"/>
          </ac:picMkLst>
        </pc:picChg>
        <pc:picChg chg="add mod">
          <ac:chgData name="Campbell, Felicia" userId="4a81c6dd-5327-4ba3-89f6-c8d753f98be4" providerId="ADAL" clId="{DB725198-DC9E-45A0-8DC7-81E3E4C96002}" dt="2025-10-10T15:50:34.951" v="3405" actId="14861"/>
          <ac:picMkLst>
            <pc:docMk/>
            <pc:sldMk cId="1601680555" sldId="1086"/>
            <ac:picMk id="9" creationId="{8DFAD501-CE7C-184B-C743-222B9F3C7B33}"/>
          </ac:picMkLst>
        </pc:picChg>
        <pc:picChg chg="add mod">
          <ac:chgData name="Campbell, Felicia" userId="4a81c6dd-5327-4ba3-89f6-c8d753f98be4" providerId="ADAL" clId="{DB725198-DC9E-45A0-8DC7-81E3E4C96002}" dt="2025-10-07T14:09:48.934" v="2139" actId="14861"/>
          <ac:picMkLst>
            <pc:docMk/>
            <pc:sldMk cId="1601680555" sldId="1086"/>
            <ac:picMk id="10" creationId="{0F03BE3C-1E10-E794-A14E-8C5203B12EC8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51:38.391" v="3427" actId="14861"/>
        <pc:sldMkLst>
          <pc:docMk/>
          <pc:sldMk cId="2394982785" sldId="1087"/>
        </pc:sldMkLst>
        <pc:spChg chg="del">
          <ac:chgData name="Campbell, Felicia" userId="4a81c6dd-5327-4ba3-89f6-c8d753f98be4" providerId="ADAL" clId="{DB725198-DC9E-45A0-8DC7-81E3E4C96002}" dt="2025-10-10T15:51:12.651" v="3407" actId="478"/>
          <ac:spMkLst>
            <pc:docMk/>
            <pc:sldMk cId="2394982785" sldId="1087"/>
            <ac:spMk id="7" creationId="{D2877505-2789-7AD4-93F0-71F8BD3C4853}"/>
          </ac:spMkLst>
        </pc:spChg>
        <pc:spChg chg="mod">
          <ac:chgData name="Campbell, Felicia" userId="4a81c6dd-5327-4ba3-89f6-c8d753f98be4" providerId="ADAL" clId="{DB725198-DC9E-45A0-8DC7-81E3E4C96002}" dt="2025-10-07T14:00:07.267" v="1866" actId="5793"/>
          <ac:spMkLst>
            <pc:docMk/>
            <pc:sldMk cId="2394982785" sldId="1087"/>
            <ac:spMk id="8" creationId="{A0A250A9-FD79-DB47-E237-D8AB7CD233FA}"/>
          </ac:spMkLst>
        </pc:spChg>
        <pc:picChg chg="del">
          <ac:chgData name="Campbell, Felicia" userId="4a81c6dd-5327-4ba3-89f6-c8d753f98be4" providerId="ADAL" clId="{DB725198-DC9E-45A0-8DC7-81E3E4C96002}" dt="2025-10-10T15:51:10.224" v="3406" actId="478"/>
          <ac:picMkLst>
            <pc:docMk/>
            <pc:sldMk cId="2394982785" sldId="1087"/>
            <ac:picMk id="5" creationId="{BEB951A5-6854-F15C-968D-2117D1074322}"/>
          </ac:picMkLst>
        </pc:picChg>
        <pc:picChg chg="add mod">
          <ac:chgData name="Campbell, Felicia" userId="4a81c6dd-5327-4ba3-89f6-c8d753f98be4" providerId="ADAL" clId="{DB725198-DC9E-45A0-8DC7-81E3E4C96002}" dt="2025-10-10T15:51:38.391" v="3427" actId="14861"/>
          <ac:picMkLst>
            <pc:docMk/>
            <pc:sldMk cId="2394982785" sldId="1087"/>
            <ac:picMk id="9" creationId="{790C291D-FCA1-88B7-7870-3492F29EA67C}"/>
          </ac:picMkLst>
        </pc:picChg>
        <pc:picChg chg="add mod">
          <ac:chgData name="Campbell, Felicia" userId="4a81c6dd-5327-4ba3-89f6-c8d753f98be4" providerId="ADAL" clId="{DB725198-DC9E-45A0-8DC7-81E3E4C96002}" dt="2025-10-07T14:10:32.074" v="2154" actId="14861"/>
          <ac:picMkLst>
            <pc:docMk/>
            <pc:sldMk cId="2394982785" sldId="1087"/>
            <ac:picMk id="10" creationId="{B6B335F9-5670-94E3-977D-AA018A9CDEBC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52:47.517" v="3448" actId="14861"/>
        <pc:sldMkLst>
          <pc:docMk/>
          <pc:sldMk cId="1903816015" sldId="1088"/>
        </pc:sldMkLst>
        <pc:spChg chg="del">
          <ac:chgData name="Campbell, Felicia" userId="4a81c6dd-5327-4ba3-89f6-c8d753f98be4" providerId="ADAL" clId="{DB725198-DC9E-45A0-8DC7-81E3E4C96002}" dt="2025-10-10T15:52:19.167" v="3428" actId="478"/>
          <ac:spMkLst>
            <pc:docMk/>
            <pc:sldMk cId="1903816015" sldId="1088"/>
            <ac:spMk id="7" creationId="{69D739D8-40BA-DC8E-A7FD-4B4DCFB88ADB}"/>
          </ac:spMkLst>
        </pc:spChg>
        <pc:spChg chg="mod">
          <ac:chgData name="Campbell, Felicia" userId="4a81c6dd-5327-4ba3-89f6-c8d753f98be4" providerId="ADAL" clId="{DB725198-DC9E-45A0-8DC7-81E3E4C96002}" dt="2025-10-07T13:59:46.033" v="1829" actId="20577"/>
          <ac:spMkLst>
            <pc:docMk/>
            <pc:sldMk cId="1903816015" sldId="1088"/>
            <ac:spMk id="8" creationId="{0825E610-5AFD-E43A-820B-2AF352D23806}"/>
          </ac:spMkLst>
        </pc:spChg>
        <pc:picChg chg="del">
          <ac:chgData name="Campbell, Felicia" userId="4a81c6dd-5327-4ba3-89f6-c8d753f98be4" providerId="ADAL" clId="{DB725198-DC9E-45A0-8DC7-81E3E4C96002}" dt="2025-10-10T15:52:20.059" v="3429" actId="478"/>
          <ac:picMkLst>
            <pc:docMk/>
            <pc:sldMk cId="1903816015" sldId="1088"/>
            <ac:picMk id="5" creationId="{588A323B-B67E-F799-4D42-6C837C52C7E9}"/>
          </ac:picMkLst>
        </pc:picChg>
        <pc:picChg chg="add mod">
          <ac:chgData name="Campbell, Felicia" userId="4a81c6dd-5327-4ba3-89f6-c8d753f98be4" providerId="ADAL" clId="{DB725198-DC9E-45A0-8DC7-81E3E4C96002}" dt="2025-10-10T15:52:47.517" v="3448" actId="14861"/>
          <ac:picMkLst>
            <pc:docMk/>
            <pc:sldMk cId="1903816015" sldId="1088"/>
            <ac:picMk id="9" creationId="{F5C11352-4EBC-51FE-0205-6731922AB728}"/>
          </ac:picMkLst>
        </pc:picChg>
        <pc:picChg chg="add mod">
          <ac:chgData name="Campbell, Felicia" userId="4a81c6dd-5327-4ba3-89f6-c8d753f98be4" providerId="ADAL" clId="{DB725198-DC9E-45A0-8DC7-81E3E4C96002}" dt="2025-10-07T14:11:17.232" v="2174" actId="14861"/>
          <ac:picMkLst>
            <pc:docMk/>
            <pc:sldMk cId="1903816015" sldId="1088"/>
            <ac:picMk id="10" creationId="{49080F80-2F5B-2446-841F-D3D7314CB471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54:00.911" v="3465" actId="14861"/>
        <pc:sldMkLst>
          <pc:docMk/>
          <pc:sldMk cId="2312490454" sldId="1089"/>
        </pc:sldMkLst>
        <pc:spChg chg="del">
          <ac:chgData name="Campbell, Felicia" userId="4a81c6dd-5327-4ba3-89f6-c8d753f98be4" providerId="ADAL" clId="{DB725198-DC9E-45A0-8DC7-81E3E4C96002}" dt="2025-10-10T15:53:21.432" v="3449" actId="478"/>
          <ac:spMkLst>
            <pc:docMk/>
            <pc:sldMk cId="2312490454" sldId="1089"/>
            <ac:spMk id="7" creationId="{AC9873FF-AF17-1D33-CD12-93402C604078}"/>
          </ac:spMkLst>
        </pc:spChg>
        <pc:spChg chg="mod">
          <ac:chgData name="Campbell, Felicia" userId="4a81c6dd-5327-4ba3-89f6-c8d753f98be4" providerId="ADAL" clId="{DB725198-DC9E-45A0-8DC7-81E3E4C96002}" dt="2025-10-07T14:00:16.963" v="1876" actId="20577"/>
          <ac:spMkLst>
            <pc:docMk/>
            <pc:sldMk cId="2312490454" sldId="1089"/>
            <ac:spMk id="8" creationId="{C400E055-7991-E0E3-793C-9A4B9F04BD2F}"/>
          </ac:spMkLst>
        </pc:spChg>
        <pc:picChg chg="del">
          <ac:chgData name="Campbell, Felicia" userId="4a81c6dd-5327-4ba3-89f6-c8d753f98be4" providerId="ADAL" clId="{DB725198-DC9E-45A0-8DC7-81E3E4C96002}" dt="2025-10-10T15:53:22.933" v="3450" actId="478"/>
          <ac:picMkLst>
            <pc:docMk/>
            <pc:sldMk cId="2312490454" sldId="1089"/>
            <ac:picMk id="5" creationId="{4A81ACF1-28A9-85CB-C116-4589AAB2BB84}"/>
          </ac:picMkLst>
        </pc:picChg>
        <pc:picChg chg="add mod">
          <ac:chgData name="Campbell, Felicia" userId="4a81c6dd-5327-4ba3-89f6-c8d753f98be4" providerId="ADAL" clId="{DB725198-DC9E-45A0-8DC7-81E3E4C96002}" dt="2025-10-10T15:54:00.911" v="3465" actId="14861"/>
          <ac:picMkLst>
            <pc:docMk/>
            <pc:sldMk cId="2312490454" sldId="1089"/>
            <ac:picMk id="9" creationId="{9397E9ED-DD42-6936-2353-F857BD4708BE}"/>
          </ac:picMkLst>
        </pc:picChg>
        <pc:picChg chg="add mod">
          <ac:chgData name="Campbell, Felicia" userId="4a81c6dd-5327-4ba3-89f6-c8d753f98be4" providerId="ADAL" clId="{DB725198-DC9E-45A0-8DC7-81E3E4C96002}" dt="2025-10-07T14:11:57.950" v="2190" actId="14861"/>
          <ac:picMkLst>
            <pc:docMk/>
            <pc:sldMk cId="2312490454" sldId="1089"/>
            <ac:picMk id="10" creationId="{E5DBE679-DE48-A2CF-DE0A-624A2FDABBE1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55:16.162" v="3487" actId="14861"/>
        <pc:sldMkLst>
          <pc:docMk/>
          <pc:sldMk cId="138000870" sldId="1090"/>
        </pc:sldMkLst>
        <pc:spChg chg="del">
          <ac:chgData name="Campbell, Felicia" userId="4a81c6dd-5327-4ba3-89f6-c8d753f98be4" providerId="ADAL" clId="{DB725198-DC9E-45A0-8DC7-81E3E4C96002}" dt="2025-10-10T15:54:41.560" v="3466" actId="478"/>
          <ac:spMkLst>
            <pc:docMk/>
            <pc:sldMk cId="138000870" sldId="1090"/>
            <ac:spMk id="7" creationId="{8EEEA2AC-12BB-6FCA-D3D2-25D63FE3542E}"/>
          </ac:spMkLst>
        </pc:spChg>
        <pc:spChg chg="mod">
          <ac:chgData name="Campbell, Felicia" userId="4a81c6dd-5327-4ba3-89f6-c8d753f98be4" providerId="ADAL" clId="{DB725198-DC9E-45A0-8DC7-81E3E4C96002}" dt="2025-10-07T14:00:32.162" v="1889" actId="20577"/>
          <ac:spMkLst>
            <pc:docMk/>
            <pc:sldMk cId="138000870" sldId="1090"/>
            <ac:spMk id="8" creationId="{204D4726-B1B0-8E54-54A3-8AC5717CED0D}"/>
          </ac:spMkLst>
        </pc:spChg>
        <pc:picChg chg="del">
          <ac:chgData name="Campbell, Felicia" userId="4a81c6dd-5327-4ba3-89f6-c8d753f98be4" providerId="ADAL" clId="{DB725198-DC9E-45A0-8DC7-81E3E4C96002}" dt="2025-10-10T15:54:42.685" v="3467" actId="478"/>
          <ac:picMkLst>
            <pc:docMk/>
            <pc:sldMk cId="138000870" sldId="1090"/>
            <ac:picMk id="5" creationId="{840DAB71-1860-8260-8B90-3101F22719FE}"/>
          </ac:picMkLst>
        </pc:picChg>
        <pc:picChg chg="add mod">
          <ac:chgData name="Campbell, Felicia" userId="4a81c6dd-5327-4ba3-89f6-c8d753f98be4" providerId="ADAL" clId="{DB725198-DC9E-45A0-8DC7-81E3E4C96002}" dt="2025-10-10T15:55:16.162" v="3487" actId="14861"/>
          <ac:picMkLst>
            <pc:docMk/>
            <pc:sldMk cId="138000870" sldId="1090"/>
            <ac:picMk id="9" creationId="{14675136-2B56-0CD3-E294-DD54E588A343}"/>
          </ac:picMkLst>
        </pc:picChg>
        <pc:picChg chg="add mod">
          <ac:chgData name="Campbell, Felicia" userId="4a81c6dd-5327-4ba3-89f6-c8d753f98be4" providerId="ADAL" clId="{DB725198-DC9E-45A0-8DC7-81E3E4C96002}" dt="2025-10-07T14:12:37.644" v="2206" actId="14861"/>
          <ac:picMkLst>
            <pc:docMk/>
            <pc:sldMk cId="138000870" sldId="1090"/>
            <ac:picMk id="10" creationId="{30F79E6F-C889-854E-324A-29D57E7C2C07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56:29.642" v="3510" actId="14861"/>
        <pc:sldMkLst>
          <pc:docMk/>
          <pc:sldMk cId="675159287" sldId="1091"/>
        </pc:sldMkLst>
        <pc:spChg chg="del">
          <ac:chgData name="Campbell, Felicia" userId="4a81c6dd-5327-4ba3-89f6-c8d753f98be4" providerId="ADAL" clId="{DB725198-DC9E-45A0-8DC7-81E3E4C96002}" dt="2025-10-10T15:56:02.179" v="3488" actId="478"/>
          <ac:spMkLst>
            <pc:docMk/>
            <pc:sldMk cId="675159287" sldId="1091"/>
            <ac:spMk id="7" creationId="{5CFEBD88-3717-8757-A3D6-B663F0CEFC56}"/>
          </ac:spMkLst>
        </pc:spChg>
        <pc:spChg chg="mod">
          <ac:chgData name="Campbell, Felicia" userId="4a81c6dd-5327-4ba3-89f6-c8d753f98be4" providerId="ADAL" clId="{DB725198-DC9E-45A0-8DC7-81E3E4C96002}" dt="2025-10-07T14:00:52.905" v="1933" actId="20577"/>
          <ac:spMkLst>
            <pc:docMk/>
            <pc:sldMk cId="675159287" sldId="1091"/>
            <ac:spMk id="8" creationId="{3B40FABB-F9ED-E94D-3510-5AE5BAF691B9}"/>
          </ac:spMkLst>
        </pc:spChg>
        <pc:picChg chg="del">
          <ac:chgData name="Campbell, Felicia" userId="4a81c6dd-5327-4ba3-89f6-c8d753f98be4" providerId="ADAL" clId="{DB725198-DC9E-45A0-8DC7-81E3E4C96002}" dt="2025-10-10T15:56:03.399" v="3489" actId="478"/>
          <ac:picMkLst>
            <pc:docMk/>
            <pc:sldMk cId="675159287" sldId="1091"/>
            <ac:picMk id="5" creationId="{2B57AA86-7023-DC2F-DF79-11334AEE6F05}"/>
          </ac:picMkLst>
        </pc:picChg>
        <pc:picChg chg="add mod">
          <ac:chgData name="Campbell, Felicia" userId="4a81c6dd-5327-4ba3-89f6-c8d753f98be4" providerId="ADAL" clId="{DB725198-DC9E-45A0-8DC7-81E3E4C96002}" dt="2025-10-10T15:56:29.642" v="3510" actId="14861"/>
          <ac:picMkLst>
            <pc:docMk/>
            <pc:sldMk cId="675159287" sldId="1091"/>
            <ac:picMk id="9" creationId="{A0BD42FD-50EF-B02F-78DF-EA3141C6F87E}"/>
          </ac:picMkLst>
        </pc:picChg>
        <pc:picChg chg="add mod">
          <ac:chgData name="Campbell, Felicia" userId="4a81c6dd-5327-4ba3-89f6-c8d753f98be4" providerId="ADAL" clId="{DB725198-DC9E-45A0-8DC7-81E3E4C96002}" dt="2025-10-07T14:13:25.744" v="2226" actId="14861"/>
          <ac:picMkLst>
            <pc:docMk/>
            <pc:sldMk cId="675159287" sldId="1091"/>
            <ac:picMk id="10" creationId="{5303711C-40AF-DACD-9819-2B07E1AC4609}"/>
          </ac:picMkLst>
        </pc:picChg>
      </pc:sldChg>
      <pc:sldChg chg="addSp delSp modSp add mod">
        <pc:chgData name="Campbell, Felicia" userId="4a81c6dd-5327-4ba3-89f6-c8d753f98be4" providerId="ADAL" clId="{DB725198-DC9E-45A0-8DC7-81E3E4C96002}" dt="2025-10-10T15:57:45.532" v="3529" actId="14861"/>
        <pc:sldMkLst>
          <pc:docMk/>
          <pc:sldMk cId="77633715" sldId="1092"/>
        </pc:sldMkLst>
        <pc:spChg chg="del">
          <ac:chgData name="Campbell, Felicia" userId="4a81c6dd-5327-4ba3-89f6-c8d753f98be4" providerId="ADAL" clId="{DB725198-DC9E-45A0-8DC7-81E3E4C96002}" dt="2025-10-10T15:57:16.421" v="3511" actId="478"/>
          <ac:spMkLst>
            <pc:docMk/>
            <pc:sldMk cId="77633715" sldId="1092"/>
            <ac:spMk id="7" creationId="{C601D525-06BA-D316-6FE2-77C36D39153E}"/>
          </ac:spMkLst>
        </pc:spChg>
        <pc:spChg chg="mod">
          <ac:chgData name="Campbell, Felicia" userId="4a81c6dd-5327-4ba3-89f6-c8d753f98be4" providerId="ADAL" clId="{DB725198-DC9E-45A0-8DC7-81E3E4C96002}" dt="2025-10-07T14:01:04.249" v="1939" actId="5793"/>
          <ac:spMkLst>
            <pc:docMk/>
            <pc:sldMk cId="77633715" sldId="1092"/>
            <ac:spMk id="8" creationId="{933C3FD2-B1D1-754A-FDC3-581B473238E7}"/>
          </ac:spMkLst>
        </pc:spChg>
        <pc:picChg chg="del">
          <ac:chgData name="Campbell, Felicia" userId="4a81c6dd-5327-4ba3-89f6-c8d753f98be4" providerId="ADAL" clId="{DB725198-DC9E-45A0-8DC7-81E3E4C96002}" dt="2025-10-10T15:57:17.593" v="3512" actId="478"/>
          <ac:picMkLst>
            <pc:docMk/>
            <pc:sldMk cId="77633715" sldId="1092"/>
            <ac:picMk id="5" creationId="{BE7047F5-1909-87FB-6463-DA288B35A7E3}"/>
          </ac:picMkLst>
        </pc:picChg>
        <pc:picChg chg="add mod">
          <ac:chgData name="Campbell, Felicia" userId="4a81c6dd-5327-4ba3-89f6-c8d753f98be4" providerId="ADAL" clId="{DB725198-DC9E-45A0-8DC7-81E3E4C96002}" dt="2025-10-10T15:57:45.532" v="3529" actId="14861"/>
          <ac:picMkLst>
            <pc:docMk/>
            <pc:sldMk cId="77633715" sldId="1092"/>
            <ac:picMk id="9" creationId="{6038AE1A-9F32-B1FB-E3B5-0D4267816DE9}"/>
          </ac:picMkLst>
        </pc:picChg>
        <pc:picChg chg="add mod">
          <ac:chgData name="Campbell, Felicia" userId="4a81c6dd-5327-4ba3-89f6-c8d753f98be4" providerId="ADAL" clId="{DB725198-DC9E-45A0-8DC7-81E3E4C96002}" dt="2025-10-07T14:14:33.642" v="2248" actId="14861"/>
          <ac:picMkLst>
            <pc:docMk/>
            <pc:sldMk cId="77633715" sldId="1092"/>
            <ac:picMk id="10" creationId="{2D2C81A3-0D7F-9BED-0CFA-D1D6B66D0F77}"/>
          </ac:picMkLst>
        </pc:picChg>
      </pc:sldChg>
      <pc:sldChg chg="addSp delSp modSp add del mod">
        <pc:chgData name="Campbell, Felicia" userId="4a81c6dd-5327-4ba3-89f6-c8d753f98be4" providerId="ADAL" clId="{DB725198-DC9E-45A0-8DC7-81E3E4C96002}" dt="2025-10-08T14:03:32.892" v="2679" actId="2696"/>
        <pc:sldMkLst>
          <pc:docMk/>
          <pc:sldMk cId="2948592577" sldId="1093"/>
        </pc:sldMkLst>
      </pc:sldChg>
      <pc:sldChg chg="add del">
        <pc:chgData name="Campbell, Felicia" userId="4a81c6dd-5327-4ba3-89f6-c8d753f98be4" providerId="ADAL" clId="{DB725198-DC9E-45A0-8DC7-81E3E4C96002}" dt="2025-10-07T14:15:20.258" v="2268" actId="47"/>
        <pc:sldMkLst>
          <pc:docMk/>
          <pc:sldMk cId="3542115648" sldId="1094"/>
        </pc:sldMkLst>
      </pc:sldChg>
      <pc:sldChg chg="add del">
        <pc:chgData name="Campbell, Felicia" userId="4a81c6dd-5327-4ba3-89f6-c8d753f98be4" providerId="ADAL" clId="{DB725198-DC9E-45A0-8DC7-81E3E4C96002}" dt="2025-10-07T14:24:52.092" v="2511" actId="47"/>
        <pc:sldMkLst>
          <pc:docMk/>
          <pc:sldMk cId="254002578" sldId="1095"/>
        </pc:sldMkLst>
      </pc:sldChg>
      <pc:sldChg chg="addSp delSp modSp add del mod">
        <pc:chgData name="Campbell, Felicia" userId="4a81c6dd-5327-4ba3-89f6-c8d753f98be4" providerId="ADAL" clId="{DB725198-DC9E-45A0-8DC7-81E3E4C96002}" dt="2025-10-10T12:11:53.360" v="2714" actId="2696"/>
        <pc:sldMkLst>
          <pc:docMk/>
          <pc:sldMk cId="1925325180" sldId="1096"/>
        </pc:sldMkLst>
      </pc:sldChg>
      <pc:sldChg chg="add del">
        <pc:chgData name="Campbell, Felicia" userId="4a81c6dd-5327-4ba3-89f6-c8d753f98be4" providerId="ADAL" clId="{DB725198-DC9E-45A0-8DC7-81E3E4C96002}" dt="2025-10-08T13:32:30.468" v="2640" actId="47"/>
        <pc:sldMkLst>
          <pc:docMk/>
          <pc:sldMk cId="2729292808" sldId="1097"/>
        </pc:sldMkLst>
      </pc:sldChg>
      <pc:sldChg chg="add del">
        <pc:chgData name="Campbell, Felicia" userId="4a81c6dd-5327-4ba3-89f6-c8d753f98be4" providerId="ADAL" clId="{DB725198-DC9E-45A0-8DC7-81E3E4C96002}" dt="2025-10-10T17:23:14.721" v="3826" actId="47"/>
        <pc:sldMkLst>
          <pc:docMk/>
          <pc:sldMk cId="3349713897" sldId="1098"/>
        </pc:sldMkLst>
      </pc:sldChg>
      <pc:sldChg chg="add del">
        <pc:chgData name="Campbell, Felicia" userId="4a81c6dd-5327-4ba3-89f6-c8d753f98be4" providerId="ADAL" clId="{DB725198-DC9E-45A0-8DC7-81E3E4C96002}" dt="2025-10-10T17:24:41.260" v="3847" actId="47"/>
        <pc:sldMkLst>
          <pc:docMk/>
          <pc:sldMk cId="465410547" sldId="1099"/>
        </pc:sldMkLst>
      </pc:sldChg>
      <pc:sldChg chg="addSp modSp add del mod">
        <pc:chgData name="Campbell, Felicia" userId="4a81c6dd-5327-4ba3-89f6-c8d753f98be4" providerId="ADAL" clId="{DB725198-DC9E-45A0-8DC7-81E3E4C96002}" dt="2025-10-10T15:59:46.995" v="3555" actId="2696"/>
        <pc:sldMkLst>
          <pc:docMk/>
          <pc:sldMk cId="118494159" sldId="1100"/>
        </pc:sldMkLst>
      </pc:sldChg>
      <pc:sldChg chg="addSp modSp add del">
        <pc:chgData name="Campbell, Felicia" userId="4a81c6dd-5327-4ba3-89f6-c8d753f98be4" providerId="ADAL" clId="{DB725198-DC9E-45A0-8DC7-81E3E4C96002}" dt="2025-10-10T16:00:07.726" v="3557" actId="2696"/>
        <pc:sldMkLst>
          <pc:docMk/>
          <pc:sldMk cId="3421992238" sldId="1101"/>
        </pc:sldMkLst>
      </pc:sldChg>
      <pc:sldChg chg="addSp modSp add del">
        <pc:chgData name="Campbell, Felicia" userId="4a81c6dd-5327-4ba3-89f6-c8d753f98be4" providerId="ADAL" clId="{DB725198-DC9E-45A0-8DC7-81E3E4C96002}" dt="2025-10-10T17:21:39.387" v="3798" actId="47"/>
        <pc:sldMkLst>
          <pc:docMk/>
          <pc:sldMk cId="3877417500" sldId="1102"/>
        </pc:sldMkLst>
      </pc:sldChg>
      <pc:sldChg chg="addSp modSp add del">
        <pc:chgData name="Campbell, Felicia" userId="4a81c6dd-5327-4ba3-89f6-c8d753f98be4" providerId="ADAL" clId="{DB725198-DC9E-45A0-8DC7-81E3E4C96002}" dt="2025-10-10T17:21:56.932" v="3800" actId="47"/>
        <pc:sldMkLst>
          <pc:docMk/>
          <pc:sldMk cId="255799577" sldId="1103"/>
        </pc:sldMkLst>
      </pc:sldChg>
      <pc:sldChg chg="addSp modSp add del">
        <pc:chgData name="Campbell, Felicia" userId="4a81c6dd-5327-4ba3-89f6-c8d753f98be4" providerId="ADAL" clId="{DB725198-DC9E-45A0-8DC7-81E3E4C96002}" dt="2025-10-10T12:12:09.927" v="2715" actId="2696"/>
        <pc:sldMkLst>
          <pc:docMk/>
          <pc:sldMk cId="473414693" sldId="1104"/>
        </pc:sldMkLst>
      </pc:sldChg>
      <pc:sldChg chg="addSp delSp modSp add mod">
        <pc:chgData name="Campbell, Felicia" userId="4a81c6dd-5327-4ba3-89f6-c8d753f98be4" providerId="ADAL" clId="{DB725198-DC9E-45A0-8DC7-81E3E4C96002}" dt="2025-10-10T15:58:50.848" v="3551" actId="14861"/>
        <pc:sldMkLst>
          <pc:docMk/>
          <pc:sldMk cId="1429217574" sldId="1105"/>
        </pc:sldMkLst>
        <pc:spChg chg="del">
          <ac:chgData name="Campbell, Felicia" userId="4a81c6dd-5327-4ba3-89f6-c8d753f98be4" providerId="ADAL" clId="{DB725198-DC9E-45A0-8DC7-81E3E4C96002}" dt="2025-10-10T15:58:23.533" v="3531" actId="478"/>
          <ac:spMkLst>
            <pc:docMk/>
            <pc:sldMk cId="1429217574" sldId="1105"/>
            <ac:spMk id="3" creationId="{BD2A12F9-6C5A-60BB-6916-C8685A284040}"/>
          </ac:spMkLst>
        </pc:spChg>
        <pc:spChg chg="del">
          <ac:chgData name="Campbell, Felicia" userId="4a81c6dd-5327-4ba3-89f6-c8d753f98be4" providerId="ADAL" clId="{DB725198-DC9E-45A0-8DC7-81E3E4C96002}" dt="2025-10-10T15:58:21.094" v="3530" actId="478"/>
          <ac:spMkLst>
            <pc:docMk/>
            <pc:sldMk cId="1429217574" sldId="1105"/>
            <ac:spMk id="7" creationId="{FF36DD56-AD50-0ACC-6F53-BBA82E0BE548}"/>
          </ac:spMkLst>
        </pc:spChg>
        <pc:picChg chg="del">
          <ac:chgData name="Campbell, Felicia" userId="4a81c6dd-5327-4ba3-89f6-c8d753f98be4" providerId="ADAL" clId="{DB725198-DC9E-45A0-8DC7-81E3E4C96002}" dt="2025-10-10T15:58:25.862" v="3532" actId="478"/>
          <ac:picMkLst>
            <pc:docMk/>
            <pc:sldMk cId="1429217574" sldId="1105"/>
            <ac:picMk id="5" creationId="{60FEB549-8863-46E6-5B34-B9C8AD1FE8CE}"/>
          </ac:picMkLst>
        </pc:picChg>
        <pc:picChg chg="add mod">
          <ac:chgData name="Campbell, Felicia" userId="4a81c6dd-5327-4ba3-89f6-c8d753f98be4" providerId="ADAL" clId="{DB725198-DC9E-45A0-8DC7-81E3E4C96002}" dt="2025-10-08T14:04:28.831" v="2711" actId="14861"/>
          <ac:picMkLst>
            <pc:docMk/>
            <pc:sldMk cId="1429217574" sldId="1105"/>
            <ac:picMk id="10" creationId="{D079E75B-01CD-3B32-F5D2-00732140E5F6}"/>
          </ac:picMkLst>
        </pc:picChg>
        <pc:picChg chg="add mod">
          <ac:chgData name="Campbell, Felicia" userId="4a81c6dd-5327-4ba3-89f6-c8d753f98be4" providerId="ADAL" clId="{DB725198-DC9E-45A0-8DC7-81E3E4C96002}" dt="2025-10-10T15:58:50.848" v="3551" actId="14861"/>
          <ac:picMkLst>
            <pc:docMk/>
            <pc:sldMk cId="1429217574" sldId="1105"/>
            <ac:picMk id="11" creationId="{39DC2C24-AE16-D2FE-E964-744D9D85A55D}"/>
          </ac:picMkLst>
        </pc:picChg>
      </pc:sldChg>
      <pc:sldChg chg="add del">
        <pc:chgData name="Campbell, Felicia" userId="4a81c6dd-5327-4ba3-89f6-c8d753f98be4" providerId="ADAL" clId="{DB725198-DC9E-45A0-8DC7-81E3E4C96002}" dt="2025-10-10T17:28:18.817" v="3870" actId="47"/>
        <pc:sldMkLst>
          <pc:docMk/>
          <pc:sldMk cId="786961887" sldId="1106"/>
        </pc:sldMkLst>
      </pc:sldChg>
      <pc:sldChg chg="add">
        <pc:chgData name="Campbell, Felicia" userId="4a81c6dd-5327-4ba3-89f6-c8d753f98be4" providerId="ADAL" clId="{DB725198-DC9E-45A0-8DC7-81E3E4C96002}" dt="2025-10-10T15:59:16.315" v="3552"/>
        <pc:sldMkLst>
          <pc:docMk/>
          <pc:sldMk cId="3131552085" sldId="1107"/>
        </pc:sldMkLst>
      </pc:sldChg>
      <pc:sldChg chg="add">
        <pc:chgData name="Campbell, Felicia" userId="4a81c6dd-5327-4ba3-89f6-c8d753f98be4" providerId="ADAL" clId="{DB725198-DC9E-45A0-8DC7-81E3E4C96002}" dt="2025-10-10T16:00:04.046" v="3556"/>
        <pc:sldMkLst>
          <pc:docMk/>
          <pc:sldMk cId="1070214490" sldId="1108"/>
        </pc:sldMkLst>
      </pc:sldChg>
      <pc:sldChg chg="add">
        <pc:chgData name="Campbell, Felicia" userId="4a81c6dd-5327-4ba3-89f6-c8d753f98be4" providerId="ADAL" clId="{DB725198-DC9E-45A0-8DC7-81E3E4C96002}" dt="2025-10-10T17:21:35.378" v="3797"/>
        <pc:sldMkLst>
          <pc:docMk/>
          <pc:sldMk cId="410669452" sldId="1109"/>
        </pc:sldMkLst>
      </pc:sldChg>
      <pc:sldChg chg="add">
        <pc:chgData name="Campbell, Felicia" userId="4a81c6dd-5327-4ba3-89f6-c8d753f98be4" providerId="ADAL" clId="{DB725198-DC9E-45A0-8DC7-81E3E4C96002}" dt="2025-10-10T17:21:53.531" v="3799"/>
        <pc:sldMkLst>
          <pc:docMk/>
          <pc:sldMk cId="4285984407" sldId="1110"/>
        </pc:sldMkLst>
      </pc:sldChg>
      <pc:sldChg chg="add">
        <pc:chgData name="Campbell, Felicia" userId="4a81c6dd-5327-4ba3-89f6-c8d753f98be4" providerId="ADAL" clId="{DB725198-DC9E-45A0-8DC7-81E3E4C96002}" dt="2025-10-10T17:23:11.879" v="3825"/>
        <pc:sldMkLst>
          <pc:docMk/>
          <pc:sldMk cId="62024527" sldId="1111"/>
        </pc:sldMkLst>
      </pc:sldChg>
      <pc:sldChg chg="add">
        <pc:chgData name="Campbell, Felicia" userId="4a81c6dd-5327-4ba3-89f6-c8d753f98be4" providerId="ADAL" clId="{DB725198-DC9E-45A0-8DC7-81E3E4C96002}" dt="2025-10-10T17:24:37.731" v="3846"/>
        <pc:sldMkLst>
          <pc:docMk/>
          <pc:sldMk cId="619297786" sldId="1112"/>
        </pc:sldMkLst>
      </pc:sldChg>
      <pc:sldChg chg="add">
        <pc:chgData name="Campbell, Felicia" userId="4a81c6dd-5327-4ba3-89f6-c8d753f98be4" providerId="ADAL" clId="{DB725198-DC9E-45A0-8DC7-81E3E4C96002}" dt="2025-10-10T17:28:15.905" v="3869"/>
        <pc:sldMkLst>
          <pc:docMk/>
          <pc:sldMk cId="688604996" sldId="11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C5526-59EC-43E7-8010-A8E42EAFD0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126D9-473D-4A07-8419-5EB9ED21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7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E74-D565-3AD6-90ED-86989A8A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77D4A-6A53-C086-07F7-F4AE0A498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BE2B-F588-9BD2-D452-EFDCFF3C4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65F15-9C42-9685-2DDC-313F0C363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6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1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F42EA-8B4F-354B-B11E-13A9C552E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0E8DE-2A36-F480-D131-1ACC46CBE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4EED1-0105-E02C-7546-EDD6CF3E0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57BEE-427C-9458-2CF9-3C33FC293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40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1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96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21418-00AC-0ACC-35FF-D4D80B6D2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6BCFC-B5CD-7093-138D-FFC31CD31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544F-4BE3-0549-70FB-64575314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7E57C-B62A-C45C-8CBB-969DBEB85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F11E5-3B66-8BFB-8888-470AF2B07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DD4CCC-C15D-8B6E-4774-10373A5C8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83A56-0F62-85B9-C869-CA8A8CC85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83492-65AA-1146-8B4A-EA47AEE1F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60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0051C-AB85-5A04-E8D4-DF4131595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2637F-66F0-11F9-0A7A-FB089BD3F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C18D1-E151-ADC7-1A9F-A385B652C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84684-054B-25DD-084F-4A56E0293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16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65A24-1E9F-2EAB-8D08-0666F775C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9DBB9A-FF7F-FDFE-8318-2A19DB2F6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5CDE24-86D8-7098-C753-DCCE222B8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7237F-2917-BA57-7EC0-31243B2C8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74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0F60A-7C95-116B-06F3-6F2712004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AFF46-CC90-3FC9-3DE8-8B8452432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93ABB-E6AE-E43E-37D5-F0C28742A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45EAC-DA01-9CCB-6953-CB5C3D19A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0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0C60-97CE-CA0E-4FF8-ED9A10BE8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045C6-D76A-F0C7-34F2-F6B864B71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73276-D3EF-758B-80E9-23DA7D2A1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B5B70-FA25-3EC4-BE67-ADA64DFCB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8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D383-F516-FB04-2A01-5802BA39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EEEE1-01C6-2445-81D7-9DE679285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98039-2EA7-CCDA-2411-82495824D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22C0E-3B73-FE0B-439A-A8DE55F56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72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AA129-8583-1D73-BAFC-691CCE9E9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BD62D-00DC-99F7-4FA5-EAC3C6411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BDFD4-88E0-773C-20FA-028290385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F8B06-5F91-80F5-55F3-8C8A71210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71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C9081-9903-16F9-8FEE-F0FC597AB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10020-AD7A-0ADF-8964-523AD1E07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FE961-C399-DEB5-373C-AE6AC0D04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83E2D-5EF7-BC0E-EE61-0E5FE74ACB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40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BAA3-7ABB-AB3F-0229-E1A5C1B2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3F000-5A97-520B-CB09-A265FCF6E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33E7F-3BAD-F018-46CA-4FFEE141B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FEF29-2B62-F957-6DA6-E4606F403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94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A1F54-A2B6-6BA4-76CA-0DF097EAF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B322E-147A-28B9-ECF2-75611B172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A4B7F0-11EA-1AF9-1487-6A128BCD4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88446-774F-E711-2925-A8928D8DE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09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CA19-DAEA-3918-4593-78857E662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2A0C21-11C9-19AE-5AF7-01D36E8B7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C65FCA-8AF3-107E-A9D1-5830781DB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89A8E-8D82-175A-CC79-1F4E830D1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5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1B869-A018-DBA8-1E7F-88039B32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CCB6F-453F-21E3-CE28-798F7C849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A894EE-14EE-B810-580E-0647C4FF9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DE5EC-1B1E-4783-35EA-1070C997D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33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81EA-136A-D76F-95C1-98637EE6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BDEE0-B57C-8080-0143-A105B78BB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10AF9-599B-E22D-4A38-4D3E4FDFA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A61B-D3D1-E5FD-7D3F-AD863D56B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17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7B928-5B14-E07D-4CCD-3761C2EA9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70B59-C4B6-1CF8-5622-EE2E5CB7F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CD5A8-26A3-66F7-BB3F-932453A8D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C5458-FA4C-B791-52B8-8EE498739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9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68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09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B8F11-157F-337D-4B91-AEF2AE424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DAD72F-A259-AA47-6A14-EB42E0508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5F04C-5B60-E05C-D5EC-48720FA27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15367-246D-A723-0F01-4EB7FB66A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5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CA6A-FA72-3DAD-C74C-FABE1DE05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2798B-A668-3033-9300-5E32018DA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763B3-D9E0-A938-BC74-8A3519992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E83A4-4DC1-7D50-494A-B681B71FB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65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7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AA28-E1EF-6A74-1F0F-A94CA277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81E3C-4B56-657A-3F06-A19120660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22F06-D74A-C3C2-3107-D1190F02A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45612-B118-C3B5-9285-EDE231832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2B36-BB64-1C02-0C7A-1803775DE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B66FC-D6B8-503B-EAAC-3539C85B5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82C1F-E393-51CD-1091-FD1BC1D61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0C521-EF3B-06A1-F6D1-7ED7AF5C0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01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4DBF9-AC7E-D2BC-98EF-337039690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20D65-8F0F-311A-7A7F-1E7852696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38DA6-D6C9-FAEC-015F-FA3C62470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4B7BD-34CC-A92C-B40C-A3A5A0750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53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A645-34F2-EE0F-C5BA-4BF4163C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8041F-A805-789B-85F1-F8D314C49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87A8A-91D8-7BF5-790C-BD86D9D06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04B30-14B5-7D63-0592-62DF7837F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10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B93FD-CA74-E74B-88AF-AC708DB94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C595E-ECC6-A752-4F62-249040603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868E1-E963-824D-8560-6931C9685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9A7CA-DE07-1880-BAB8-07CEDC8BA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124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40CDF-7EB0-1299-9F33-E8C3EB3A2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657A7-2C5D-32B5-0456-65502F217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DCE00-30FC-72AC-73E5-4F8A7F276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A44A-E3C8-C7D9-9F31-B6A6B2127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5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74BE-F9D9-ADF4-5181-95DFF348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2F989-B6C1-9ACB-342D-A56E4FB2D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EEC0B-9425-915E-E61F-0A195A63C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F74A-010B-C979-FB53-7E0DBC90B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0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25A4D-899F-19A7-1B62-823B0ABF9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0E4C53-E5FE-8D54-FA03-323DE6F5B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7C9B3-13C3-60DB-7607-253B6CD48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C3F18-797D-4839-6FB7-7954CF9B8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15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E8005-6DDF-15C0-DD39-0DE758DF8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91285-C218-56F2-4108-A1BADB560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62535-5D1E-4520-6150-BC2D23D3C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25679-E765-050B-D4A9-BCC90E24F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15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D080B-1D91-0AF7-49B5-8FCD539CC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F84526-4F03-A357-848D-9BD31FEF2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07D6D-6397-887A-7787-C68265C1C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91F97-DAC1-DCB4-3037-8C93167AE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940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2177-77CD-7177-6101-AE878491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07BAE-7D02-7516-4FA4-6D33E54A5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36762-BACD-75D1-4703-6DECA989A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F63C0-246E-55FB-F47D-4098F985B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691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705A-B433-0C17-8D8C-84C923C7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53D8C-154E-6A3F-C512-C930B8BE6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1D421-9C70-CDFE-BB91-168E83C3A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4F342-F93F-E31F-2730-3FDEE1B41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80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F3333-A0F7-97F5-B1B5-E632BB7B8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CB21B-38A7-0529-F809-C6D6F4F82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CFB30-7A91-19A9-2596-306184061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E09D9-32CE-6719-8774-D640FABE7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407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9E82-39A9-1BB1-63B8-44BF09868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00AC2-C858-0714-D60E-511AAAA4B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93D74-0B7A-EF87-1689-1442F47C5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D3464-A6DC-EA5C-D2FB-3FF2C2B19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719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B008A-FF70-C6A9-1F9E-B288E03F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9D085-4962-513C-A7A7-99726335E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C26FD-49B7-1889-3D1E-866DBA77C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AE1E1-7FFC-4BFB-4AC8-187E4A4E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211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6FF0F-135D-131D-D792-27193241F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F3F21-4906-07DB-C6AB-1AB9F5890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E5750-2649-8D3E-5CE5-71E091EB8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DA81A-D45A-C373-66A9-8114416CE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2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9273F-434F-B5B6-A29D-D82CD0724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24986-06EB-A22E-0BB4-59007DB9F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6F952E-306D-087C-39D0-2BBE6C01F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2AB2B-EFFD-8E44-4061-2495FB8F5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46CC-F115-096D-21CB-E63BF72D9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D2167-2449-65BE-3907-2FC477DD8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A3973-C5A4-A3F9-0CAB-5AB2A4ADE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52AFD-1B68-0879-A1B8-37E969AE9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513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23154-692B-5BD7-44B9-0C73DE08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51707-60E3-C492-1DA3-D5E1A56DF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791B2-208C-ED83-8783-FC932D52F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FDD46-022E-2362-A334-71B743FC7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68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D0EF-F008-2E51-C070-EBD8E2475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D37F4-F3C6-A2DE-B502-994A3545D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F0699-0144-ADAE-B6D1-D0BB887E2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2E2EC-7177-A9BA-5BDC-391A379DD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9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CCAD7-C0DA-AFAA-B987-2C1D5998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8DF37-95B3-8167-35E4-D1C4F40F3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3A3C4-F4C0-6C22-469F-806AB018C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991EB-5FCE-896F-0CBD-054293CF6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54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A279C-6F46-01BA-A7F3-1774F6E0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EBFA1-E54E-AB3E-AEFC-ADD60DDD7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19149-990E-100A-F684-79D88B713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66407-1D0E-92DE-2CEA-854712936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52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1966F-5856-319D-9175-DF4DEC88F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A8E961-FB14-F93D-946E-6C0FEBC10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DAD9F-C8FC-29FA-29E5-30396C8CC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C88FD-CC77-A9B1-D679-CAC6E3A5F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859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BB43C-D1D0-9E53-5C77-E559E03C4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8C57B-4918-37B3-EBCA-BE497FB9A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9AC5E7-6C43-0869-E34E-54C6B042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8C1A4-514B-2294-559B-2DBC30FB7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45A5C-5F29-1910-CD43-8CD38FDF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F242D-9802-4594-76CD-AC35DE0F0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799DB-EF6E-A1D8-1E52-C362CCB3B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D044-09DF-10B1-08F8-3CEBA0336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65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7443-9A73-6ECC-9255-285D58C90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885A7-87A5-69CF-D6CE-B6470E179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637D7-78A3-D390-7BAC-D150C9556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A9152-A046-7ECC-F0A9-323A7281D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98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DE16E-38F2-4F84-2390-A5BF14B32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ED294-303E-0D5F-A652-84E6CC591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79A23-3C78-6F3F-36AA-203DDC9F5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718E5-3D35-B3A0-ADCE-745AD2F65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060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208E-7663-67F0-37F4-47342F17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8EB83-8D8F-CFAA-9DED-3A53835AA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DFE2A-5A31-D4B6-C2E7-FB8AE5D2F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08595-8283-FE60-0B30-755DAC204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FFD9C-2299-7269-4B9B-96925A9B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F2E56-9017-331F-50C6-5483E8795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F3680-86B0-8A7A-FA27-CA77E1B65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E52AE-F5B2-2B4F-3CFD-CA3F1F911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847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F722-4B55-D782-40D4-D613F6C4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1A38E-77B4-F6B3-6021-310D0A58C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5B36B-5261-DEF2-C9C7-0EEC25A37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1764D-7506-CA35-33C7-16DD17897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918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505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244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730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268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29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E29E-00AC-9AC2-9479-9FB801A5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BD650-C9C9-8B2F-A087-CE6C08EC3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D3DF0-C1BD-077A-76B1-AE2A8158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5145-F3B7-F64B-AE76-C19CA3AF8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84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329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281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4F31E-F32F-FAC9-F647-C9522ABCE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EC2CA-C45E-31F9-923C-F4F134B5C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2C349-AAE0-6B3E-208B-9B0684DD5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22EB-2FCB-248B-BC2D-02DA097ED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23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2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2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6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4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3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9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1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8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4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8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2361-F0DD-4DB2-96B6-7E7AB9520A3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38" y="665638"/>
            <a:ext cx="12191998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of Directors Meeting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October 15, 2025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10:30 a.m.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B5348-E5DA-0D51-5610-381810B2C6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4C0D99-FB8F-9212-54F5-CD10386B2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0"/>
    </mc:Choice>
    <mc:Fallback xmlns="">
      <p:transition spd="slow" advClick="0" advTm="60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716693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5475" marR="0" lvl="0" indent="-62547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APPROVAL OF PRIOR MEETING MINUTES</a:t>
            </a:r>
          </a:p>
          <a:p>
            <a:pPr marL="1028700" marR="0" lvl="0" indent="-10287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  <a:tab pos="177165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	A. 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JULY 16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, 2025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C2C4C-A545-BF03-1E9D-FB949541439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679D3DE-34CD-3652-2060-8488C0379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4C006-F756-0007-CD7E-DD399B9DB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888" y="281353"/>
            <a:ext cx="3938516" cy="572086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4610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D8B2A-C8B2-C9FE-B16A-2239C2F07AF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5C7C6D-BB30-723F-A832-7EF10B41B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BCFCC-C02E-F840-E426-5BC70B868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857" y="241705"/>
            <a:ext cx="7818286" cy="578117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978601-3CC8-2A7D-6FC0-DF5E7C5CEE0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October 15, 2025</a:t>
            </a:r>
          </a:p>
        </p:txBody>
      </p:sp>
    </p:spTree>
    <p:extLst>
      <p:ext uri="{BB962C8B-B14F-4D97-AF65-F5344CB8AC3E}">
        <p14:creationId xmlns:p14="http://schemas.microsoft.com/office/powerpoint/2010/main" val="8085947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FD18-A8A6-1897-40DB-92F690C8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11A5FD-679F-1D1A-A69E-AA9ED78B2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023E2-1172-A07F-CF4C-544506E9429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0910AC9-D401-2D80-EFEA-D70ADD99D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5C60E-8AEE-C60E-F5D5-A8E71A891D78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October 15,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261A76-3EA3-E5E3-D459-7BCB877B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197" y="270411"/>
            <a:ext cx="7857606" cy="572361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9642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C1CA6-24F9-572B-EA39-2AF7A5FE8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39CF5F-9B0A-48A0-33B7-F95D98A1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0D148-EEE0-AD90-214E-E61FDF66C07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3A70F0E-0772-1028-F826-2B7B1AA50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7618E-0DC3-4956-0703-9B236513483B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October 15,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220B53-C634-53C2-7030-A03819C6B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62" y="412954"/>
            <a:ext cx="10217875" cy="552117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5358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615" y="0"/>
            <a:ext cx="786594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Final Public Comment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7" name="Picture 6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AC6DBBE1-190A-449B-B8C1-6BE1391D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51" y="239380"/>
            <a:ext cx="2257425" cy="219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EAAB9-5FDB-75CB-C903-2822C480F1F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1F3794B-C05E-0EBF-F901-FDD116FBA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0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24282E-32FC-41BA-8F0B-34773829D0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331115"/>
            <a:ext cx="9195881" cy="8855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Save the date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F24EB7-F590-4BDF-ABDE-947B79DA1C02}"/>
              </a:ext>
            </a:extLst>
          </p:cNvPr>
          <p:cNvSpPr txBox="1">
            <a:spLocks/>
          </p:cNvSpPr>
          <p:nvPr/>
        </p:nvSpPr>
        <p:spPr>
          <a:xfrm>
            <a:off x="12830" y="2076279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The next scheduled board meeting: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59386D-5DB4-45C0-B26D-ECD1DBE9B88A}"/>
              </a:ext>
            </a:extLst>
          </p:cNvPr>
          <p:cNvSpPr txBox="1">
            <a:spLocks/>
          </p:cNvSpPr>
          <p:nvPr/>
        </p:nvSpPr>
        <p:spPr>
          <a:xfrm>
            <a:off x="51881" y="302836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January 21, 2026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AC2304-3143-4B43-8D50-F6B6B8244FD3}"/>
              </a:ext>
            </a:extLst>
          </p:cNvPr>
          <p:cNvSpPr txBox="1">
            <a:spLocks/>
          </p:cNvSpPr>
          <p:nvPr/>
        </p:nvSpPr>
        <p:spPr>
          <a:xfrm>
            <a:off x="11274" y="4526017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Application cut-off date: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625763-22F7-4E16-A4AC-3FF88DBAE403}"/>
              </a:ext>
            </a:extLst>
          </p:cNvPr>
          <p:cNvSpPr txBox="1">
            <a:spLocks/>
          </p:cNvSpPr>
          <p:nvPr/>
        </p:nvSpPr>
        <p:spPr>
          <a:xfrm>
            <a:off x="63155" y="537917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October 29,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45509-1FDD-5629-1106-91C97F37FBD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186418C-B9A8-C310-8BC5-49721A33A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71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7FD50099-1199-43CA-A3DD-EFDBB6E0F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9" t="12427" r="13612" b="16187"/>
          <a:stretch/>
        </p:blipFill>
        <p:spPr>
          <a:xfrm>
            <a:off x="1127232" y="211321"/>
            <a:ext cx="2362581" cy="241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06E803-8C11-4E1B-A8D8-171964055B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1425" y="0"/>
            <a:ext cx="9391133" cy="2304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Vote to Adjourn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EB1470-B209-4D15-BFE1-3B66CBEED798}"/>
              </a:ext>
            </a:extLst>
          </p:cNvPr>
          <p:cNvSpPr txBox="1">
            <a:spLocks/>
          </p:cNvSpPr>
          <p:nvPr/>
        </p:nvSpPr>
        <p:spPr>
          <a:xfrm>
            <a:off x="4827373" y="1722133"/>
            <a:ext cx="7092778" cy="139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  <a:tab pos="625475" algn="l"/>
              </a:tabLst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28700" indent="-1028700" algn="l">
              <a:buAutoNum type="romanUcPeriod"/>
              <a:tabLst>
                <a:tab pos="461963" algn="l"/>
              </a:tabLst>
            </a:pP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914400" algn="l"/>
                <a:tab pos="1087438" algn="l"/>
                <a:tab pos="1771650" algn="l"/>
              </a:tabLst>
            </a:pPr>
            <a:r>
              <a:rPr lang="en-US" sz="2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2900" dirty="0">
              <a:solidFill>
                <a:srgbClr val="2F5597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tabLst>
                <a:tab pos="625475" algn="l"/>
                <a:tab pos="1771650" algn="l"/>
              </a:tabLst>
            </a:pP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36C05-4DA6-5E40-637C-852A4C2BE83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7AC7-E96A-227D-014A-93605A05EB27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V. ADJOURNMENT	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F0FD1B8-2937-639E-2717-62FBC3C64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320D7-B960-6182-2099-F952D6E88E4E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JULY 16, 2025</a:t>
            </a:r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4DF0588-4CEB-3BEE-240D-E0F9A5C29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695D07C-69B1-21BD-941D-0F9E42149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FED91B-3285-1073-0E27-21C968E2666E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JULY 16, 2025</a:t>
            </a:r>
          </a:p>
        </p:txBody>
      </p:sp>
    </p:spTree>
    <p:extLst>
      <p:ext uri="{BB962C8B-B14F-4D97-AF65-F5344CB8AC3E}">
        <p14:creationId xmlns:p14="http://schemas.microsoft.com/office/powerpoint/2010/main" val="32385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8034B98-22BD-5FF7-2C3A-5893E7953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56376B-2125-B666-9B8C-A1785071B794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JULY 16, 2025</a:t>
            </a:r>
          </a:p>
        </p:txBody>
      </p:sp>
    </p:spTree>
    <p:extLst>
      <p:ext uri="{BB962C8B-B14F-4D97-AF65-F5344CB8AC3E}">
        <p14:creationId xmlns:p14="http://schemas.microsoft.com/office/powerpoint/2010/main" val="2539697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24F47-4982-21DB-3225-0951F1EE4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CC4B4-4906-B2CD-5BCC-58DA111A4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0013E-A667-7ECC-55D8-1D8B556A8E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A4A3E-1E7C-30A3-7BBA-54B092D4CB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8E0143-B7C5-1E2B-863F-F5BB7875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ADMINISTRATIVE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580AFC0-3FA0-206B-0ECE-91D39F873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5894-318A-C26D-6E49-DF37C5FC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4174FB-A007-8561-7D31-412480A60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82EF3-1354-B23B-7C1E-2245D17114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791904-08F3-603F-09D6-6B3B5D6306D2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A.  DRAFT FISCAL YEAR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2024-2025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ANNUAL REPORT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0344C53-5DE1-AFDD-D7AC-251DB703F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B171E7-E078-6BF5-CE74-BB3A21C84428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DRAFT FISCAL YEAR 2024-2025 ANNUAL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7A654-BD81-B2D6-C270-31FE1BADA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092" y="138099"/>
            <a:ext cx="4516969" cy="587141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BF25-BD6D-EE26-C111-BEC0AB18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79C70-8183-1681-04B6-060E88C0B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47BA40E-1744-706C-6F58-A76A2C2D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5965C-5E72-132A-EAE6-98B4B989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201F0-2A53-E9E3-C9F0-E1AE2FC59E1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D69E2A0-26CE-562C-FB82-F4CA573F4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57042C-48BE-6237-4494-0319812F8C8D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DRAFT FISCAL YEAR 2024-2025 ANNUAL REPORT</a:t>
            </a:r>
          </a:p>
        </p:txBody>
      </p:sp>
    </p:spTree>
    <p:extLst>
      <p:ext uri="{BB962C8B-B14F-4D97-AF65-F5344CB8AC3E}">
        <p14:creationId xmlns:p14="http://schemas.microsoft.com/office/powerpoint/2010/main" val="397308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EEB5-A0C4-D227-0996-43163307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ACB5A-88EA-561D-D18C-DAD9C1AD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18E9B-37C8-9B9E-AEA6-A0AE17C347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7134AF41-B495-3349-0BB4-AE9599616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421A2BD-9265-FC89-2F7C-60DC9AB6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5F3DFE6-72EF-507A-72F4-0F90CB020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700F4-72FC-DE11-00C0-7968CEFF99C0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DRAFT FISCAL YEAR 2024-2025 ANNUAL REPORT</a:t>
            </a:r>
          </a:p>
        </p:txBody>
      </p:sp>
    </p:spTree>
    <p:extLst>
      <p:ext uri="{BB962C8B-B14F-4D97-AF65-F5344CB8AC3E}">
        <p14:creationId xmlns:p14="http://schemas.microsoft.com/office/powerpoint/2010/main" val="140423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11995-FEE7-ACE6-04CD-D6C5ED37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43B77-68AA-0048-6BF3-FCA2E80F6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2ADD1-43D9-D6EE-EA31-E1E49D2FED8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C6223066-8A9B-223C-6021-98C349AD7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775472-EB12-B0F7-7D84-EC7E50B3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4E6FEBA-0AF1-CC91-9A89-724C00E7B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871DE-F4C6-09B0-2AA1-B5640F1A94A0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DRAFT FISCAL YEAR 2024-2025 ANNUAL REPORT</a:t>
            </a:r>
          </a:p>
        </p:txBody>
      </p:sp>
    </p:spTree>
    <p:extLst>
      <p:ext uri="{BB962C8B-B14F-4D97-AF65-F5344CB8AC3E}">
        <p14:creationId xmlns:p14="http://schemas.microsoft.com/office/powerpoint/2010/main" val="3772366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BBFF4-477C-5DC5-78E6-F69F5A4C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8ED52-6DA8-DC72-F537-CA8CF8726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9E6F7-B008-2F65-5AFB-4D19A62AAFF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13413-BD4F-2A02-DE9E-0845055FD1BA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E89C2-F575-0A86-B5C8-44D1FC12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ASSISTANCE APPLICATIONS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5381D91-9505-E274-FB58-F443EA6D4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Recording Notice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This meeting is being recorded.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By participating in this webinar,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this session.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If you ask a question,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your statements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as part of the meeting.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CA361-50B7-10BF-7480-677011F3985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A7920FD-9FEE-5044-8AE8-4D238852CF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58632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7A83D4-C697-1251-3964-21AD86EF698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279D0-C98A-4932-0F2E-32830730E917}"/>
              </a:ext>
            </a:extLst>
          </p:cNvPr>
          <p:cNvSpPr txBox="1"/>
          <p:nvPr/>
        </p:nvSpPr>
        <p:spPr>
          <a:xfrm>
            <a:off x="0" y="13809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</a:rPr>
              <a:t>MAP OF PROJECT APPLICATIONS RECOMMENDED FOR APPROVAL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DE792-84BE-CFE5-6058-CB18C00FFA4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D8BCB39-8899-91E8-C950-8A208A4AB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AC45F-C376-B23C-C126-AC83E0157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16" y="792324"/>
            <a:ext cx="9589967" cy="52733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973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NON-POINT SOURCE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26CF7-4BA6-A46F-8EDB-631367A1643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1A30DEC-35CA-489F-F48F-B1C0662D8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6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9975E-A46B-366B-59C3-28BFFB6B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49FDBA-FADC-6CBC-1BCD-3A1107C07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2F064-BA52-8E7B-1016-4F9B74AA499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28F7D8-B502-CB21-5BD1-B166207C2AC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CEB5F9F-6837-F3C9-2A77-4AF58FF6A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2E5D3-6622-1E97-1556-CCFFA481EEC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Nexgen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Dairy, Inc.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37F360-DB55-E7D9-8E3C-2A31AF521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299" y="336884"/>
            <a:ext cx="5823655" cy="556065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74B33-9F3B-EB4A-246A-E87552B43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59" y="1017356"/>
            <a:ext cx="5501598" cy="408959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769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01F8511-2266-A16B-4990-64265B7A1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76B3B-1CE5-8618-B1BD-21CBDCCD2F4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386308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48FCD-7BD9-F429-EC07-1B2BE99D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3716E6-9D33-7C6C-1070-D7C2FC0A3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5FFCD-4EAB-B9AB-D683-4C347245EB6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E781C-7DBA-73F7-1042-A2C3834333F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75C67C3-BA70-DBB7-598B-30A7364A9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87E97-1CB1-AEB4-00BF-0D29296C044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Nexgen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Dairy, Inc.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B72376-1006-4028-74BB-A7B0DCCC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299" y="336884"/>
            <a:ext cx="5823655" cy="556065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7ED9F-9710-E001-508D-390A12220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59" y="1017356"/>
            <a:ext cx="5501598" cy="408959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60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FE66FFF-1130-FE9C-5442-CB569C808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9D0C5-B218-B562-B0A5-0F5F503E4A0D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719348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4D73E-A03C-5480-576F-6DA896DF9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88F412-8407-2BA3-35F3-DBD6844ECDE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4253638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897D0FF-A522-D728-0B45-8E07339E2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08BB1-8EEB-2B59-DB13-6517557C19D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407962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DRINKING 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07A6D-93BB-6438-6E50-63D6DEFAAEA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053EA86-AC33-CF73-4BD0-D3724E704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8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1A07E-C433-7008-AAA6-6A6954243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BA712E-66F3-7DBF-3B25-F5118D2F6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4B31ED-8C84-8B3F-86A8-AD9BDCC624C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AE692-3A59-30F6-5AC1-6223624A82A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8D19F7-1275-9740-A0E3-A98DFD2C69E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4E96F89-2817-294F-8FC1-5C54F10C8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079F3D-EEC8-B3FC-CABE-2F200966C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82" y="914167"/>
            <a:ext cx="5474049" cy="4302602"/>
          </a:xfrm>
          <a:prstGeom prst="rect">
            <a:avLst/>
          </a:prstGeom>
          <a:effectLst>
            <a:outerShdw blurRad="292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1E1AB6-4F39-55EA-530B-B892FDCD3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8694"/>
            <a:ext cx="5946899" cy="560490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3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7479-65B5-4595-B3EC-932B2358B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289"/>
            <a:ext cx="9144000" cy="101997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187" y="1637126"/>
            <a:ext cx="4287671" cy="2982024"/>
          </a:xfrm>
          <a:ln w="28575">
            <a:solidFill>
              <a:srgbClr val="2F5597"/>
            </a:solidFill>
          </a:ln>
        </p:spPr>
        <p:txBody>
          <a:bodyPr>
            <a:normAutofit/>
          </a:bodyPr>
          <a:lstStyle/>
          <a:p>
            <a:endParaRPr lang="en-US" sz="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Can’t Hear Us?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 the audio portion of the presentation via your telephone: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1-267-332-8737 </a:t>
            </a: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Meeting ID 705 622 820#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5B8FF05-6BF3-4027-881C-2FAD19816048}"/>
              </a:ext>
            </a:extLst>
          </p:cNvPr>
          <p:cNvSpPr txBox="1">
            <a:spLocks/>
          </p:cNvSpPr>
          <p:nvPr/>
        </p:nvSpPr>
        <p:spPr>
          <a:xfrm>
            <a:off x="4674709" y="1637126"/>
            <a:ext cx="4287671" cy="2982024"/>
          </a:xfrm>
          <a:prstGeom prst="rect">
            <a:avLst/>
          </a:prstGeom>
          <a:ln w="28575">
            <a:solidFill>
              <a:srgbClr val="2F559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Difficulties?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1-717-705-4473 or</a:t>
            </a: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Send a Chat message via the Microsoft Teams meeting</a:t>
            </a:r>
            <a:endParaRPr lang="en-US" sz="4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E8FB8-B345-4F9E-B1C5-748E731DEB27}"/>
              </a:ext>
            </a:extLst>
          </p:cNvPr>
          <p:cNvSpPr txBox="1"/>
          <p:nvPr/>
        </p:nvSpPr>
        <p:spPr>
          <a:xfrm>
            <a:off x="254186" y="4878509"/>
            <a:ext cx="8708193" cy="938719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Want the App?</a:t>
            </a:r>
          </a:p>
          <a:p>
            <a:pPr algn="ctr"/>
            <a:endParaRPr lang="en-US" sz="7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Search “Microsoft Teams” in the Google Play Store or the App Store.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E3815-08D4-D8C1-78AE-B34898792CC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1408C0E-AB4E-3C8F-205C-C26ABF60F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6E302-9BC0-1562-353C-16A0DF1E8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0A65BD-AD97-8C91-6CDA-3135AA45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562DE-10FE-C88C-8003-6FD9F50505F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DAB79-4F83-EBCB-84FC-7CBD00E77EF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Chester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2FEC2-BB1E-46FB-A688-AB13D22273F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C75437D-4F69-8446-00FF-992DBB102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9A24A3-17D6-F013-DCBF-6AABC8254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45687"/>
            <a:ext cx="5404257" cy="400695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D00F15-A9E5-9DDD-508A-AA615EB0B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690" y="315540"/>
            <a:ext cx="5982648" cy="570281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456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8541-7535-E318-6F83-ACF294092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8DB9B5-6E81-07E3-6BAC-AE3C169E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5DD0F-4259-66B8-2034-1732F7C9FE9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69C7A-552A-7EC1-A536-1EF0550FA9D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Erie City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CBC5F4-20C5-DC06-D7F2-E5DF74E7A1C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EF7255B-E928-4501-1A76-DDADA924A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59F733-8F52-F099-DCE7-FC0A8ED2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35" y="989638"/>
            <a:ext cx="5517185" cy="409817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982E2A-C84B-5E49-FC71-2F792B2B3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345114"/>
            <a:ext cx="5973642" cy="5598485"/>
          </a:xfrm>
          <a:prstGeom prst="rect">
            <a:avLst/>
          </a:prstGeom>
          <a:effectLst>
            <a:outerShdw blurRad="292100" dist="2921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854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64819-6364-2420-7A0A-E3839D32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A996D-06A5-0F09-7E95-FF9C02BA0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799427-DE27-FB78-2065-411B420D687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41761-2AA4-8451-2084-58735A63BFE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Highland Sewer and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CAB030-C992-2F35-D6C7-F9AEA1D0D1E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9AFE206-5E5A-98FA-CC7A-1ECA00D79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8C9039-840F-2C95-E480-FA802DCE3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5" y="981568"/>
            <a:ext cx="5432433" cy="411796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35C36-DDE7-35CD-193B-B06C944B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543" y="215178"/>
            <a:ext cx="6134028" cy="576107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114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9D9F-C687-671B-C06C-F325BEEE0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74B809-06CB-B06D-9ECD-EAEA1EECF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8D55F-8625-862E-5117-7F345B74AEA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25099-65E8-37D7-3DCE-BB6DA2959BD2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Jackson Township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3D2C59-B7D9-E1D3-39C0-708325F9D74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2537035-7263-DBF2-4BC4-31D5AA6D2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64DBBF-C927-6D93-873E-DD5609EBF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59" y="908798"/>
            <a:ext cx="5494338" cy="427280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6A1A8-4290-6012-6AE7-09BAADA29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748" y="285307"/>
            <a:ext cx="6045185" cy="56582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387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AA730-B47F-F88C-80CC-D67F559B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F12A46-7B2F-F860-8F7E-24CB2B84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873DB-1FE1-967F-8F0A-630B1B30A87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1B21B-7962-7919-A992-548B858B5F2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Lock Haven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454A7D-7216-9F81-67BD-5475B87632E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17AA96E-C462-9526-F750-D745A9121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21921-2432-9C6D-D488-EC1E9F93E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925150"/>
            <a:ext cx="5442132" cy="420955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2F5870-ED48-F751-34FF-02CD63D09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748" y="318398"/>
            <a:ext cx="5990547" cy="557707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201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55F3-3E53-1F7C-F063-89A024290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3B982-49CD-FA11-4014-4665CAC38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14BDAB-E6C9-B77D-B66C-C0ABB28C7E9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D2FEF-EFCC-346E-A0AA-587E153C69D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Masontown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C08702-27D4-74F9-0F36-18016BD70CE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D90642D-A0CC-30F9-B702-6A0DD45B1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47C1B-4FF9-210F-37C9-069EF5BF8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951163"/>
            <a:ext cx="5437534" cy="420699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AA813-BC23-73B6-FBA5-BC4478663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811" y="263896"/>
            <a:ext cx="5967690" cy="572783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114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1633D-7860-0957-DE53-7D347D82D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AB6EE2-854B-7E45-05B2-3B7FB3128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789503-2E2E-65E2-AA57-947D7BF7DA7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57AD9-01F2-D1FB-956A-C394CB7D2B0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Berwick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301F29-44EC-CEF4-7782-7306DEF7165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6D70AC8-AD84-CADF-BFB8-C4EBDCFB1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3BE3C-1E10-E794-A14E-8C5203B12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00" y="922074"/>
            <a:ext cx="5452178" cy="423607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FAD501-CE7C-184B-C743-222B9F3C7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685" y="249812"/>
            <a:ext cx="6071002" cy="576597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680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54A4D-598B-0C6D-F334-DA959C27C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573C62-9512-8472-0893-346CF5A93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D09C05-42BB-3FE0-35D3-96CDFA73A3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250A9-FD79-DB47-E237-D8AB7CD233F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Butler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0890-0C5E-5872-6792-01421E01DC9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A3ABF44-B692-3C32-8F1F-E531EB81D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335F9-5670-94E3-977D-AA018A9CD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5" y="871941"/>
            <a:ext cx="5428841" cy="436827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0C291D-FCA1-88B7-7870-3492F29EA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013" y="262444"/>
            <a:ext cx="5992068" cy="567313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982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253EF-70C9-EC03-D650-A6510AFA9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7EEF4E-2894-8EC3-9DDC-658B49693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20C66-E8B8-A525-BA8C-8EFBC64BD6A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5E610-5AFD-E43A-820B-2AF352D2380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Pine Hill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C75326-9DE7-1528-B854-E9DB9129C44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0290E36-D722-6C24-73FF-BA6AA4354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80F80-2F5B-2446-841F-D3D7314C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25" y="951532"/>
            <a:ext cx="5513171" cy="414800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11352-4EBC-51FE-0205-6731922AB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950" y="273875"/>
            <a:ext cx="6047588" cy="569756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816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9E115-A802-C59D-DC1A-FA81643C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3FB4F-BFBB-9D3C-0E1F-FD3FAE7A2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9A33F-95EB-2108-1DFD-9F799791973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0E055-7991-E0E3-793C-9A4B9F04BD2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Uniontown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5E266C-91B3-0D5B-15C3-B5CAE04ABC0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F288F43-061D-D697-AACF-C82B0709A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BE679-DE48-A2CF-DE0A-624A2FDAB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28086"/>
            <a:ext cx="5429479" cy="423006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7E9ED-DD42-6936-2353-F857BD470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278" y="223348"/>
            <a:ext cx="6075629" cy="576837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490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During the presentation, all attendees will be muted.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There are two methods you can use within this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Microsoft Teams meeting to pose a public comment or question.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  <a:latin typeface="Copperplate Gothic Bold" panose="020E0705020206020404" pitchFamily="34" charset="0"/>
            </a:endParaRP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“Raise Hand” function</a:t>
            </a: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“Chat” function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FEBA2-B6A8-8C9B-BF85-51A8525A3D8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D005F13-7E94-2D01-0451-E46682054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5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80000"/>
    </mc:Choice>
    <mc:Fallback xmlns="">
      <p:transition advClick="0" advTm="18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90B05-8AB8-DF34-E357-9C3A603AB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480273-5E3E-E0BE-7CEC-0AF6E837D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74058-4FBF-5D7D-00AA-FAB28F2AFC9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D4726-B1B0-8E54-54A3-8AC5717CED0D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Philadelphia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FB3C9C-A830-2EDE-3F64-9ECE4D9A609B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BD1572E-284B-0679-83BB-FCE3F0C60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79E6F-C889-854E-324A-29D57E7C2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69" y="947139"/>
            <a:ext cx="5408496" cy="418756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75136-2B56-0CD3-E294-DD54E588A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875" y="195059"/>
            <a:ext cx="6107203" cy="583272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00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371A7-31FA-33D3-F146-BC9921CA9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D8AF70-05E8-BCBB-E458-9DDCA576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F27AD-4FA2-1E91-ED2F-684062FFB9B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0FABB-F9ED-E94D-3510-5AE5BAF691B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and Sewer Authority - Lead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937D1-428E-FA4E-BD59-680A2CD83633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D47FF3C-C1F5-CF38-E471-D78D18FF9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3711C-40AF-DACD-9819-2B07E1AC4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24807"/>
            <a:ext cx="5422646" cy="406698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D42FD-50EF-B02F-78DF-EA3141C6F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341" y="218380"/>
            <a:ext cx="5982739" cy="577711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159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82F11-493C-28B6-0DEE-ACBC3D49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BA8C80-9B83-F413-45A2-FA34F0CC8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1ECED-BD58-25C7-3CAC-F0E9D4BA3A2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C3FD2-B1D1-754A-FDC3-581B473238E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and Sewer Authority – Non-Lead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B04EE4-C074-AE09-C708-E3C9EB5BEA3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EB22784-51C7-68EC-D3C7-658BFF9F9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C81A3-0D7F-9BED-0CFA-D1D6B66D0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949232"/>
            <a:ext cx="5450189" cy="417375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AE1A-9F32-B1FB-E3B5-0D4267816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874" y="303201"/>
            <a:ext cx="5969141" cy="563646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33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DFC23-30E8-8FB1-162A-BDD1AC1A2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56D69-10DC-697F-21A5-604CAEC39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22454-FAA0-4FF7-0F93-BF79E1F6554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22174-FF91-18CC-868F-6231294AF03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Western Berks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123FCC-6CBF-0D3B-236C-7C279E4B63F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73BFF51-E491-A5E8-B6FB-9FBBD19B3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9E75B-01CD-3B32-F5D2-00732140E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85" y="949270"/>
            <a:ext cx="5582149" cy="421189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C2C24-AE16-D2FE-E964-744D9D85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950" y="237508"/>
            <a:ext cx="6074128" cy="574103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217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02C2088-7564-FBB9-9DD1-F9BA19B4B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4BE0E-8696-7DC6-F764-E9CA8032925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646166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53FCC-50A8-1913-5362-4BCBB17EB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9D27D2-E3E8-6550-4CAB-ADD52EE7F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9B006-9F19-D89C-ADA1-5EF10096A3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0BF9A-9C1A-B13E-4550-CAC35435E1F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Chester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4E98D8-B44F-4900-EEA1-22B90A3CBB13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0CE0507-A6B1-534B-E2C9-61487BD6B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E1E509-A29A-3148-E87B-9E58DC2C5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45687"/>
            <a:ext cx="5404257" cy="400695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81F7CA-C8E2-D22C-5F8C-C0A975460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690" y="315540"/>
            <a:ext cx="5982648" cy="570281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552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2687-45A7-0506-9CAA-CBA027DD6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750087-0678-53C9-743C-E27B35B32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C7C770-F264-6ED7-B7EC-7E13179AA42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CC2BF-4962-BA1E-D797-8A0C138BB2F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Uniontown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D5FC80-046E-BEF6-C5A4-544D056BBDA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BD4C4DC-3D95-1F28-EB7D-7820EC97B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56B24-8576-BE19-2119-A96A42AD4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28086"/>
            <a:ext cx="5429479" cy="423006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1CF91A-7BC4-340B-418E-E1AEABC93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278" y="223348"/>
            <a:ext cx="6075629" cy="576837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2144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A1C0FB-D118-2E32-824A-ED104569A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763BA-12A0-9E31-C23C-A1F28324C71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691430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9715B8-67DA-4AFA-A4AC-EC3910360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28CAB-69C8-3919-65F8-4DAD992E690C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2671325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639B1EA-5446-4096-3A71-055C56C83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C1BF3-3DBE-9E26-701A-EDD77773934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1732430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Raise Hand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4402" y="1601384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raise your hand by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clicking on the hand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indicate your request to speak.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Attendees with raised hands will be unmuted individually, allowing participants to speak one at a time.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Your microphone will show a diagonal line through the icon when muted.  When the diagonal line disappears, you may pose your question or comment.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19782-F981-3D34-F4EA-05039BE89D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9F0FD-C125-BF40-44DB-88685D51C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" y="1828800"/>
            <a:ext cx="4635633" cy="3426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BC4C0-B9E8-1462-819B-022F67E2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C4051-AD45-FF97-F973-15D9E3C7B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848" y="4754867"/>
            <a:ext cx="990600" cy="400050"/>
          </a:xfrm>
          <a:prstGeom prst="rect">
            <a:avLst/>
          </a:prstGeom>
        </p:spPr>
      </p:pic>
      <p:pic>
        <p:nvPicPr>
          <p:cNvPr id="12" name="Picture 1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42C4524-FDA3-75B9-6B92-4CE484888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3" name="Picture 1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AA538A-E83D-1168-8070-88C05264E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0E1C-B994-3388-4149-CA06226F9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0BDB31-9207-D40D-795A-EE365E181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1EDBB-0155-285A-0C7C-2D99F977C6E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3B645-A1DE-66E4-B000-A3DEBE02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EC497-0C76-4C69-DB6C-DAEC61D0282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9401DA8-3E3B-87F0-3508-69CEF5E32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A52E-DD55-CC07-437E-492172B49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67CB5-894D-ED22-627F-95693403E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F17B3-C5A1-9AF5-1A52-55475C1059B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067D7-E4D2-34E4-E3CE-0F1244952E9B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Central Mainline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FDE20-25C9-B594-1D52-933F7D886A6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3A687EB-2290-325C-ED96-2AF38184D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F4DFB-CC2F-04EB-83A4-E0CD9BCC9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991464"/>
            <a:ext cx="5442713" cy="408462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390BD-7064-0516-AFB2-A09A11680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811" y="239832"/>
            <a:ext cx="5969141" cy="572922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998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227DF-C0A6-E12B-5528-D9C14A26A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98D152-278D-EDA7-A3A6-935AE306D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C15EBE-4193-7243-5AEB-F70670D79A5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124BE-BC18-10BA-F218-07982E8BB6D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Dallastown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B90C5-011C-0B73-B76B-D17C67867D8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A6ED34B-685C-A105-2DFC-04B1BA9B0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49F995-8BF8-0C1B-AB46-75D00696D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27684"/>
            <a:ext cx="5415418" cy="423047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D2968F-3794-C30B-88CF-9862EA200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215" y="245052"/>
            <a:ext cx="6118926" cy="575376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153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663CA-D321-A38C-3BDF-894E7E155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BCE351-2541-2072-0027-148295BA1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BB331-E52A-7752-E199-27BD1427864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9928F-4342-20CB-3E8B-771D44100AD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Derry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14E663-3EA5-6C93-C317-545106F14DC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DB4E19E-2A0F-63BF-C504-A7DF626AC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0AFBC-D862-15C4-7D6F-7F9480C54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2" y="949336"/>
            <a:ext cx="5453923" cy="416192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9903A-B4B6-C1C0-A09C-8F8F05A2E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554" y="238381"/>
            <a:ext cx="6033307" cy="577740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892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53EFB-4F55-9DA0-DC10-C2E3DBF4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5B908C-F179-AF7F-E511-CBE535F0E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111203-C5E3-AE8F-D905-9B4BFF939E7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B516-BD64-3199-8028-E5C1FD19F19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Hamilton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26F8BB-64BF-7824-4262-89DE084169F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0634FE1-1B38-A6A0-B3C7-8561DCDF7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AF3E55-22B9-8322-D505-2709279CC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991834"/>
            <a:ext cx="5438677" cy="408425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B270F-9D8C-2BC4-376D-61F2E860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492" y="157163"/>
            <a:ext cx="6130649" cy="582559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904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BF219-3907-06FD-4586-2560E2CD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377400-30CC-26EA-D6AF-D3972893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C87C6-4C5F-CEF4-27B7-B19B705614E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BA84A-CFB0-8B84-905A-32A2991FBCED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The Lake Winola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1D4D1-97F3-01D6-01CE-887702E862F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07DA105-8783-5D26-7EED-0F37BBC9A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795746-B1DA-9EA3-7717-694B30961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82" y="845286"/>
            <a:ext cx="5466033" cy="440984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42044-72BC-0A10-CBE5-AB47608E9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950" y="275076"/>
            <a:ext cx="6023731" cy="571282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248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2DA4F-A0F8-9B91-73F1-AEA23FDB4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CC586-EA22-CEC0-9307-60308D0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E25607-A24D-B1F8-6D0A-B1FAB7B1DBB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4B893-4CDC-3888-9094-1FCAF4E3001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Lancaster Area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076E53-B0EB-BD55-A0B5-B0FE60F377B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009C341-F9CA-C076-BCAB-BA269EDB3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0200-FA98-D44E-0D8E-9E08B379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99" y="889981"/>
            <a:ext cx="5454365" cy="426817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70D3BC-E98C-6C63-8DA9-D7ACB14C6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195164"/>
            <a:ext cx="6128254" cy="583220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248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3BEF7-D361-7FEC-D61E-F8645E2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BA832-715B-0745-B501-A3EA445C6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29B85-34B0-E56D-DB50-7390E562539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07E52-EB74-38B5-C8FC-FFF853D3715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Millcreek Township Supervisors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DDB8D9-4A92-6098-5D27-D047BE8FD91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75BFB12-67A5-1836-337B-63C0EF7F0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A8073-9BA1-3171-8C7D-E012EB697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998425"/>
            <a:ext cx="5424690" cy="406594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75E09C-FA3C-931F-F672-86CE57C19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492" y="211916"/>
            <a:ext cx="6130649" cy="580222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7533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A0968-4484-A059-42C0-05125C255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4639F-A7AB-D383-E547-F83AFB412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86FFE-6C38-85DD-6710-57E397C6062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C441C-3FCA-1000-B8DE-9BCD662C95F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Perry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7EB5B4-5F4C-E49F-DD82-0A88BD1DDB6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4FA6985-49B0-FF72-3312-BC495E8C08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4E8831-1CFD-7E29-0239-080D3EEE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94" y="951163"/>
            <a:ext cx="5460128" cy="416009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0F5B5F-B0C0-E087-482B-0AD98B254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214318"/>
            <a:ext cx="6128254" cy="580207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475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4D181-8DE2-3514-E89B-41AAB1A4A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73DC8B-395F-2A0B-0FE8-AA768C35F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EB998-E89E-A439-F29F-4DCC719C3E1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94B21-77A3-DB9A-45F1-ECF9C62C568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Pine Grove Joint Treatment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59D2F-FE16-C79E-650D-497F3FDB35F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E09EDA6-F8D4-9920-4E09-81DB6E497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5A0B8-FCBB-A3DC-0E64-A338BE277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5" y="1059976"/>
            <a:ext cx="5417087" cy="401611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871DC-4999-50D9-A0AB-5ED464EE5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214" y="207314"/>
            <a:ext cx="6118927" cy="578119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10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Chat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712" y="1630741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 on the chat bubble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open the chat dialogue box.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Type your question or comment in the Meeting Chat.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PENNVEST staff will monitor the Chat area throughout the meeting.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Replies may be delivered verbally, or returned through the same chat box, from appropriate meeting participant(s). Responses will typically be given during </a:t>
            </a:r>
            <a:r>
              <a:rPr lang="en-US" sz="2400" dirty="0">
                <a:solidFill>
                  <a:srgbClr val="2F5597"/>
                </a:solidFill>
              </a:rPr>
              <a:t>an applicable Public Comment portion of the meeting.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F52D9-92B8-05FC-C63B-D61E1D4592D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3A54A-DCED-3D33-043D-7BF92587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42" y="1796524"/>
            <a:ext cx="4660875" cy="3444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591F23-5FCD-E8FB-3D40-3FB471A5F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2FEEA0-1AA7-6528-83AD-AFC8F70A4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848" y="4729815"/>
            <a:ext cx="990600" cy="400050"/>
          </a:xfrm>
          <a:prstGeom prst="rect">
            <a:avLst/>
          </a:prstGeom>
        </p:spPr>
      </p:pic>
      <p:pic>
        <p:nvPicPr>
          <p:cNvPr id="10" name="Picture 9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BBD5BCA-8110-97C1-124B-916216196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9" name="Picture 18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B3D640B-017A-85B8-CA9D-B5BE4FBF25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7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5DC7F-3955-3BBA-F122-D1A20E12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2E0472-353C-D821-A6BB-B9245D45B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450D2-C610-2B97-318E-CFBFD93E199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8D750-4FDE-3EBE-818C-2338D8C5431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Municipal Authority of the Borough of Somerset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9A235E-8543-4F88-FE4F-95B6102445E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3D66EE9-1D27-3EB0-E012-535E34D44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6907A-DFF0-40A3-64AC-C3262B869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5" y="970955"/>
            <a:ext cx="5416721" cy="414030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89934-8583-576C-F768-96B1EB46E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340" y="182860"/>
            <a:ext cx="5982741" cy="578690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933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69822-63BB-4717-27F8-7581E711A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B58B3B-6AEF-8B5C-C6F9-BB696556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08C38-DA69-D9EE-0FC8-557F9C0716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E8577-AD92-1C90-D7FF-897C9F35EE4D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Taylor Township Board of Supervisors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B652E2-572B-2CCF-DC0F-125ADF03287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77CD6F5-1C6A-1AB1-479A-A59EFFDA9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FECB88-98E8-DA70-3D09-DC762742C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00" y="944203"/>
            <a:ext cx="5441737" cy="414361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3D636-47E3-45D0-A3FE-7CC877F4D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076" y="258884"/>
            <a:ext cx="5924779" cy="568471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8349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07032-9731-B8C0-59D8-85E0AA051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8BEDB5-BEDA-75FC-B529-137466AFC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72440-0F2D-40F5-1235-8AFF9B32F76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0BE2E-A6F3-C75D-8373-7862C89A889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Upper Shenango Valley Water Pollution Control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38D93B-4ACB-0522-D6AE-ABABC260535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393DF54-5ED5-6950-49AC-7A8D4FCB5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97DEC-0060-0034-4FE4-D74327DBF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99" y="870929"/>
            <a:ext cx="5450263" cy="429894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51239-165E-2B6C-76C6-C23C4ABC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950" y="190254"/>
            <a:ext cx="6058435" cy="580147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518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FF39-41F3-020A-A986-E4D260CD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57C1F-5174-63C7-51A3-5F2A65076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D9A33D-7E4C-19B1-40DD-C90D7C6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E0E7D-586F-4F8E-4E5F-60F97872A3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2B16F2F-5D4D-2E0A-37AC-27DB3E6CB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7405D-5BBE-9776-8E0D-43D19C77393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894381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F5640-E7E7-B7B4-2403-BEF864D03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8B4949-A6D2-3186-EE33-436B750C9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65CFD1-3D04-B27C-4375-FE8971DF255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33CCD-884F-4E4E-F67D-FD4D28F037F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Lancaster Area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81A80-E24F-06C4-0F4B-78038E7C645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9892F0A-D637-4592-15E8-C5D3F88C1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F953C-AABF-BFF2-91A6-E38422A69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99" y="889981"/>
            <a:ext cx="5454365" cy="426817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FB6EA-CB55-8505-8D15-074CD6CB9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195164"/>
            <a:ext cx="6128254" cy="583220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694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63388-A078-9565-BA17-08E9D47F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BAA3F0-8D4D-7D7E-A4AC-21460597C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DA29E8-BB7F-7C7E-0734-0602C32D0BA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8DBDA-1B3D-AF37-CF92-9B74B034EDD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Perry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0F2DB4-F310-B127-AD4C-7CCC8DD806F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38BA3CC-D96C-8098-CF9F-B99B24AF8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5BE154-8C38-4EFF-3647-AC7CA9FD0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94" y="951163"/>
            <a:ext cx="5460128" cy="416009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ADED41-FE2E-E709-741A-660FDFFA8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214318"/>
            <a:ext cx="6128254" cy="580207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9844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AE3A-1119-F98C-168F-E9F98B85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B6DFA-E450-E9BE-66A0-A2C52F9FD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9D6C2880-3811-9D2F-9DA9-3D50845F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E5C00-48B7-A50E-3776-7A7963A9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0F81D-FF8D-E715-6F74-7B178E46377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0237687-3886-A0EB-0109-9F808951E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B4F5A-48E9-5B69-6A31-368EE7CE9E9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7976023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59B7-9FB9-4F2F-E300-09F4F224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2C7A6-B544-D073-8B37-07EAFC387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235FC9-6579-3E31-4255-841DF3CCEDC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4A5B6DAB-2ABC-1077-8345-232F0B28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8FD0B4A-451C-19C4-24A4-07828C1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9F4E3CB-EA73-6885-B606-D785AA88A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579C1-B999-8A8D-4EE6-8EC0BF8239E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21746600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26977-63D7-E0E3-C408-614F1119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A056C-07CA-5820-32A8-2EDCF6ED0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65E89-697E-8B2E-3572-97B2635D103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8B9D57CD-C79D-D39A-6816-69449438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78BB74E-764B-8AD6-6449-A01D5DF4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5B40809-28A6-9C79-3B54-8531162AA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D6F86-694C-8526-2223-893C59D7CA1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3472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B48C0-2413-C276-4A7D-735A425CA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BC9910-9B10-0484-8CBC-BF3C584E9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A6D00-BAC3-91BC-E4FC-29F1A189D19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B5D3A6-A92D-B9C4-903E-018335F1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STORMWATER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10745-2A84-FAFA-062A-6208337048E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9225383-6E58-971A-F401-7B25BDF29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0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Participant Best Practices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1935436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1. Log in to the Board Meeting through a computer or smart phone      	(using the Teams app).</a:t>
            </a:r>
            <a:endParaRPr lang="en-US" sz="1400" dirty="0">
              <a:solidFill>
                <a:srgbClr val="2F5597"/>
              </a:solidFill>
            </a:endParaRPr>
          </a:p>
          <a:p>
            <a:pPr algn="just">
              <a:tabLst>
                <a:tab pos="346075" algn="l"/>
              </a:tabLst>
            </a:pPr>
            <a:r>
              <a:rPr lang="en-US" sz="1400" dirty="0">
                <a:solidFill>
                  <a:srgbClr val="2F5597"/>
                </a:solidFill>
              </a:rPr>
              <a:t>	</a:t>
            </a:r>
            <a:endParaRPr lang="en-US" sz="1000" dirty="0">
              <a:solidFill>
                <a:srgbClr val="2F5597"/>
              </a:solidFill>
              <a:highlight>
                <a:srgbClr val="FFFF00"/>
              </a:highlight>
            </a:endParaRPr>
          </a:p>
          <a:p>
            <a:pPr algn="just">
              <a:tabLst>
                <a:tab pos="346075" algn="l"/>
              </a:tabLst>
            </a:pPr>
            <a:r>
              <a:rPr lang="en-US" sz="2200" dirty="0">
                <a:solidFill>
                  <a:srgbClr val="2F5597"/>
                </a:solidFill>
              </a:rPr>
              <a:t>2.  When your microphone has been unmuted, begin by stating: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name.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affiliation (i.e., company, organization, etc.).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Indicate the specific project, agency activity, or agenda item about 	which you are commenting.</a:t>
            </a:r>
          </a:p>
          <a:p>
            <a:pPr marL="971550" algn="just">
              <a:spcBef>
                <a:spcPts val="600"/>
              </a:spcBef>
              <a:tabLst>
                <a:tab pos="346075" algn="l"/>
                <a:tab pos="1203325" algn="l"/>
              </a:tabLst>
            </a:pPr>
            <a:endParaRPr lang="en-US" sz="1800" dirty="0">
              <a:solidFill>
                <a:srgbClr val="2F5597"/>
              </a:solidFill>
            </a:endParaRPr>
          </a:p>
          <a:p>
            <a:pPr marL="1771650" indent="346075" algn="l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346075" algn="l"/>
                <a:tab pos="2117725" algn="l"/>
              </a:tabLst>
            </a:pPr>
            <a:r>
              <a:rPr lang="en-US" sz="1800" i="1" dirty="0">
                <a:solidFill>
                  <a:srgbClr val="2F5597"/>
                </a:solidFill>
              </a:rPr>
              <a:t>If your comment or question is </a:t>
            </a:r>
            <a:r>
              <a:rPr lang="en-US" sz="1800" i="1" u="sng" dirty="0">
                <a:solidFill>
                  <a:srgbClr val="2F5597"/>
                </a:solidFill>
              </a:rPr>
              <a:t>on behalf of another</a:t>
            </a:r>
            <a:r>
              <a:rPr lang="en-US" sz="1800" i="1" dirty="0">
                <a:solidFill>
                  <a:srgbClr val="2F5597"/>
                </a:solidFill>
              </a:rPr>
              <a:t> individual or 	organization, </a:t>
            </a:r>
            <a:r>
              <a:rPr lang="en-US" sz="1800" b="1" i="1" dirty="0">
                <a:solidFill>
                  <a:srgbClr val="2F5597"/>
                </a:solidFill>
              </a:rPr>
              <a:t>please acknowledge this</a:t>
            </a:r>
            <a:r>
              <a:rPr lang="en-US" sz="1800" i="1" dirty="0">
                <a:solidFill>
                  <a:srgbClr val="2F5597"/>
                </a:solidFill>
              </a:rPr>
              <a:t>, immediately after your 	name and affiliation, </a:t>
            </a:r>
            <a:r>
              <a:rPr lang="en-US" sz="1800" b="1" i="1" dirty="0">
                <a:solidFill>
                  <a:srgbClr val="2F5597"/>
                </a:solidFill>
              </a:rPr>
              <a:t>and reference the name(s) of the associated 	person(s) or group(s).</a:t>
            </a:r>
            <a:endParaRPr lang="en-US" sz="1800" i="1" dirty="0">
              <a:solidFill>
                <a:srgbClr val="2F5597"/>
              </a:solidFill>
            </a:endParaRPr>
          </a:p>
        </p:txBody>
      </p:sp>
      <p:pic>
        <p:nvPicPr>
          <p:cNvPr id="13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FAC8A58F-45B8-4E0D-83E4-6A44BB9F9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1030" y="6420050"/>
            <a:ext cx="437949" cy="437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234763-7816-1D3B-9632-0265FFFA513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91640546-6860-D15C-1F20-70B73BEBC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0444" y="6287625"/>
            <a:ext cx="487362" cy="487362"/>
          </a:xfrm>
          <a:prstGeom prst="rect">
            <a:avLst/>
          </a:prstGeom>
        </p:spPr>
      </p:pic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23871-5E72-FE2F-5005-6A563CFA2C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5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90B32-2335-F15B-770F-BCE18C361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7BA711-7AAF-C8F2-73F7-DE63EA4E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E558A-115E-E456-CE7C-385AC664F42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16934-7A1A-EB19-B0B1-556DFD8617F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Greenville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AC065-695D-7F1F-A262-643D6C284C1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5E2E97B-C4DF-30B8-ED1F-25DA30A88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C3343E-9DBA-6343-9A57-070712F3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1043120"/>
            <a:ext cx="5416200" cy="398607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988CBC-6579-71B0-BE5C-A97F1EF9E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618" y="210759"/>
            <a:ext cx="6006185" cy="580042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2102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BF68-9696-531E-772B-1C4B7111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B59B1-CF96-3177-8D63-63F48F0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A428B4-B8C1-33B7-E705-4F1F1982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E4DF9-448C-6DFD-6FBD-3B4A18AE2D0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578E4CD-0C37-DAF1-B219-5D31F712C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D7A59-A45E-821F-0110-7CEAD6F9DFD7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25026943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0285D-F027-4B19-E4C0-F39CB55EE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1AD5D7-5E01-6124-9E7A-4A31EBD45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92FAE-B87B-E49D-96F9-84101D817EB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F258C-C51F-3C6D-C7F4-7A18D7D4F682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Greenville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7D1178-54AA-72A0-B1A2-781095336AB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F1B479E-723B-D952-064B-B4B3AB1BB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B0A6E-2C2A-E5E5-0798-4D784F6C6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3" y="1043120"/>
            <a:ext cx="5416200" cy="398607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47B4B-441D-B49C-04AE-60BC1F73B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618" y="210759"/>
            <a:ext cx="6006185" cy="580042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24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22CEE-4155-7320-DBA2-94F0E75B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0E1D1-4D97-9761-833F-9EC83C25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B4E9CB9-8786-9AE8-FEE3-2CAA1FC62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C4193-31A9-F1B4-40CF-9855168B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0D336-8A75-8953-90AB-49ED73B21F2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4628924-177D-6D0C-9C53-10BE17AF8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93CDA-74FD-72B9-D8C1-47F6D7F8C62A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16232845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5C560-7F71-AB54-4255-97F2CA6F4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73838-52D6-1693-2D1B-5AF8DB552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50955-079E-329C-79A9-5117EE48EC6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565A160A-50C7-72CC-EB60-7891707A1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CA1A20D-1D77-89D4-A4BC-3270CDA0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9AB9D87-50C3-D4C1-9841-A7B68FFE3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A946F-63D3-3040-1581-7F07D49AE41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36864917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BF499-4933-2B56-5D62-E803391C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CD856-5DCB-097A-DC9A-83E780413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A2657-8DD7-78E7-BAAD-99B86F5FD77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4459D5F5-0A2D-D809-1A9D-15961BFF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1CF7A9E-395C-3AFD-6168-488652A2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A1C0616-95A7-3DD7-1213-13545DD1D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1678A-D4CC-C3E2-7188-9E377ADCEFE3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34688539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27EB8-14BE-BCF3-09A0-6D65596C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1D6B67-2FB6-B207-DF91-3A43FE93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1B27F9-91C4-0E87-8154-912AA7C9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 FACILITIES ADVANCE FUNDING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89DF1-B9DA-E849-12AF-0C37D59E6E4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2756D-D290-C40A-DAB0-95C33F271094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E6C6E2B-4F23-0264-1FDE-ED74DB0F7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90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BF59-E08B-112C-A6A1-0E21F5AA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4BC7FA-15B1-6824-1DC2-D8804E97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F92C7-52E9-18E5-ABB6-0D664000D4C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5AB49-9FA7-99C0-4D97-02F7E8D0BE0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Timblin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B1C00B-EB39-4F87-1635-216B4857E29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6855433-B1F7-7FE0-9C89-B9111304B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044F6-6630-BC6A-E9DF-4A800707B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13084"/>
            <a:ext cx="5427487" cy="408645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6B4BF-703B-A8B3-6A48-2F50E0A88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278" y="214318"/>
            <a:ext cx="6113337" cy="582553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2588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3A9F-A563-3B78-2810-A9143581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07C42-742E-EF7D-9859-15C472766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34E9C1E-B400-757D-A32E-CC031521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269E2-D114-6057-A194-F32626E5387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784FC7B-E6F5-717B-1240-4C6EAAC2D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21F88-946D-201B-3A75-5B9C14506209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12554337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4DBFB-8136-395E-53E7-A0AE6B55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B2FCD-D5C0-2DD5-F6A5-819A90782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2604C-DAE0-FE53-8634-969EA727D30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35276-2B7C-7E4D-CE3D-C1E4E07E33D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Timblin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790B5-C212-807E-3DC7-338B840A57C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42092F5-E6B5-C5A9-F640-F14FF3280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46D687-D969-C547-D99E-E4D32D19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13084"/>
            <a:ext cx="5427487" cy="408645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174F47-A8D2-95C7-81A0-5EE0FB9A1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278" y="214318"/>
            <a:ext cx="6113337" cy="582553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29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Notices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2116411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All verbal comments, questions and responses will be recorded and can be shared publicly. </a:t>
            </a:r>
          </a:p>
          <a:p>
            <a:pPr marL="457200" indent="-457200" algn="just">
              <a:buAutoNum type="arabicPeriod"/>
              <a:tabLst>
                <a:tab pos="346075" algn="l"/>
              </a:tabLst>
            </a:pPr>
            <a:endParaRPr lang="en-US" dirty="0">
              <a:solidFill>
                <a:srgbClr val="2F5597"/>
              </a:solidFill>
            </a:endParaRPr>
          </a:p>
          <a:p>
            <a:pPr marL="457200" indent="-457200" algn="just">
              <a:spcAft>
                <a:spcPts val="1200"/>
              </a:spcAft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PENNVEST cannot guarantee all persons requesting to speak will be able to do so, specifically in the case of technical difficulties beyond our control, such as: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Audio feedback.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Poor sound quality.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Interruptions in bandwidth services.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CA791-1D86-7516-219D-BAB420183D6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940A75-3677-A39C-15E8-D02C142D8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6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B00A-D262-E9B3-A355-C2DDBDAD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0CE10-65A6-72D6-EDC1-815C6D318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C31F2916-9486-6FEE-E5AD-10D4F030E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89CA3-A9F8-921E-4B50-8B030A4B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23AC6-6719-272D-615B-95FC3797784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A1A64AC-C86D-EF6B-CEDD-CB82E7ADD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E7770-34BD-CF2C-5253-4B6FB510E9A3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41221661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BC396-105D-B2C1-8F20-6971E302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C49A9-4C35-CB34-F2E9-812E6D4EE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44E3F4-7C93-0CE8-D9A3-AF70E7B070E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7297DA03-0874-7ACE-9588-61E8DD858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F703908-9F53-F383-213A-70794218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C031523-B2F7-99EB-4FF1-9CCBDF615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273AA-4FD2-8E3A-B1FB-CED56C352134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30792570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D167E-131F-DE8D-FFCD-ED348EFB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02D76C-F811-4579-52F6-02F5B9EEF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63656-1204-0C23-20F7-347DED31645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E02D8633-3666-C79C-CDED-E6CC44E24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0295FCA-CE06-85F2-954F-24C966B3A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F15A7AC-4822-B2FC-792B-4C5EC37DB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47FC7-390E-3215-0785-C6A341D3C9B9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37556413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INCREASES/DECREASES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CE501FE-6533-5A24-2226-66792C8E9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77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3D681-67FF-954B-32E1-66DDCD23552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7F03D-48A4-10A3-7D37-A756D8E079EB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Totals of Increases/Decreases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0ECBFEC-2125-03B4-19CC-5C5C72FD3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33D21-5820-27ED-487B-21D1D6028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910" y="359229"/>
            <a:ext cx="7962180" cy="545374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7879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049D3-8CB9-543F-13F1-6E1E89AAAE9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0682F-1A30-3200-5C96-172CE1B3ED78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Dollars Disencumbered Report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C609C4B-7E17-6AB3-B022-B21B18688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6202F-BCC5-E77A-1A1D-6CFA86E2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582" y="189243"/>
            <a:ext cx="4794836" cy="587697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5801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E163A-CAF1-8278-1CE5-57141BDC94C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89F60-AA9A-2D1C-EC00-82EF3271D18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Current Individual Increase Requests Summary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D44DC88-F2EC-547A-C41E-FAFEAE807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B3A9F2-1E64-2776-ED6B-58A199C67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08" y="1303863"/>
            <a:ext cx="10520784" cy="376240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9679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95FD5-1C76-5352-E226-29F30B0AC47E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D3C714C-0D03-3A33-386B-8E2615D85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59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AFA03-67DB-7E3D-2D20-48933C7C9C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C5793C0-ED6D-61E8-0F54-2A3862500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75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0069-71CF-B54A-DF9F-780AA2FCF158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50D7D50-0F70-D964-2BF4-43BBF459E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2592793"/>
            <a:ext cx="6096000" cy="14602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Today’s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Agenda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6E89F-0004-FC0E-93AF-0C6CDA1C6AD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CEBF95E-5AAE-1FEA-11C1-0F86602BA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150C6-2F56-6FE2-6BD9-7CB8F191C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78" y="215410"/>
            <a:ext cx="4645179" cy="578388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9412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B. PROGRAM INITIATIVES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 INITIATIVES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3F8B50A-C7FF-5940-FF5F-F125B9497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93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6DFD8-127C-903A-DAEE-DAB9B7B1847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E3BA2-A488-D30C-2525-846F264AC77D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Small Projects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C52640C-4369-E454-05AA-EBEE73F95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956BF-648B-45DB-5E25-DF93E5931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167" y="113469"/>
            <a:ext cx="7697666" cy="597397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0219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179F5-85F5-91E7-4CF0-0AE9056A29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91AB-EC10-FC4F-47AE-D5225F6A7B0C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BBA883-2D64-2126-4C88-0A9EB0061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22124-6E9F-2500-FE4A-A428B6081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96" y="288759"/>
            <a:ext cx="11187008" cy="570526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2870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74400-04D7-7011-51E7-E04AFF96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262BA-4833-E110-AF5F-254C6148E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D5F38-63F5-A455-EBD6-504E0C3EC6F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2808D-C3E3-0EE9-AE27-AD82E11CE990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E3011C1-77C7-EB37-DB9E-1B1291FE6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FC3231-0CCC-AFAF-5466-EBECC0E35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722" y="217642"/>
            <a:ext cx="8024555" cy="580694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9471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97449-908B-03C7-4E32-4C2E0EDDB63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ADC32-4FA8-D8C7-6F5C-4C8FEAC4949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23B63EF-0885-CAFE-159C-E934D314C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E1BA4-4810-33A2-BE95-71B912BFD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818" y="169516"/>
            <a:ext cx="7704364" cy="586153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0505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C. ON-LOT REPORT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ON-LOT REPORT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C49E6E-9650-03F5-43AA-8D5699637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20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C31A8-FECE-640B-18EA-7F40B69A501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465A8-0B55-D5CC-B117-35C6E56CA6D9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On-Lot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D1C4A42-691B-4DCD-016B-A17C54E6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0F2534-A3C3-B435-82F7-9AC9258B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957" y="123302"/>
            <a:ext cx="4458086" cy="596697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9408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D. PROJECT STATUS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STATUS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7CA76E4-CF68-53B0-E8ED-7B72E2CFD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81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28CA6-6CE4-5257-20A1-587E5088413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19A1A-C7EE-DCF6-7903-F72B40171B71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Application to Approval Projects for October 15, 2025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5E878D2-0E04-6ECE-87FC-1D7C81D8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CD56C8-A3C7-8C9E-A4B5-C5595CE72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573" y="280417"/>
            <a:ext cx="9788854" cy="570781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5918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195A-02C6-9DF3-C04D-EE1844B433A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12CBB00-999E-F673-2965-70D27E2B0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692DE-F891-E0AD-3D9A-979A6202748F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October 15,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5A547A-0F3C-0D3F-7521-CCD5DB32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42" y="170851"/>
            <a:ext cx="7906115" cy="584551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445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9ed65d1-f4aa-4acb-9fb6-e10cd42c23c6">
      <UserInfo>
        <DisplayName>Seltzer, Michelle</DisplayName>
        <AccountId>44</AccountId>
        <AccountType/>
      </UserInfo>
      <UserInfo>
        <DisplayName>Crowell, Patrick</DisplayName>
        <AccountId>40</AccountId>
        <AccountType/>
      </UserInfo>
    </SharedWithUsers>
    <lcf76f155ced4ddcb4097134ff3c332f xmlns="c133a272-c33b-4d0c-82b0-57d84d97020e">
      <Terms xmlns="http://schemas.microsoft.com/office/infopath/2007/PartnerControls"/>
    </lcf76f155ced4ddcb4097134ff3c332f>
    <TaxCatchAll xmlns="49ed65d1-f4aa-4acb-9fb6-e10cd42c23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2E417B26C5B4EBB2FAE623C53911A" ma:contentTypeVersion="12" ma:contentTypeDescription="Create a new document." ma:contentTypeScope="" ma:versionID="c2e31abb203e196a10a7939f6878d37a">
  <xsd:schema xmlns:xsd="http://www.w3.org/2001/XMLSchema" xmlns:xs="http://www.w3.org/2001/XMLSchema" xmlns:p="http://schemas.microsoft.com/office/2006/metadata/properties" xmlns:ns2="c133a272-c33b-4d0c-82b0-57d84d97020e" xmlns:ns3="49ed65d1-f4aa-4acb-9fb6-e10cd42c23c6" targetNamespace="http://schemas.microsoft.com/office/2006/metadata/properties" ma:root="true" ma:fieldsID="ad6b7ddc82f355a857a0aaa329eac0f4" ns2:_="" ns3:_="">
    <xsd:import namespace="c133a272-c33b-4d0c-82b0-57d84d97020e"/>
    <xsd:import namespace="49ed65d1-f4aa-4acb-9fb6-e10cd42c2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3a272-c33b-4d0c-82b0-57d84d9702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380fc7-fa52-4f73-84dd-cd41989e36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ed65d1-f4aa-4acb-9fb6-e10cd42c23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8b8b5c3-adce-4eaf-8c88-767f30bfe6b4}" ma:internalName="TaxCatchAll" ma:showField="CatchAllData" ma:web="49ed65d1-f4aa-4acb-9fb6-e10cd42c2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A45A5F-0C5A-462F-8ECC-3DD36BB8468C}">
  <ds:schemaRefs>
    <ds:schemaRef ds:uri="49ed65d1-f4aa-4acb-9fb6-e10cd42c23c6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c133a272-c33b-4d0c-82b0-57d84d97020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1C703CD-F69A-47D8-A0AB-21B1D5D94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3a272-c33b-4d0c-82b0-57d84d97020e"/>
    <ds:schemaRef ds:uri="49ed65d1-f4aa-4acb-9fb6-e10cd42c23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8B3975-E2F0-43DB-9E70-478AD69609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56736</TotalTime>
  <Words>1641</Words>
  <Application>Microsoft Office PowerPoint</Application>
  <PresentationFormat>Widescreen</PresentationFormat>
  <Paragraphs>387</Paragraphs>
  <Slides>105</Slides>
  <Notes>70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Arial</vt:lpstr>
      <vt:lpstr>Calibri</vt:lpstr>
      <vt:lpstr>Calibri Light</vt:lpstr>
      <vt:lpstr>Constantia</vt:lpstr>
      <vt:lpstr>Copperplate Gothic Bold</vt:lpstr>
      <vt:lpstr>Verdana</vt:lpstr>
      <vt:lpstr>Wingdings</vt:lpstr>
      <vt:lpstr>Office Theme</vt:lpstr>
      <vt:lpstr>Board of Directors Meeting   October 15, 2025  10:30 a.m. </vt:lpstr>
      <vt:lpstr>Recording Notice</vt:lpstr>
      <vt:lpstr>Technical Information</vt:lpstr>
      <vt:lpstr>Public Comment</vt:lpstr>
      <vt:lpstr>Raise Hand</vt:lpstr>
      <vt:lpstr>Chat</vt:lpstr>
      <vt:lpstr>Public Comment Participant Best Practices</vt:lpstr>
      <vt:lpstr>Public Comment Notices</vt:lpstr>
      <vt:lpstr>Today’s Agenda</vt:lpstr>
      <vt:lpstr>APPROVAL OF PRIOR MEETING MINUTES   A.  JULY 16, 2025</vt:lpstr>
      <vt:lpstr>Board Discussion  </vt:lpstr>
      <vt:lpstr>Public Comment  </vt:lpstr>
      <vt:lpstr>Vote </vt:lpstr>
      <vt:lpstr>ADMINISTRATIVE</vt:lpstr>
      <vt:lpstr>PowerPoint Presentation</vt:lpstr>
      <vt:lpstr>Board Discussion  </vt:lpstr>
      <vt:lpstr>Public Comment  </vt:lpstr>
      <vt:lpstr>Vote </vt:lpstr>
      <vt:lpstr>FINANCIAL ASSISTANCE APPLICATIONS</vt:lpstr>
      <vt:lpstr>PowerPoint Presentation</vt:lpstr>
      <vt:lpstr>NON-POINT SOURCE CONSTRUCTION PROJECTS</vt:lpstr>
      <vt:lpstr>PowerPoint Presentation</vt:lpstr>
      <vt:lpstr>PROJECT SPECIALIST PRESENTATIONS</vt:lpstr>
      <vt:lpstr>PowerPoint Presentation</vt:lpstr>
      <vt:lpstr>Board Discussion  </vt:lpstr>
      <vt:lpstr>Public Comment  </vt:lpstr>
      <vt:lpstr>Vote </vt:lpstr>
      <vt:lpstr>DRINKING WATER CONSTRUCTION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Board Discussion  </vt:lpstr>
      <vt:lpstr>Public Comment  </vt:lpstr>
      <vt:lpstr>Vote </vt:lpstr>
      <vt:lpstr>WASTEWATER CONSTRUCTION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Board Discussion  </vt:lpstr>
      <vt:lpstr>Public Comment  </vt:lpstr>
      <vt:lpstr>Vote </vt:lpstr>
      <vt:lpstr>STORMWATER CONSTRUCTION PROJECTS </vt:lpstr>
      <vt:lpstr>PowerPoint Presentation</vt:lpstr>
      <vt:lpstr>PROJECT SPECIALIST PRESENTATIONS</vt:lpstr>
      <vt:lpstr>PowerPoint Presentation</vt:lpstr>
      <vt:lpstr>Board Discussion  </vt:lpstr>
      <vt:lpstr>Public Comment  </vt:lpstr>
      <vt:lpstr>Vote </vt:lpstr>
      <vt:lpstr>WASTEWATER FACILITIES ADVANCE FUNDING</vt:lpstr>
      <vt:lpstr>PowerPoint Presentation</vt:lpstr>
      <vt:lpstr>PROJECT SPECIALIST PRESENTATIONS</vt:lpstr>
      <vt:lpstr>PowerPoint Presentation</vt:lpstr>
      <vt:lpstr>Board Discussion  </vt:lpstr>
      <vt:lpstr>Public Comment  </vt:lpstr>
      <vt:lpstr>Vote </vt:lpstr>
      <vt:lpstr>PRIOR-APPROVED PROJECTS  INCREASES/DECREASES</vt:lpstr>
      <vt:lpstr>PowerPoint Presentation</vt:lpstr>
      <vt:lpstr>PowerPoint Presentation</vt:lpstr>
      <vt:lpstr>PowerPoint Presentation</vt:lpstr>
      <vt:lpstr>Board Discussion  </vt:lpstr>
      <vt:lpstr>Public Comment  </vt:lpstr>
      <vt:lpstr>Vote </vt:lpstr>
      <vt:lpstr>PRIOR-APPROVED PROJECTS  PROGRAM INITIATIVES</vt:lpstr>
      <vt:lpstr>PowerPoint Presentation</vt:lpstr>
      <vt:lpstr>PowerPoint Presentation</vt:lpstr>
      <vt:lpstr>PowerPoint Presentation</vt:lpstr>
      <vt:lpstr>PowerPoint Presentation</vt:lpstr>
      <vt:lpstr>PRIOR-APPROVED PROJECTS  ON-LOT REPORT</vt:lpstr>
      <vt:lpstr>PowerPoint Presentation</vt:lpstr>
      <vt:lpstr>PRIOR-APPROVED PROJECTS  PROJECT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Public Comment </vt:lpstr>
      <vt:lpstr>Save the date</vt:lpstr>
      <vt:lpstr>Vote to Adjourn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Sailhamer, Brent</dc:creator>
  <cp:lastModifiedBy>Campbell, Felicia</cp:lastModifiedBy>
  <cp:revision>368</cp:revision>
  <dcterms:created xsi:type="dcterms:W3CDTF">2020-03-23T13:54:09Z</dcterms:created>
  <dcterms:modified xsi:type="dcterms:W3CDTF">2025-10-10T17:28:20Z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0x010100F002E417B26C5B4EBB2FAE623C53911A</vt:lpwstr>
  </property>
</Properties>
</file>