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31.xml" ContentType="application/vnd.openxmlformats-officedocument.presentationml.slideLayou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7.xml" ContentType="application/vnd.openxmlformats-officedocument.theme+xml"/>
  <Override PartName="/ppt/theme/theme6.xml" ContentType="application/vnd.openxmlformats-officedocument.theme+xml"/>
  <Override PartName="/ppt/theme/theme1.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26" r:id="rId2"/>
    <p:sldMasterId id="2147483840" r:id="rId3"/>
    <p:sldMasterId id="2147484051" r:id="rId4"/>
    <p:sldMasterId id="2147484118" r:id="rId5"/>
  </p:sldMasterIdLst>
  <p:notesMasterIdLst>
    <p:notesMasterId r:id="rId30"/>
  </p:notesMasterIdLst>
  <p:handoutMasterIdLst>
    <p:handoutMasterId r:id="rId31"/>
  </p:handoutMasterIdLst>
  <p:sldIdLst>
    <p:sldId id="2803" r:id="rId6"/>
    <p:sldId id="817" r:id="rId7"/>
    <p:sldId id="698" r:id="rId8"/>
    <p:sldId id="548" r:id="rId9"/>
    <p:sldId id="2818" r:id="rId10"/>
    <p:sldId id="827" r:id="rId11"/>
    <p:sldId id="828" r:id="rId12"/>
    <p:sldId id="842" r:id="rId13"/>
    <p:sldId id="551" r:id="rId14"/>
    <p:sldId id="361" r:id="rId15"/>
    <p:sldId id="2824" r:id="rId16"/>
    <p:sldId id="2799" r:id="rId17"/>
    <p:sldId id="2782" r:id="rId18"/>
    <p:sldId id="2773" r:id="rId19"/>
    <p:sldId id="796" r:id="rId20"/>
    <p:sldId id="2820" r:id="rId21"/>
    <p:sldId id="2821" r:id="rId22"/>
    <p:sldId id="2826" r:id="rId23"/>
    <p:sldId id="2822" r:id="rId24"/>
    <p:sldId id="2825" r:id="rId25"/>
    <p:sldId id="2823" r:id="rId26"/>
    <p:sldId id="327" r:id="rId27"/>
    <p:sldId id="2785" r:id="rId28"/>
    <p:sldId id="402"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492518-DEE1-4317-1EAB-BE7EE0E82439}" name="Bonini, Michael" initials="BM" userId="S::mbonini@pa.gov::1fd06477-b6f2-45af-b0f8-7c8a676f8ced" providerId="AD"/>
  <p188:author id="{E7874638-2BD7-0486-B16F-FA36EAD98726}" name="Misiak, Jodie M." initials="MJM" userId="S::Jodie.Misiak@wsp.com::c0d4e526-e56a-4388-9694-77127d973f52" providerId="AD"/>
  <p188:author id="{B7B03E41-3115-B57A-5114-B4703B565DC8}" name="Rachel Perrego" initials="RP" userId="S::rperrego@sqcivil.com::a23ca4e8-cca9-4ad6-98af-287ef035bd72" providerId="AD"/>
  <p188:author id="{7FAD9062-92DA-699E-2AEE-766576BF2320}" name="Misiak, Jodie M." initials="MM" userId="S::jodie.misiak_wsp.com#ext#@pagov.onmicrosoft.com::d065972f-b214-4c53-acbc-4fd520db814f" providerId="AD"/>
  <p188:author id="{47F7777B-A1D1-5C62-12E5-3A909C94A0B6}" name="Antiuk, Amber M." initials="AAM" userId="S::Amber.Antiuk@wsp.com::5bb63436-3157-4197-a434-e530d5a5731a" providerId="AD"/>
  <p188:author id="{E7E6FA86-B5A8-447E-A2BC-5C9C4C7CFF58}" name="Crystalann Deardorff" initials="CD" userId="S::cdeardorff@sqcivil.com::fb150b91-33ff-4a71-a47f-4a15e04e2db7" providerId="AD"/>
  <p188:author id="{BE65588D-97FF-467D-CFF6-7908A54A75F6}" name="Norris, Christine" initials="NC" userId="S::chrnorris@pa.gov::615b6b73-619e-4991-8869-4d5a13ce4e94" providerId="AD"/>
  <p188:author id="{BB5F8E94-8CE3-9241-FD06-888EA382F23B}" name="Kleist, Gary" initials="KG" userId="S::gkleist@pa.gov::908a6971-02a9-4e62-b87b-4a6463761b6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oddard, Michelle L." initials="GML" lastIdx="15" clrIdx="0">
    <p:extLst>
      <p:ext uri="{19B8F6BF-5375-455C-9EA6-DF929625EA0E}">
        <p15:presenceInfo xmlns:p15="http://schemas.microsoft.com/office/powerpoint/2012/main" userId="S::MLGoddard@mccormicktaylor.com::b01ee844-d12d-4770-ba60-35286ed8b0a4" providerId="AD"/>
      </p:ext>
    </p:extLst>
  </p:cmAuthor>
  <p:cmAuthor id="2" name="Bailey, Virginia M." initials="BVM" lastIdx="21" clrIdx="1">
    <p:extLst>
      <p:ext uri="{19B8F6BF-5375-455C-9EA6-DF929625EA0E}">
        <p15:presenceInfo xmlns:p15="http://schemas.microsoft.com/office/powerpoint/2012/main" userId="S::VMBailey@mccormicktaylor.com::0ac424ac-9c7a-4cfb-abd6-72a8c2eecc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5F9"/>
    <a:srgbClr val="182857"/>
    <a:srgbClr val="F4E9D5"/>
    <a:srgbClr val="00205C"/>
    <a:srgbClr val="D0112B"/>
    <a:srgbClr val="5E6B82"/>
    <a:srgbClr val="0E254E"/>
    <a:srgbClr val="FFFFFF"/>
    <a:srgbClr val="C7912B"/>
    <a:srgbClr val="193D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F4AB50-CA26-42CD-8944-72C85828CA62}" v="3" dt="2024-06-10T15:31:19.742"/>
    <p1510:client id="{36ABA051-21E1-3979-E247-8C5578824963}" v="37" dt="2024-06-11T17:39:51.743"/>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14" y="12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ustomXml" Target="../customXml/item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5/10/relationships/revisionInfo" Target="revisionInfo.xml"/><Relationship Id="rId40" Type="http://schemas.openxmlformats.org/officeDocument/2006/relationships/customXml" Target="../customXml/item2.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57" tIns="46579" rIns="93157" bIns="46579" rtlCol="0"/>
          <a:lstStyle>
            <a:lvl1pPr algn="l">
              <a:defRPr sz="1200"/>
            </a:lvl1pPr>
          </a:lstStyle>
          <a:p>
            <a:endParaRPr lang="en-US"/>
          </a:p>
        </p:txBody>
      </p:sp>
      <p:sp>
        <p:nvSpPr>
          <p:cNvPr id="3" name="Date Placeholder 2"/>
          <p:cNvSpPr>
            <a:spLocks noGrp="1"/>
          </p:cNvSpPr>
          <p:nvPr>
            <p:ph type="dt" sz="quarter" idx="1"/>
          </p:nvPr>
        </p:nvSpPr>
        <p:spPr>
          <a:xfrm>
            <a:off x="3970940" y="2"/>
            <a:ext cx="3037840" cy="466434"/>
          </a:xfrm>
          <a:prstGeom prst="rect">
            <a:avLst/>
          </a:prstGeom>
        </p:spPr>
        <p:txBody>
          <a:bodyPr vert="horz" lIns="93157" tIns="46579" rIns="93157" bIns="46579" rtlCol="0"/>
          <a:lstStyle>
            <a:lvl1pPr algn="r">
              <a:defRPr sz="1200"/>
            </a:lvl1pPr>
          </a:lstStyle>
          <a:p>
            <a:r>
              <a:rPr lang="en-US"/>
              <a:t>5/30/2019</a:t>
            </a:r>
          </a:p>
        </p:txBody>
      </p:sp>
      <p:sp>
        <p:nvSpPr>
          <p:cNvPr id="4" name="Footer Placeholder 3"/>
          <p:cNvSpPr>
            <a:spLocks noGrp="1"/>
          </p:cNvSpPr>
          <p:nvPr>
            <p:ph type="ftr" sz="quarter" idx="2"/>
          </p:nvPr>
        </p:nvSpPr>
        <p:spPr>
          <a:xfrm>
            <a:off x="0" y="8829968"/>
            <a:ext cx="3037840" cy="466433"/>
          </a:xfrm>
          <a:prstGeom prst="rect">
            <a:avLst/>
          </a:prstGeom>
        </p:spPr>
        <p:txBody>
          <a:bodyPr vert="horz" lIns="93157" tIns="46579" rIns="93157" bIns="46579" rtlCol="0" anchor="b"/>
          <a:lstStyle>
            <a:lvl1pPr algn="l">
              <a:defRPr sz="1200"/>
            </a:lvl1pPr>
          </a:lstStyle>
          <a:p>
            <a:endParaRPr lang="en-US"/>
          </a:p>
        </p:txBody>
      </p:sp>
      <p:sp>
        <p:nvSpPr>
          <p:cNvPr id="5" name="Slide Number Placeholder 4"/>
          <p:cNvSpPr>
            <a:spLocks noGrp="1"/>
          </p:cNvSpPr>
          <p:nvPr>
            <p:ph type="sldNum" sz="quarter" idx="3"/>
          </p:nvPr>
        </p:nvSpPr>
        <p:spPr>
          <a:xfrm>
            <a:off x="3970940" y="8829968"/>
            <a:ext cx="3037840" cy="466433"/>
          </a:xfrm>
          <a:prstGeom prst="rect">
            <a:avLst/>
          </a:prstGeom>
        </p:spPr>
        <p:txBody>
          <a:bodyPr vert="horz" lIns="93157" tIns="46579" rIns="93157" bIns="46579" rtlCol="0" anchor="b"/>
          <a:lstStyle>
            <a:lvl1pPr algn="r">
              <a:defRPr sz="1200"/>
            </a:lvl1pPr>
          </a:lstStyle>
          <a:p>
            <a:fld id="{7BACB12B-7F12-45A8-826D-A6F4C40E8FEC}" type="slidenum">
              <a:rPr lang="en-US" smtClean="0"/>
              <a:t>‹#›</a:t>
            </a:fld>
            <a:endParaRPr lang="en-US"/>
          </a:p>
        </p:txBody>
      </p:sp>
    </p:spTree>
    <p:extLst>
      <p:ext uri="{BB962C8B-B14F-4D97-AF65-F5344CB8AC3E}">
        <p14:creationId xmlns:p14="http://schemas.microsoft.com/office/powerpoint/2010/main" val="190215178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46" tIns="46575" rIns="93146" bIns="46575" rtlCol="0"/>
          <a:lstStyle>
            <a:lvl1pPr algn="l">
              <a:defRPr sz="1200"/>
            </a:lvl1pPr>
          </a:lstStyle>
          <a:p>
            <a:endParaRPr lang="en-US"/>
          </a:p>
        </p:txBody>
      </p:sp>
      <p:sp>
        <p:nvSpPr>
          <p:cNvPr id="3" name="Date Placeholder 2"/>
          <p:cNvSpPr>
            <a:spLocks noGrp="1"/>
          </p:cNvSpPr>
          <p:nvPr>
            <p:ph type="dt" idx="1"/>
          </p:nvPr>
        </p:nvSpPr>
        <p:spPr>
          <a:xfrm>
            <a:off x="3970940" y="2"/>
            <a:ext cx="3037840" cy="466434"/>
          </a:xfrm>
          <a:prstGeom prst="rect">
            <a:avLst/>
          </a:prstGeom>
        </p:spPr>
        <p:txBody>
          <a:bodyPr vert="horz" lIns="93146" tIns="46575" rIns="93146" bIns="46575" rtlCol="0"/>
          <a:lstStyle>
            <a:lvl1pPr algn="r">
              <a:defRPr sz="1200"/>
            </a:lvl1pPr>
          </a:lstStyle>
          <a:p>
            <a:r>
              <a:rPr lang="en-US"/>
              <a:t>5/30/2019</a:t>
            </a: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46" tIns="46575" rIns="93146" bIns="46575"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46" tIns="46575" rIns="93146" bIns="4657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1"/>
            <a:ext cx="3037840" cy="466433"/>
          </a:xfrm>
          <a:prstGeom prst="rect">
            <a:avLst/>
          </a:prstGeom>
        </p:spPr>
        <p:txBody>
          <a:bodyPr vert="horz" lIns="93146" tIns="46575" rIns="93146" bIns="46575"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71"/>
            <a:ext cx="3037840" cy="466433"/>
          </a:xfrm>
          <a:prstGeom prst="rect">
            <a:avLst/>
          </a:prstGeom>
        </p:spPr>
        <p:txBody>
          <a:bodyPr vert="horz" lIns="93146" tIns="46575" rIns="93146" bIns="46575" rtlCol="0" anchor="b"/>
          <a:lstStyle>
            <a:lvl1pPr algn="r">
              <a:defRPr sz="1200"/>
            </a:lvl1pPr>
          </a:lstStyle>
          <a:p>
            <a:fld id="{E10FCACA-C5C8-4350-87C5-686DBE2AD8B4}" type="slidenum">
              <a:rPr lang="en-US" smtClean="0"/>
              <a:t>‹#›</a:t>
            </a:fld>
            <a:endParaRPr lang="en-US"/>
          </a:p>
        </p:txBody>
      </p:sp>
    </p:spTree>
    <p:extLst>
      <p:ext uri="{BB962C8B-B14F-4D97-AF65-F5344CB8AC3E}">
        <p14:creationId xmlns:p14="http://schemas.microsoft.com/office/powerpoint/2010/main" val="33883049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03" rtl="0" eaLnBrk="1" fontAlgn="auto" latinLnBrk="0" hangingPunct="1">
              <a:lnSpc>
                <a:spcPct val="100000"/>
              </a:lnSpc>
              <a:spcBef>
                <a:spcPts val="0"/>
              </a:spcBef>
              <a:spcAft>
                <a:spcPts val="0"/>
              </a:spcAft>
              <a:buClrTx/>
              <a:buSzTx/>
              <a:buFontTx/>
              <a:buNone/>
              <a:tabLst/>
              <a:defRPr/>
            </a:pPr>
            <a:fld id="{D30ACA80-D958-4CDA-B38F-F694D02BE6F5}" type="slidenum">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03" rtl="0" eaLnBrk="1" fontAlgn="auto" latinLnBrk="0" hangingPunct="1">
                <a:lnSpc>
                  <a:spcPct val="100000"/>
                </a:lnSpc>
                <a:spcBef>
                  <a:spcPts val="0"/>
                </a:spcBef>
                <a:spcAft>
                  <a:spcPts val="0"/>
                </a:spcAft>
                <a:buClrTx/>
                <a:buSzTx/>
                <a:buFontTx/>
                <a:buNone/>
                <a:tabLst/>
                <a:defRPr/>
              </a:pPr>
              <a:t>1</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5/30/2019</a:t>
            </a:r>
          </a:p>
        </p:txBody>
      </p:sp>
    </p:spTree>
    <p:extLst>
      <p:ext uri="{BB962C8B-B14F-4D97-AF65-F5344CB8AC3E}">
        <p14:creationId xmlns:p14="http://schemas.microsoft.com/office/powerpoint/2010/main" val="1480249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FCACA-C5C8-4350-87C5-686DBE2AD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031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004F4-F240-48F9-8AE1-486585C7F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627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a:xfrm>
            <a:off x="685800" y="4171155"/>
            <a:ext cx="5486400" cy="4743451"/>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FCACA-C5C8-4350-87C5-686DBE2AD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450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a:xfrm>
            <a:off x="685800" y="4171155"/>
            <a:ext cx="5486400" cy="4743451"/>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FCACA-C5C8-4350-87C5-686DBE2AD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035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585887"/>
          </a:xfrm>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203" rtl="0" eaLnBrk="1" fontAlgn="auto" latinLnBrk="0" hangingPunct="1">
              <a:lnSpc>
                <a:spcPct val="100000"/>
              </a:lnSpc>
              <a:spcBef>
                <a:spcPts val="0"/>
              </a:spcBef>
              <a:spcAft>
                <a:spcPts val="0"/>
              </a:spcAft>
              <a:buClrTx/>
              <a:buSzTx/>
              <a:buFontTx/>
              <a:buNone/>
              <a:tabLst/>
              <a:defRPr/>
            </a:pPr>
            <a:fld id="{D30ACA80-D958-4CDA-B38F-F694D02BE6F5}" type="slidenum">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03"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69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C6B12-6FAA-444B-9B85-EC9CA5D379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089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8613"/>
            <a:ext cx="5486400" cy="3086100"/>
          </a:xfrm>
        </p:spPr>
      </p:sp>
      <p:sp>
        <p:nvSpPr>
          <p:cNvPr id="3" name="Notes Placeholder 2"/>
          <p:cNvSpPr>
            <a:spLocks noGrp="1"/>
          </p:cNvSpPr>
          <p:nvPr>
            <p:ph type="body" idx="1"/>
          </p:nvPr>
        </p:nvSpPr>
        <p:spPr>
          <a:xfrm>
            <a:off x="685800" y="3586956"/>
            <a:ext cx="5486400" cy="3928660"/>
          </a:xfrm>
        </p:spPr>
        <p:txBody>
          <a:bodyPr/>
          <a:lstStyle/>
          <a:p>
            <a:pPr marL="285750" indent="-285750">
              <a:lnSpc>
                <a:spcPct val="90000"/>
              </a:lnSpc>
              <a:spcBef>
                <a:spcPts val="1000"/>
              </a:spcBef>
              <a:buFont typeface="Arial"/>
              <a:buChar char="•"/>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23725-C50E-458A-B828-E7DE34625D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BAE176-8C08-4972-9D82-30E09889F225}"/>
              </a:ext>
            </a:extLst>
          </p:cNvPr>
          <p:cNvSpPr txBox="1"/>
          <p:nvPr/>
        </p:nvSpPr>
        <p:spPr>
          <a:xfrm>
            <a:off x="1556359" y="7393477"/>
            <a:ext cx="3745282" cy="160043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Calibri" panose="020F0502020204030204"/>
                <a:ea typeface="+mn-ea"/>
                <a:cs typeface="+mn-cs"/>
              </a:rPr>
              <a:t>FOR YOUR INFO:</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Contract Costs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Design &amp; Construction - $899M</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Maintenance -                  $85M</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Financing -                        $835M</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Amendment Settlement $43.5M</a:t>
            </a:r>
          </a:p>
        </p:txBody>
      </p:sp>
    </p:spTree>
    <p:extLst>
      <p:ext uri="{BB962C8B-B14F-4D97-AF65-F5344CB8AC3E}">
        <p14:creationId xmlns:p14="http://schemas.microsoft.com/office/powerpoint/2010/main" val="2108296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8613"/>
            <a:ext cx="5486400" cy="3086100"/>
          </a:xfrm>
        </p:spPr>
      </p:sp>
      <p:sp>
        <p:nvSpPr>
          <p:cNvPr id="3" name="Notes Placeholder 2"/>
          <p:cNvSpPr>
            <a:spLocks noGrp="1"/>
          </p:cNvSpPr>
          <p:nvPr>
            <p:ph type="body" idx="1"/>
          </p:nvPr>
        </p:nvSpPr>
        <p:spPr>
          <a:xfrm>
            <a:off x="685800" y="3586956"/>
            <a:ext cx="5486400" cy="3928660"/>
          </a:xfrm>
        </p:spPr>
        <p:txBody>
          <a:bodyPr/>
          <a:lstStyle/>
          <a:p>
            <a:pPr marL="0" indent="0">
              <a:lnSpc>
                <a:spcPct val="90000"/>
              </a:lnSpc>
              <a:spcBef>
                <a:spcPts val="1000"/>
              </a:spcBef>
              <a:buFont typeface="Arial"/>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23725-C50E-458A-B828-E7DE34625D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BAE176-8C08-4972-9D82-30E09889F225}"/>
              </a:ext>
            </a:extLst>
          </p:cNvPr>
          <p:cNvSpPr txBox="1"/>
          <p:nvPr/>
        </p:nvSpPr>
        <p:spPr>
          <a:xfrm>
            <a:off x="1556359" y="7393477"/>
            <a:ext cx="3745282" cy="160043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Calibri" panose="020F0502020204030204"/>
                <a:ea typeface="+mn-ea"/>
                <a:cs typeface="+mn-cs"/>
              </a:rPr>
              <a:t>FOR YOUR INFO:</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Contract Costs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Design &amp; Construction - $899M</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Maintenance -                  $85M</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Financing -                        $835M</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Amendment Settlement $43.5M</a:t>
            </a:r>
          </a:p>
        </p:txBody>
      </p:sp>
    </p:spTree>
    <p:extLst>
      <p:ext uri="{BB962C8B-B14F-4D97-AF65-F5344CB8AC3E}">
        <p14:creationId xmlns:p14="http://schemas.microsoft.com/office/powerpoint/2010/main" val="283647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585887"/>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03" rtl="0" eaLnBrk="1" fontAlgn="auto" latinLnBrk="0" hangingPunct="1">
              <a:lnSpc>
                <a:spcPct val="100000"/>
              </a:lnSpc>
              <a:spcBef>
                <a:spcPts val="0"/>
              </a:spcBef>
              <a:spcAft>
                <a:spcPts val="0"/>
              </a:spcAft>
              <a:buClrTx/>
              <a:buSzTx/>
              <a:buFontTx/>
              <a:buNone/>
              <a:tabLst/>
              <a:defRPr/>
            </a:pPr>
            <a:fld id="{D30ACA80-D958-4CDA-B38F-F694D02BE6F5}" type="slidenum">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03"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042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a:xfrm>
            <a:off x="685800" y="4171155"/>
            <a:ext cx="5486400" cy="4743451"/>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FCACA-C5C8-4350-87C5-686DBE2AD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20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a:xfrm>
            <a:off x="685800" y="4171155"/>
            <a:ext cx="5486400" cy="4743451"/>
          </a:xfrm>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FCACA-C5C8-4350-87C5-686DBE2AD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77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004F4-F240-48F9-8AE1-486585C7F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39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a:xfrm>
            <a:off x="685800" y="4171155"/>
            <a:ext cx="5486400" cy="4743451"/>
          </a:xfrm>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FCACA-C5C8-4350-87C5-686DBE2AD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5/30/2019</a:t>
            </a:r>
          </a:p>
        </p:txBody>
      </p:sp>
    </p:spTree>
    <p:extLst>
      <p:ext uri="{BB962C8B-B14F-4D97-AF65-F5344CB8AC3E}">
        <p14:creationId xmlns:p14="http://schemas.microsoft.com/office/powerpoint/2010/main" val="2537413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a:xfrm>
            <a:off x="685800" y="4171155"/>
            <a:ext cx="5486400" cy="4743451"/>
          </a:xfrm>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FCACA-C5C8-4350-87C5-686DBE2AD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5/30/2019</a:t>
            </a:r>
          </a:p>
        </p:txBody>
      </p:sp>
    </p:spTree>
    <p:extLst>
      <p:ext uri="{BB962C8B-B14F-4D97-AF65-F5344CB8AC3E}">
        <p14:creationId xmlns:p14="http://schemas.microsoft.com/office/powerpoint/2010/main" val="2537413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a:xfrm>
            <a:off x="685800" y="4171155"/>
            <a:ext cx="5486400" cy="4743451"/>
          </a:xfrm>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FCACA-C5C8-4350-87C5-686DBE2AD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317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ACA80-D958-4CDA-B38F-F694D02BE6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035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FCACA-C5C8-4350-87C5-686DBE2AD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5/30/2019</a:t>
            </a:r>
          </a:p>
        </p:txBody>
      </p:sp>
    </p:spTree>
    <p:extLst>
      <p:ext uri="{BB962C8B-B14F-4D97-AF65-F5344CB8AC3E}">
        <p14:creationId xmlns:p14="http://schemas.microsoft.com/office/powerpoint/2010/main" val="803042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004F4-F240-48F9-8AE1-486585C7F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005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585887"/>
          </a:xfrm>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03" rtl="0" eaLnBrk="1" fontAlgn="auto" latinLnBrk="0" hangingPunct="1">
              <a:lnSpc>
                <a:spcPct val="100000"/>
              </a:lnSpc>
              <a:spcBef>
                <a:spcPts val="0"/>
              </a:spcBef>
              <a:spcAft>
                <a:spcPts val="0"/>
              </a:spcAft>
              <a:buClrTx/>
              <a:buSzTx/>
              <a:buFontTx/>
              <a:buNone/>
              <a:tabLst/>
              <a:defRPr/>
            </a:pPr>
            <a:fld id="{D30ACA80-D958-4CDA-B38F-F694D02BE6F5}" type="slidenum">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03"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840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585887"/>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03" rtl="0" eaLnBrk="1" fontAlgn="auto" latinLnBrk="0" hangingPunct="1">
              <a:lnSpc>
                <a:spcPct val="100000"/>
              </a:lnSpc>
              <a:spcBef>
                <a:spcPts val="0"/>
              </a:spcBef>
              <a:spcAft>
                <a:spcPts val="0"/>
              </a:spcAft>
              <a:buClrTx/>
              <a:buSzTx/>
              <a:buFontTx/>
              <a:buNone/>
              <a:tabLst/>
              <a:defRPr/>
            </a:pPr>
            <a:fld id="{D30ACA80-D958-4CDA-B38F-F694D02BE6F5}" type="slidenum">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03"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840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585887"/>
          </a:xfrm>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03" rtl="0" eaLnBrk="1" fontAlgn="auto" latinLnBrk="0" hangingPunct="1">
              <a:lnSpc>
                <a:spcPct val="100000"/>
              </a:lnSpc>
              <a:spcBef>
                <a:spcPts val="0"/>
              </a:spcBef>
              <a:spcAft>
                <a:spcPts val="0"/>
              </a:spcAft>
              <a:buClrTx/>
              <a:buSzTx/>
              <a:buFontTx/>
              <a:buNone/>
              <a:tabLst/>
              <a:defRPr/>
            </a:pPr>
            <a:fld id="{D30ACA80-D958-4CDA-B38F-F694D02BE6F5}" type="slidenum">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03"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509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585887"/>
          </a:xfrm>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03" rtl="0" eaLnBrk="1" fontAlgn="auto" latinLnBrk="0" hangingPunct="1">
              <a:lnSpc>
                <a:spcPct val="100000"/>
              </a:lnSpc>
              <a:spcBef>
                <a:spcPts val="0"/>
              </a:spcBef>
              <a:spcAft>
                <a:spcPts val="0"/>
              </a:spcAft>
              <a:buClrTx/>
              <a:buSzTx/>
              <a:buFontTx/>
              <a:buNone/>
              <a:tabLst/>
              <a:defRPr/>
            </a:pPr>
            <a:fld id="{D30ACA80-D958-4CDA-B38F-F694D02BE6F5}" type="slidenum">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03"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460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09588"/>
            <a:ext cx="5575300" cy="3136900"/>
          </a:xfrm>
        </p:spPr>
      </p:sp>
      <p:sp>
        <p:nvSpPr>
          <p:cNvPr id="3" name="Notes Placeholder 2"/>
          <p:cNvSpPr>
            <a:spLocks noGrp="1"/>
          </p:cNvSpPr>
          <p:nvPr>
            <p:ph type="body" idx="1"/>
          </p:nvPr>
        </p:nvSpPr>
        <p:spPr>
          <a:xfrm>
            <a:off x="701040" y="3826042"/>
            <a:ext cx="5608320" cy="5003929"/>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004F4-F240-48F9-8AE1-486585C7F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75578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p:blipFill>
        <p:spPr>
          <a:xfrm>
            <a:off x="247135" y="222422"/>
            <a:ext cx="11697729" cy="6425514"/>
          </a:xfrm>
          <a:prstGeom prst="rect">
            <a:avLst/>
          </a:prstGeom>
        </p:spPr>
      </p:pic>
      <p:sp>
        <p:nvSpPr>
          <p:cNvPr id="2" name="Title 1"/>
          <p:cNvSpPr>
            <a:spLocks noGrp="1"/>
          </p:cNvSpPr>
          <p:nvPr>
            <p:ph type="ctrTitle" hasCustomPrompt="1"/>
          </p:nvPr>
        </p:nvSpPr>
        <p:spPr>
          <a:xfrm>
            <a:off x="1524000" y="1262407"/>
            <a:ext cx="9144000" cy="2387600"/>
          </a:xfrm>
        </p:spPr>
        <p:txBody>
          <a:bodyPr anchor="b">
            <a:normAutofit/>
          </a:bodyPr>
          <a:lstStyle>
            <a:lvl1pPr algn="ctr">
              <a:defRPr sz="54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a:t>ADD TITLE</a:t>
            </a:r>
          </a:p>
        </p:txBody>
      </p:sp>
      <p:sp>
        <p:nvSpPr>
          <p:cNvPr id="3" name="Subtitle 2"/>
          <p:cNvSpPr>
            <a:spLocks noGrp="1"/>
          </p:cNvSpPr>
          <p:nvPr>
            <p:ph type="subTitle" idx="1" hasCustomPrompt="1"/>
          </p:nvPr>
        </p:nvSpPr>
        <p:spPr>
          <a:xfrm>
            <a:off x="1524000" y="3536134"/>
            <a:ext cx="9144000"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8" name="Rectangle 7"/>
          <p:cNvSpPr/>
          <p:nvPr userDrawn="1"/>
        </p:nvSpPr>
        <p:spPr>
          <a:xfrm>
            <a:off x="4038600" y="2529016"/>
            <a:ext cx="4114800" cy="197708"/>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038600" y="4034526"/>
            <a:ext cx="4114800" cy="197708"/>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256371" y="221673"/>
            <a:ext cx="11686248" cy="6437745"/>
          </a:xfrm>
          <a:prstGeom prst="rect">
            <a:avLst/>
          </a:prstGeom>
          <a:gradFill flip="none" rotWithShape="1">
            <a:gsLst>
              <a:gs pos="16000">
                <a:schemeClr val="bg1">
                  <a:lumMod val="0"/>
                  <a:lumOff val="100000"/>
                  <a:alpha val="73000"/>
                </a:schemeClr>
              </a:gs>
              <a:gs pos="74000">
                <a:srgbClr val="3E5C74">
                  <a:alpha val="0"/>
                </a:srgbClr>
              </a:gs>
              <a:gs pos="41000">
                <a:srgbClr val="7BADD3">
                  <a:alpha val="0"/>
                </a:srgbClr>
              </a:gs>
              <a:gs pos="100000">
                <a:schemeClr val="accent5">
                  <a:lumMod val="10000"/>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8709891" y="5641460"/>
            <a:ext cx="2842457" cy="695546"/>
          </a:xfrm>
          <a:prstGeom prst="rect">
            <a:avLst/>
          </a:prstGeom>
        </p:spPr>
      </p:pic>
    </p:spTree>
    <p:extLst>
      <p:ext uri="{BB962C8B-B14F-4D97-AF65-F5344CB8AC3E}">
        <p14:creationId xmlns:p14="http://schemas.microsoft.com/office/powerpoint/2010/main" val="3569635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5" name="Rectangle 14"/>
          <p:cNvSpPr/>
          <p:nvPr userDrawn="1"/>
        </p:nvSpPr>
        <p:spPr>
          <a:xfrm>
            <a:off x="0" y="-1886"/>
            <a:ext cx="6096000" cy="6859886"/>
          </a:xfrm>
          <a:prstGeom prst="rect">
            <a:avLst/>
          </a:prstGeom>
          <a:solidFill>
            <a:srgbClr val="18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471057" y="1530969"/>
            <a:ext cx="5425951" cy="1063127"/>
          </a:xfrm>
        </p:spPr>
        <p:txBody>
          <a:bodyPr anchor="t">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8" name="Picture Placeholder 2"/>
          <p:cNvSpPr>
            <a:spLocks noGrp="1"/>
          </p:cNvSpPr>
          <p:nvPr>
            <p:ph type="pic" idx="1"/>
          </p:nvPr>
        </p:nvSpPr>
        <p:spPr>
          <a:xfrm>
            <a:off x="6095586" y="0"/>
            <a:ext cx="6096413"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Text Placeholder 3"/>
          <p:cNvSpPr>
            <a:spLocks noGrp="1"/>
          </p:cNvSpPr>
          <p:nvPr>
            <p:ph type="body" sz="half" idx="2"/>
          </p:nvPr>
        </p:nvSpPr>
        <p:spPr>
          <a:xfrm>
            <a:off x="497620" y="2605663"/>
            <a:ext cx="5399388" cy="998364"/>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0" name="Text Placeholder 19"/>
          <p:cNvSpPr>
            <a:spLocks noGrp="1"/>
          </p:cNvSpPr>
          <p:nvPr>
            <p:ph type="body" sz="quarter" idx="10" hasCustomPrompt="1"/>
          </p:nvPr>
        </p:nvSpPr>
        <p:spPr>
          <a:xfrm>
            <a:off x="1406525" y="3663171"/>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1" name="Text Placeholder 21"/>
          <p:cNvSpPr>
            <a:spLocks noGrp="1"/>
          </p:cNvSpPr>
          <p:nvPr>
            <p:ph type="body" sz="quarter" idx="11"/>
          </p:nvPr>
        </p:nvSpPr>
        <p:spPr>
          <a:xfrm>
            <a:off x="1406525" y="4063496"/>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22" name="Text Placeholder 19"/>
          <p:cNvSpPr>
            <a:spLocks noGrp="1"/>
          </p:cNvSpPr>
          <p:nvPr>
            <p:ph type="body" sz="quarter" idx="12" hasCustomPrompt="1"/>
          </p:nvPr>
        </p:nvSpPr>
        <p:spPr>
          <a:xfrm>
            <a:off x="1392672" y="5182555"/>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3" name="Text Placeholder 21"/>
          <p:cNvSpPr>
            <a:spLocks noGrp="1"/>
          </p:cNvSpPr>
          <p:nvPr>
            <p:ph type="body" sz="quarter" idx="13"/>
          </p:nvPr>
        </p:nvSpPr>
        <p:spPr>
          <a:xfrm>
            <a:off x="1392672" y="5582880"/>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7991771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Title and 3 Boxes">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97EAA900-D375-4716-8F08-1F91E041EBF5}"/>
              </a:ext>
            </a:extLst>
          </p:cNvPr>
          <p:cNvSpPr/>
          <p:nvPr userDrawn="1"/>
        </p:nvSpPr>
        <p:spPr>
          <a:xfrm>
            <a:off x="3952726" y="1212981"/>
            <a:ext cx="3421567" cy="1832142"/>
          </a:xfrm>
          <a:prstGeom prst="roundRect">
            <a:avLst>
              <a:gd name="adj" fmla="val 4732"/>
            </a:avLst>
          </a:prstGeom>
          <a:solidFill>
            <a:srgbClr val="8B96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8">
            <a:extLst>
              <a:ext uri="{FF2B5EF4-FFF2-40B4-BE49-F238E27FC236}">
                <a16:creationId xmlns:a16="http://schemas.microsoft.com/office/drawing/2014/main" id="{4151789D-DEFA-482B-868D-690967DA6BF2}"/>
              </a:ext>
            </a:extLst>
          </p:cNvPr>
          <p:cNvSpPr/>
          <p:nvPr userDrawn="1"/>
        </p:nvSpPr>
        <p:spPr>
          <a:xfrm>
            <a:off x="278296" y="1212980"/>
            <a:ext cx="3475040" cy="2463797"/>
          </a:xfrm>
          <a:prstGeom prst="roundRect">
            <a:avLst>
              <a:gd name="adj" fmla="val 4732"/>
            </a:avLst>
          </a:prstGeom>
          <a:solidFill>
            <a:srgbClr val="00528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0">
            <a:extLst>
              <a:ext uri="{FF2B5EF4-FFF2-40B4-BE49-F238E27FC236}">
                <a16:creationId xmlns:a16="http://schemas.microsoft.com/office/drawing/2014/main" id="{D8A8AC55-8D81-465F-8921-8A4DA46C7ECF}"/>
              </a:ext>
            </a:extLst>
          </p:cNvPr>
          <p:cNvSpPr/>
          <p:nvPr userDrawn="1"/>
        </p:nvSpPr>
        <p:spPr>
          <a:xfrm>
            <a:off x="7573683" y="1212981"/>
            <a:ext cx="3472996" cy="1832142"/>
          </a:xfrm>
          <a:prstGeom prst="roundRect">
            <a:avLst>
              <a:gd name="adj" fmla="val 4732"/>
            </a:avLst>
          </a:prstGeom>
          <a:solidFill>
            <a:srgbClr val="C7912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19AD5D9-6222-4750-BF04-44E28093DD8D}"/>
              </a:ext>
            </a:extLst>
          </p:cNvPr>
          <p:cNvGrpSpPr/>
          <p:nvPr userDrawn="1"/>
        </p:nvGrpSpPr>
        <p:grpSpPr>
          <a:xfrm>
            <a:off x="284449" y="2264229"/>
            <a:ext cx="3472996" cy="3958440"/>
            <a:chOff x="284449" y="4353927"/>
            <a:chExt cx="3472996" cy="2288171"/>
          </a:xfrm>
          <a:solidFill>
            <a:srgbClr val="005288"/>
          </a:solidFill>
        </p:grpSpPr>
        <p:sp>
          <p:nvSpPr>
            <p:cNvPr id="15" name="Rounded Rectangle 12">
              <a:extLst>
                <a:ext uri="{FF2B5EF4-FFF2-40B4-BE49-F238E27FC236}">
                  <a16:creationId xmlns:a16="http://schemas.microsoft.com/office/drawing/2014/main" id="{B1C98E05-0CD8-4055-BF8D-7291596580BD}"/>
                </a:ext>
              </a:extLst>
            </p:cNvPr>
            <p:cNvSpPr/>
            <p:nvPr userDrawn="1"/>
          </p:nvSpPr>
          <p:spPr>
            <a:xfrm>
              <a:off x="284449" y="4598315"/>
              <a:ext cx="3472996" cy="2043783"/>
            </a:xfrm>
            <a:prstGeom prst="roundRect">
              <a:avLst>
                <a:gd name="adj" fmla="val 72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ADAE39E-CDBA-420B-997F-11AD1D274BCE}"/>
                </a:ext>
              </a:extLst>
            </p:cNvPr>
            <p:cNvSpPr/>
            <p:nvPr userDrawn="1"/>
          </p:nvSpPr>
          <p:spPr>
            <a:xfrm>
              <a:off x="284449" y="4353927"/>
              <a:ext cx="3472996" cy="692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A93169A7-E9FD-4CAC-B5B9-7217D826A092}"/>
              </a:ext>
            </a:extLst>
          </p:cNvPr>
          <p:cNvGrpSpPr/>
          <p:nvPr userDrawn="1"/>
        </p:nvGrpSpPr>
        <p:grpSpPr>
          <a:xfrm>
            <a:off x="3956835" y="2264230"/>
            <a:ext cx="3411306" cy="3966496"/>
            <a:chOff x="3948612" y="4353927"/>
            <a:chExt cx="3419519" cy="2296227"/>
          </a:xfrm>
          <a:solidFill>
            <a:srgbClr val="8B96AB"/>
          </a:solidFill>
        </p:grpSpPr>
        <p:sp>
          <p:nvSpPr>
            <p:cNvPr id="11" name="Rounded Rectangle 18">
              <a:extLst>
                <a:ext uri="{FF2B5EF4-FFF2-40B4-BE49-F238E27FC236}">
                  <a16:creationId xmlns:a16="http://schemas.microsoft.com/office/drawing/2014/main" id="{3D0857E2-2C44-4344-9840-78B1129E6FCF}"/>
                </a:ext>
              </a:extLst>
            </p:cNvPr>
            <p:cNvSpPr/>
            <p:nvPr userDrawn="1"/>
          </p:nvSpPr>
          <p:spPr>
            <a:xfrm>
              <a:off x="3948618" y="4606371"/>
              <a:ext cx="3419513" cy="2043783"/>
            </a:xfrm>
            <a:prstGeom prst="roundRect">
              <a:avLst>
                <a:gd name="adj" fmla="val 72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9D15F2C-6833-4DF6-AD3F-693D6F7C9D7E}"/>
                </a:ext>
              </a:extLst>
            </p:cNvPr>
            <p:cNvSpPr/>
            <p:nvPr userDrawn="1"/>
          </p:nvSpPr>
          <p:spPr>
            <a:xfrm>
              <a:off x="3948612" y="4353927"/>
              <a:ext cx="3419518" cy="5322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645CBBE7-25C8-499E-B708-66AD26E27378}"/>
              </a:ext>
            </a:extLst>
          </p:cNvPr>
          <p:cNvGrpSpPr/>
          <p:nvPr userDrawn="1"/>
        </p:nvGrpSpPr>
        <p:grpSpPr>
          <a:xfrm>
            <a:off x="7573684" y="2264230"/>
            <a:ext cx="3472996" cy="3958440"/>
            <a:chOff x="7573683" y="4353759"/>
            <a:chExt cx="3475051" cy="2288339"/>
          </a:xfrm>
          <a:solidFill>
            <a:srgbClr val="C7912B"/>
          </a:solidFill>
        </p:grpSpPr>
        <p:sp>
          <p:nvSpPr>
            <p:cNvPr id="18" name="Rounded Rectangle 15">
              <a:extLst>
                <a:ext uri="{FF2B5EF4-FFF2-40B4-BE49-F238E27FC236}">
                  <a16:creationId xmlns:a16="http://schemas.microsoft.com/office/drawing/2014/main" id="{00F1AE0A-A7E0-4D37-B6A6-3D70D572B91E}"/>
                </a:ext>
              </a:extLst>
            </p:cNvPr>
            <p:cNvSpPr/>
            <p:nvPr userDrawn="1"/>
          </p:nvSpPr>
          <p:spPr>
            <a:xfrm>
              <a:off x="7573683" y="4598315"/>
              <a:ext cx="3470942" cy="2043783"/>
            </a:xfrm>
            <a:prstGeom prst="roundRect">
              <a:avLst>
                <a:gd name="adj" fmla="val 72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4C5BF4-D34C-486A-A96C-23DF540EB662}"/>
                </a:ext>
              </a:extLst>
            </p:cNvPr>
            <p:cNvSpPr/>
            <p:nvPr userDrawn="1"/>
          </p:nvSpPr>
          <p:spPr>
            <a:xfrm>
              <a:off x="7573683" y="4353759"/>
              <a:ext cx="3475051" cy="6654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FFEAD5FC-B33B-444A-8335-DAD1A5D00FA5}"/>
              </a:ext>
            </a:extLst>
          </p:cNvPr>
          <p:cNvSpPr/>
          <p:nvPr userDrawn="1"/>
        </p:nvSpPr>
        <p:spPr>
          <a:xfrm>
            <a:off x="157139" y="1104871"/>
            <a:ext cx="598070" cy="598070"/>
          </a:xfrm>
          <a:prstGeom prst="ellipse">
            <a:avLst/>
          </a:prstGeom>
          <a:solidFill>
            <a:srgbClr val="002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1</a:t>
            </a:r>
          </a:p>
        </p:txBody>
      </p:sp>
      <p:sp>
        <p:nvSpPr>
          <p:cNvPr id="22" name="Oval 21">
            <a:extLst>
              <a:ext uri="{FF2B5EF4-FFF2-40B4-BE49-F238E27FC236}">
                <a16:creationId xmlns:a16="http://schemas.microsoft.com/office/drawing/2014/main" id="{ECB8B1F1-7D34-422D-8002-CA0823823477}"/>
              </a:ext>
            </a:extLst>
          </p:cNvPr>
          <p:cNvSpPr/>
          <p:nvPr userDrawn="1"/>
        </p:nvSpPr>
        <p:spPr>
          <a:xfrm>
            <a:off x="3843176" y="1104871"/>
            <a:ext cx="598070" cy="598070"/>
          </a:xfrm>
          <a:prstGeom prst="ellipse">
            <a:avLst/>
          </a:prstGeom>
          <a:solidFill>
            <a:srgbClr val="002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2</a:t>
            </a:r>
          </a:p>
        </p:txBody>
      </p:sp>
      <p:sp>
        <p:nvSpPr>
          <p:cNvPr id="23" name="Oval 22">
            <a:extLst>
              <a:ext uri="{FF2B5EF4-FFF2-40B4-BE49-F238E27FC236}">
                <a16:creationId xmlns:a16="http://schemas.microsoft.com/office/drawing/2014/main" id="{08F0F1EB-22BC-4767-9AF2-8617C75EEDF9}"/>
              </a:ext>
            </a:extLst>
          </p:cNvPr>
          <p:cNvSpPr/>
          <p:nvPr userDrawn="1"/>
        </p:nvSpPr>
        <p:spPr>
          <a:xfrm>
            <a:off x="7460013" y="1104871"/>
            <a:ext cx="598070" cy="598070"/>
          </a:xfrm>
          <a:prstGeom prst="ellipse">
            <a:avLst/>
          </a:prstGeom>
          <a:solidFill>
            <a:srgbClr val="002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3</a:t>
            </a:r>
          </a:p>
        </p:txBody>
      </p:sp>
      <p:sp>
        <p:nvSpPr>
          <p:cNvPr id="25" name="Text Placeholder 24">
            <a:extLst>
              <a:ext uri="{FF2B5EF4-FFF2-40B4-BE49-F238E27FC236}">
                <a16:creationId xmlns:a16="http://schemas.microsoft.com/office/drawing/2014/main" id="{2971DF4A-2EAD-425D-9AA1-20C4A321DE1F}"/>
              </a:ext>
            </a:extLst>
          </p:cNvPr>
          <p:cNvSpPr>
            <a:spLocks noGrp="1"/>
          </p:cNvSpPr>
          <p:nvPr>
            <p:ph type="body" sz="quarter" idx="10" hasCustomPrompt="1"/>
          </p:nvPr>
        </p:nvSpPr>
        <p:spPr>
          <a:xfrm>
            <a:off x="487680" y="2396990"/>
            <a:ext cx="3047664" cy="3535659"/>
          </a:xfrm>
        </p:spPr>
        <p:txBody>
          <a:bodyPr anchor="ctr" anchorCtr="0"/>
          <a:lstStyle>
            <a:lvl1pPr marL="0" indent="0" algn="ctr">
              <a:buNone/>
              <a:defRPr b="1">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en-US"/>
              <a:t>Item 1</a:t>
            </a:r>
          </a:p>
        </p:txBody>
      </p:sp>
      <p:sp>
        <p:nvSpPr>
          <p:cNvPr id="26" name="Text Placeholder 24">
            <a:extLst>
              <a:ext uri="{FF2B5EF4-FFF2-40B4-BE49-F238E27FC236}">
                <a16:creationId xmlns:a16="http://schemas.microsoft.com/office/drawing/2014/main" id="{08A3D1EA-F218-4DBB-A8CA-1E23FBD07D67}"/>
              </a:ext>
            </a:extLst>
          </p:cNvPr>
          <p:cNvSpPr>
            <a:spLocks noGrp="1"/>
          </p:cNvSpPr>
          <p:nvPr>
            <p:ph type="body" sz="quarter" idx="11" hasCustomPrompt="1"/>
          </p:nvPr>
        </p:nvSpPr>
        <p:spPr>
          <a:xfrm>
            <a:off x="4153989" y="2396990"/>
            <a:ext cx="3021874" cy="3535660"/>
          </a:xfrm>
        </p:spPr>
        <p:txBody>
          <a:bodyPr anchor="ctr" anchorCtr="0"/>
          <a:lstStyle>
            <a:lvl1pPr marL="0" indent="0" algn="ctr">
              <a:buNone/>
              <a:defRPr b="1">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en-US"/>
              <a:t>Item 2</a:t>
            </a:r>
          </a:p>
        </p:txBody>
      </p:sp>
      <p:sp>
        <p:nvSpPr>
          <p:cNvPr id="27" name="Text Placeholder 24">
            <a:extLst>
              <a:ext uri="{FF2B5EF4-FFF2-40B4-BE49-F238E27FC236}">
                <a16:creationId xmlns:a16="http://schemas.microsoft.com/office/drawing/2014/main" id="{6A6F27B9-245C-4C85-B1A9-ABC2471F6E05}"/>
              </a:ext>
            </a:extLst>
          </p:cNvPr>
          <p:cNvSpPr>
            <a:spLocks noGrp="1"/>
          </p:cNvSpPr>
          <p:nvPr>
            <p:ph type="body" sz="quarter" idx="12" hasCustomPrompt="1"/>
          </p:nvPr>
        </p:nvSpPr>
        <p:spPr>
          <a:xfrm>
            <a:off x="7776754" y="2396990"/>
            <a:ext cx="3048000" cy="3535659"/>
          </a:xfrm>
        </p:spPr>
        <p:txBody>
          <a:bodyPr anchor="ctr" anchorCtr="0"/>
          <a:lstStyle>
            <a:lvl1pPr marL="0" indent="0" algn="ctr">
              <a:buNone/>
              <a:defRPr b="1">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en-US"/>
              <a:t>Item 3</a:t>
            </a:r>
          </a:p>
        </p:txBody>
      </p:sp>
      <p:sp>
        <p:nvSpPr>
          <p:cNvPr id="32" name="Rounded Rectangle 5">
            <a:extLst>
              <a:ext uri="{FF2B5EF4-FFF2-40B4-BE49-F238E27FC236}">
                <a16:creationId xmlns:a16="http://schemas.microsoft.com/office/drawing/2014/main" id="{3FD2017C-E3A2-4C27-8C04-3E0197D43F0D}"/>
              </a:ext>
            </a:extLst>
          </p:cNvPr>
          <p:cNvSpPr/>
          <p:nvPr userDrawn="1"/>
        </p:nvSpPr>
        <p:spPr>
          <a:xfrm>
            <a:off x="11246069" y="358630"/>
            <a:ext cx="763725" cy="692175"/>
          </a:xfrm>
          <a:prstGeom prst="roundRect">
            <a:avLst>
              <a:gd name="adj" fmla="val 25649"/>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FB0928A1-CAAB-4553-ABBF-3E9079B1E3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393204" y="472920"/>
            <a:ext cx="468596" cy="450600"/>
          </a:xfrm>
          <a:prstGeom prst="rect">
            <a:avLst/>
          </a:prstGeom>
        </p:spPr>
      </p:pic>
      <p:sp>
        <p:nvSpPr>
          <p:cNvPr id="35" name="Title 8">
            <a:extLst>
              <a:ext uri="{FF2B5EF4-FFF2-40B4-BE49-F238E27FC236}">
                <a16:creationId xmlns:a16="http://schemas.microsoft.com/office/drawing/2014/main" id="{0FFB42B4-521D-4A44-8D20-26BEB554C88D}"/>
              </a:ext>
            </a:extLst>
          </p:cNvPr>
          <p:cNvSpPr>
            <a:spLocks noGrp="1"/>
          </p:cNvSpPr>
          <p:nvPr>
            <p:ph type="title" hasCustomPrompt="1"/>
          </p:nvPr>
        </p:nvSpPr>
        <p:spPr>
          <a:xfrm>
            <a:off x="407237" y="358630"/>
            <a:ext cx="10532311" cy="692175"/>
          </a:xfrm>
        </p:spPr>
        <p:txBody>
          <a:bodyPr anchor="t"/>
          <a:lstStyle>
            <a:lvl1pPr>
              <a:defRPr b="1"/>
            </a:lvl1pPr>
          </a:lstStyle>
          <a:p>
            <a:r>
              <a:rPr lang="en-US"/>
              <a:t>Slide Title</a:t>
            </a:r>
          </a:p>
        </p:txBody>
      </p:sp>
      <p:sp>
        <p:nvSpPr>
          <p:cNvPr id="28" name="Slide Number Placeholder 12">
            <a:extLst>
              <a:ext uri="{FF2B5EF4-FFF2-40B4-BE49-F238E27FC236}">
                <a16:creationId xmlns:a16="http://schemas.microsoft.com/office/drawing/2014/main" id="{A870F58A-BD66-4E06-AC95-E19A046CDCF3}"/>
              </a:ext>
            </a:extLst>
          </p:cNvPr>
          <p:cNvSpPr>
            <a:spLocks noGrp="1"/>
          </p:cNvSpPr>
          <p:nvPr>
            <p:ph type="sldNum" sz="quarter" idx="16"/>
          </p:nvPr>
        </p:nvSpPr>
        <p:spPr>
          <a:xfrm>
            <a:off x="11246068" y="6316807"/>
            <a:ext cx="763725" cy="365125"/>
          </a:xfrm>
        </p:spPr>
        <p:txBody>
          <a:bodyPr/>
          <a:lstStyle>
            <a:lvl1pPr>
              <a:defRPr sz="1600" b="1">
                <a:solidFill>
                  <a:schemeClr val="tx1"/>
                </a:solidFill>
              </a:defRPr>
            </a:lvl1pPr>
          </a:lstStyle>
          <a:p>
            <a:fld id="{5A0ABFA7-912E-4D37-977F-6445B416DA46}" type="slidenum">
              <a:rPr lang="en-US" smtClean="0"/>
              <a:pPr/>
              <a:t>‹#›</a:t>
            </a:fld>
            <a:endParaRPr lang="en-US"/>
          </a:p>
        </p:txBody>
      </p:sp>
      <p:sp>
        <p:nvSpPr>
          <p:cNvPr id="37" name="Rounded Rectangle 13">
            <a:extLst>
              <a:ext uri="{FF2B5EF4-FFF2-40B4-BE49-F238E27FC236}">
                <a16:creationId xmlns:a16="http://schemas.microsoft.com/office/drawing/2014/main" id="{AE48EFEA-3410-46D7-9D71-906E26C35A3D}"/>
              </a:ext>
            </a:extLst>
          </p:cNvPr>
          <p:cNvSpPr/>
          <p:nvPr userDrawn="1"/>
        </p:nvSpPr>
        <p:spPr>
          <a:xfrm>
            <a:off x="11246069" y="1212980"/>
            <a:ext cx="763725" cy="4855311"/>
          </a:xfrm>
          <a:prstGeom prst="roundRect">
            <a:avLst>
              <a:gd name="adj" fmla="val 2232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4319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ive Ste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A206A8-A7BF-4F0B-9315-1FA24299EBDB}"/>
              </a:ext>
            </a:extLst>
          </p:cNvPr>
          <p:cNvSpPr/>
          <p:nvPr userDrawn="1"/>
        </p:nvSpPr>
        <p:spPr>
          <a:xfrm>
            <a:off x="-3249" y="0"/>
            <a:ext cx="1220918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48">
            <a:extLst>
              <a:ext uri="{FF2B5EF4-FFF2-40B4-BE49-F238E27FC236}">
                <a16:creationId xmlns:a16="http://schemas.microsoft.com/office/drawing/2014/main" id="{69835B4E-FF6B-45F6-A115-0DA2719932E4}"/>
              </a:ext>
            </a:extLst>
          </p:cNvPr>
          <p:cNvSpPr/>
          <p:nvPr userDrawn="1"/>
        </p:nvSpPr>
        <p:spPr>
          <a:xfrm>
            <a:off x="186778" y="1361940"/>
            <a:ext cx="11852510" cy="5334221"/>
          </a:xfrm>
          <a:prstGeom prst="roundRect">
            <a:avLst>
              <a:gd name="adj" fmla="val 37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33">
            <a:extLst>
              <a:ext uri="{FF2B5EF4-FFF2-40B4-BE49-F238E27FC236}">
                <a16:creationId xmlns:a16="http://schemas.microsoft.com/office/drawing/2014/main" id="{1AF4907D-F181-4B58-84AD-35AE3686E424}"/>
              </a:ext>
            </a:extLst>
          </p:cNvPr>
          <p:cNvSpPr/>
          <p:nvPr userDrawn="1"/>
        </p:nvSpPr>
        <p:spPr>
          <a:xfrm>
            <a:off x="315576" y="5353582"/>
            <a:ext cx="11480131" cy="71619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8">
            <a:extLst>
              <a:ext uri="{FF2B5EF4-FFF2-40B4-BE49-F238E27FC236}">
                <a16:creationId xmlns:a16="http://schemas.microsoft.com/office/drawing/2014/main" id="{8080CF84-B31F-4ECB-AAF6-494A7479D23E}"/>
              </a:ext>
            </a:extLst>
          </p:cNvPr>
          <p:cNvSpPr/>
          <p:nvPr userDrawn="1"/>
        </p:nvSpPr>
        <p:spPr>
          <a:xfrm>
            <a:off x="315576" y="1927417"/>
            <a:ext cx="2141832" cy="3240465"/>
          </a:xfrm>
          <a:prstGeom prst="roundRect">
            <a:avLst>
              <a:gd name="adj" fmla="val 8807"/>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1">
            <a:extLst>
              <a:ext uri="{FF2B5EF4-FFF2-40B4-BE49-F238E27FC236}">
                <a16:creationId xmlns:a16="http://schemas.microsoft.com/office/drawing/2014/main" id="{5062679E-8592-4FB2-AF01-FE3905B5A1D7}"/>
              </a:ext>
            </a:extLst>
          </p:cNvPr>
          <p:cNvSpPr/>
          <p:nvPr userDrawn="1"/>
        </p:nvSpPr>
        <p:spPr>
          <a:xfrm>
            <a:off x="2647373" y="1927417"/>
            <a:ext cx="2141832" cy="3240465"/>
          </a:xfrm>
          <a:prstGeom prst="roundRect">
            <a:avLst>
              <a:gd name="adj" fmla="val 8807"/>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3">
            <a:extLst>
              <a:ext uri="{FF2B5EF4-FFF2-40B4-BE49-F238E27FC236}">
                <a16:creationId xmlns:a16="http://schemas.microsoft.com/office/drawing/2014/main" id="{6A607039-366A-464A-9D5A-9D79E10985B8}"/>
              </a:ext>
            </a:extLst>
          </p:cNvPr>
          <p:cNvSpPr/>
          <p:nvPr userDrawn="1"/>
        </p:nvSpPr>
        <p:spPr>
          <a:xfrm>
            <a:off x="4994801" y="1927417"/>
            <a:ext cx="2141832" cy="3240465"/>
          </a:xfrm>
          <a:prstGeom prst="roundRect">
            <a:avLst>
              <a:gd name="adj" fmla="val 8807"/>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A2E674CB-D647-4EEC-9DD2-76A5BDDF9DD0}"/>
              </a:ext>
            </a:extLst>
          </p:cNvPr>
          <p:cNvSpPr/>
          <p:nvPr userDrawn="1"/>
        </p:nvSpPr>
        <p:spPr>
          <a:xfrm>
            <a:off x="7342229" y="1927417"/>
            <a:ext cx="2141832" cy="3240465"/>
          </a:xfrm>
          <a:prstGeom prst="roundRect">
            <a:avLst>
              <a:gd name="adj" fmla="val 8807"/>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5">
            <a:extLst>
              <a:ext uri="{FF2B5EF4-FFF2-40B4-BE49-F238E27FC236}">
                <a16:creationId xmlns:a16="http://schemas.microsoft.com/office/drawing/2014/main" id="{641842BF-778E-4CAE-82A4-9FEFC9B070AB}"/>
              </a:ext>
            </a:extLst>
          </p:cNvPr>
          <p:cNvSpPr/>
          <p:nvPr userDrawn="1"/>
        </p:nvSpPr>
        <p:spPr>
          <a:xfrm>
            <a:off x="9653875" y="1927417"/>
            <a:ext cx="2141832" cy="3240465"/>
          </a:xfrm>
          <a:prstGeom prst="roundRect">
            <a:avLst>
              <a:gd name="adj" fmla="val 8807"/>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
            <a:extLst>
              <a:ext uri="{FF2B5EF4-FFF2-40B4-BE49-F238E27FC236}">
                <a16:creationId xmlns:a16="http://schemas.microsoft.com/office/drawing/2014/main" id="{ADBA0AB0-B14C-4AD0-BF50-056E47A7FE6C}"/>
              </a:ext>
            </a:extLst>
          </p:cNvPr>
          <p:cNvSpPr/>
          <p:nvPr userDrawn="1"/>
        </p:nvSpPr>
        <p:spPr>
          <a:xfrm>
            <a:off x="533982" y="1825966"/>
            <a:ext cx="2091355" cy="496991"/>
          </a:xfrm>
          <a:prstGeom prst="rightArrow">
            <a:avLst>
              <a:gd name="adj1" fmla="val 100000"/>
              <a:gd name="adj2" fmla="val 3399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84F39E3-EF9A-41E2-9944-A3F50918E2CA}"/>
              </a:ext>
            </a:extLst>
          </p:cNvPr>
          <p:cNvSpPr/>
          <p:nvPr userDrawn="1"/>
        </p:nvSpPr>
        <p:spPr>
          <a:xfrm>
            <a:off x="315576" y="1825966"/>
            <a:ext cx="472162" cy="4969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13E7F"/>
                </a:solidFill>
                <a:latin typeface="Arial" panose="020B0604020202020204" pitchFamily="34" charset="0"/>
                <a:cs typeface="Arial" panose="020B0604020202020204" pitchFamily="34" charset="0"/>
              </a:rPr>
              <a:t>1</a:t>
            </a:r>
          </a:p>
        </p:txBody>
      </p:sp>
      <p:sp>
        <p:nvSpPr>
          <p:cNvPr id="21" name="Right Arrow 21">
            <a:extLst>
              <a:ext uri="{FF2B5EF4-FFF2-40B4-BE49-F238E27FC236}">
                <a16:creationId xmlns:a16="http://schemas.microsoft.com/office/drawing/2014/main" id="{9D01589B-F81D-4E21-8930-0C70738E9462}"/>
              </a:ext>
            </a:extLst>
          </p:cNvPr>
          <p:cNvSpPr/>
          <p:nvPr userDrawn="1"/>
        </p:nvSpPr>
        <p:spPr>
          <a:xfrm>
            <a:off x="2852969" y="1825966"/>
            <a:ext cx="2106381" cy="496991"/>
          </a:xfrm>
          <a:prstGeom prst="rightArrow">
            <a:avLst>
              <a:gd name="adj1" fmla="val 100000"/>
              <a:gd name="adj2" fmla="val 3399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77C129D-AAE3-4CBF-978B-AB00DC0921F7}"/>
              </a:ext>
            </a:extLst>
          </p:cNvPr>
          <p:cNvSpPr/>
          <p:nvPr userDrawn="1"/>
        </p:nvSpPr>
        <p:spPr>
          <a:xfrm>
            <a:off x="2634563" y="1825966"/>
            <a:ext cx="472162" cy="4969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13E7F"/>
                </a:solidFill>
                <a:latin typeface="Arial" panose="020B0604020202020204" pitchFamily="34" charset="0"/>
                <a:cs typeface="Arial" panose="020B0604020202020204" pitchFamily="34" charset="0"/>
              </a:rPr>
              <a:t>2</a:t>
            </a:r>
          </a:p>
        </p:txBody>
      </p:sp>
      <p:sp>
        <p:nvSpPr>
          <p:cNvPr id="23" name="Right Arrow 23">
            <a:extLst>
              <a:ext uri="{FF2B5EF4-FFF2-40B4-BE49-F238E27FC236}">
                <a16:creationId xmlns:a16="http://schemas.microsoft.com/office/drawing/2014/main" id="{075712F5-4843-4662-AAF9-4DF27F9F0245}"/>
              </a:ext>
            </a:extLst>
          </p:cNvPr>
          <p:cNvSpPr/>
          <p:nvPr userDrawn="1"/>
        </p:nvSpPr>
        <p:spPr>
          <a:xfrm>
            <a:off x="5206803" y="1825966"/>
            <a:ext cx="2104298" cy="496991"/>
          </a:xfrm>
          <a:prstGeom prst="rightArrow">
            <a:avLst>
              <a:gd name="adj1" fmla="val 100000"/>
              <a:gd name="adj2" fmla="val 3399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AFFD46E-940F-4725-A479-DC05B162F2AE}"/>
              </a:ext>
            </a:extLst>
          </p:cNvPr>
          <p:cNvSpPr/>
          <p:nvPr userDrawn="1"/>
        </p:nvSpPr>
        <p:spPr>
          <a:xfrm>
            <a:off x="4988396" y="1825966"/>
            <a:ext cx="472162" cy="4969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13E7F"/>
                </a:solidFill>
                <a:latin typeface="Arial" panose="020B0604020202020204" pitchFamily="34" charset="0"/>
                <a:cs typeface="Arial" panose="020B0604020202020204" pitchFamily="34" charset="0"/>
              </a:rPr>
              <a:t>3</a:t>
            </a:r>
          </a:p>
        </p:txBody>
      </p:sp>
      <p:sp>
        <p:nvSpPr>
          <p:cNvPr id="25" name="Right Arrow 25">
            <a:extLst>
              <a:ext uri="{FF2B5EF4-FFF2-40B4-BE49-F238E27FC236}">
                <a16:creationId xmlns:a16="http://schemas.microsoft.com/office/drawing/2014/main" id="{94FAA6F3-2F9F-444D-9C62-A2C1D2DEBAE8}"/>
              </a:ext>
            </a:extLst>
          </p:cNvPr>
          <p:cNvSpPr/>
          <p:nvPr userDrawn="1"/>
        </p:nvSpPr>
        <p:spPr>
          <a:xfrm>
            <a:off x="7538465" y="1825966"/>
            <a:ext cx="2113391" cy="496991"/>
          </a:xfrm>
          <a:prstGeom prst="rightArrow">
            <a:avLst>
              <a:gd name="adj1" fmla="val 100000"/>
              <a:gd name="adj2" fmla="val 3399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4F01C25-3797-4217-9714-31990BBF2F6D}"/>
              </a:ext>
            </a:extLst>
          </p:cNvPr>
          <p:cNvSpPr/>
          <p:nvPr userDrawn="1"/>
        </p:nvSpPr>
        <p:spPr>
          <a:xfrm>
            <a:off x="7348634" y="1825966"/>
            <a:ext cx="472162" cy="4969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13E7F"/>
                </a:solidFill>
                <a:latin typeface="Arial" panose="020B0604020202020204" pitchFamily="34" charset="0"/>
                <a:cs typeface="Arial" panose="020B0604020202020204" pitchFamily="34" charset="0"/>
              </a:rPr>
              <a:t>4</a:t>
            </a:r>
          </a:p>
        </p:txBody>
      </p:sp>
      <p:sp>
        <p:nvSpPr>
          <p:cNvPr id="27" name="Right Arrow 27">
            <a:extLst>
              <a:ext uri="{FF2B5EF4-FFF2-40B4-BE49-F238E27FC236}">
                <a16:creationId xmlns:a16="http://schemas.microsoft.com/office/drawing/2014/main" id="{51E52B50-8EDC-4586-B715-254CFF257B8C}"/>
              </a:ext>
            </a:extLst>
          </p:cNvPr>
          <p:cNvSpPr/>
          <p:nvPr userDrawn="1"/>
        </p:nvSpPr>
        <p:spPr>
          <a:xfrm>
            <a:off x="9872282" y="1825966"/>
            <a:ext cx="2093240" cy="496991"/>
          </a:xfrm>
          <a:prstGeom prst="rightArrow">
            <a:avLst>
              <a:gd name="adj1" fmla="val 100000"/>
              <a:gd name="adj2" fmla="val 3399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A1891E6-3502-4362-A2EF-7977EC810670}"/>
              </a:ext>
            </a:extLst>
          </p:cNvPr>
          <p:cNvSpPr/>
          <p:nvPr userDrawn="1"/>
        </p:nvSpPr>
        <p:spPr>
          <a:xfrm>
            <a:off x="9653875" y="1825966"/>
            <a:ext cx="472162" cy="4969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13E7F"/>
                </a:solidFill>
                <a:latin typeface="Arial" panose="020B0604020202020204" pitchFamily="34" charset="0"/>
                <a:cs typeface="Arial" panose="020B0604020202020204" pitchFamily="34" charset="0"/>
              </a:rPr>
              <a:t>5</a:t>
            </a:r>
          </a:p>
        </p:txBody>
      </p:sp>
      <p:sp>
        <p:nvSpPr>
          <p:cNvPr id="34" name="Text Placeholder 2">
            <a:extLst>
              <a:ext uri="{FF2B5EF4-FFF2-40B4-BE49-F238E27FC236}">
                <a16:creationId xmlns:a16="http://schemas.microsoft.com/office/drawing/2014/main" id="{6F3FDE25-6E4C-40C3-A7A2-01D3E0F4F0D4}"/>
              </a:ext>
            </a:extLst>
          </p:cNvPr>
          <p:cNvSpPr>
            <a:spLocks noGrp="1"/>
          </p:cNvSpPr>
          <p:nvPr>
            <p:ph type="body" sz="quarter" idx="12" hasCustomPrompt="1"/>
          </p:nvPr>
        </p:nvSpPr>
        <p:spPr>
          <a:xfrm>
            <a:off x="595385" y="5484863"/>
            <a:ext cx="10909260" cy="496991"/>
          </a:xfrm>
        </p:spPr>
        <p:txBody>
          <a:bodyPr anchor="ctr" anchorCtr="0">
            <a:noAutofit/>
          </a:bodyPr>
          <a:lstStyle>
            <a:lvl1pPr marL="0" indent="0">
              <a:buNone/>
              <a:defRPr sz="1800" b="1" i="0"/>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Conclusion Statement</a:t>
            </a:r>
          </a:p>
        </p:txBody>
      </p:sp>
      <p:sp>
        <p:nvSpPr>
          <p:cNvPr id="35" name="Text Placeholder 2">
            <a:extLst>
              <a:ext uri="{FF2B5EF4-FFF2-40B4-BE49-F238E27FC236}">
                <a16:creationId xmlns:a16="http://schemas.microsoft.com/office/drawing/2014/main" id="{C9C7B81F-5C93-4CD2-99D1-102F3381BD9D}"/>
              </a:ext>
            </a:extLst>
          </p:cNvPr>
          <p:cNvSpPr>
            <a:spLocks noGrp="1"/>
          </p:cNvSpPr>
          <p:nvPr>
            <p:ph type="body" sz="quarter" idx="13" hasCustomPrompt="1"/>
          </p:nvPr>
        </p:nvSpPr>
        <p:spPr>
          <a:xfrm>
            <a:off x="426853" y="2585070"/>
            <a:ext cx="1919278" cy="2394254"/>
          </a:xfrm>
        </p:spPr>
        <p:txBody>
          <a:bodyPr anchor="t" anchorCtr="0">
            <a:noAutofit/>
          </a:bodyPr>
          <a:lstStyle>
            <a:lvl1pPr marL="0" indent="0">
              <a:buNone/>
              <a:defRPr sz="1800" b="0" i="0">
                <a:solidFill>
                  <a:schemeClr val="tx2"/>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36" name="Text Placeholder 2">
            <a:extLst>
              <a:ext uri="{FF2B5EF4-FFF2-40B4-BE49-F238E27FC236}">
                <a16:creationId xmlns:a16="http://schemas.microsoft.com/office/drawing/2014/main" id="{4283CF27-CDA6-4083-8D8B-026A971A9DEC}"/>
              </a:ext>
            </a:extLst>
          </p:cNvPr>
          <p:cNvSpPr>
            <a:spLocks noGrp="1"/>
          </p:cNvSpPr>
          <p:nvPr>
            <p:ph type="body" sz="quarter" idx="14" hasCustomPrompt="1"/>
          </p:nvPr>
        </p:nvSpPr>
        <p:spPr>
          <a:xfrm>
            <a:off x="2758650" y="2585070"/>
            <a:ext cx="1919278" cy="2396837"/>
          </a:xfrm>
        </p:spPr>
        <p:txBody>
          <a:bodyPr anchor="t" anchorCtr="0">
            <a:noAutofit/>
          </a:bodyPr>
          <a:lstStyle>
            <a:lvl1pPr marL="0" indent="0">
              <a:buNone/>
              <a:defRPr sz="1800" b="0" i="0">
                <a:solidFill>
                  <a:schemeClr val="tx2"/>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37" name="Text Placeholder 2">
            <a:extLst>
              <a:ext uri="{FF2B5EF4-FFF2-40B4-BE49-F238E27FC236}">
                <a16:creationId xmlns:a16="http://schemas.microsoft.com/office/drawing/2014/main" id="{00EB120A-6A9E-4BAC-BA06-A09E421B3E9C}"/>
              </a:ext>
            </a:extLst>
          </p:cNvPr>
          <p:cNvSpPr>
            <a:spLocks noGrp="1"/>
          </p:cNvSpPr>
          <p:nvPr>
            <p:ph type="body" sz="quarter" idx="15" hasCustomPrompt="1"/>
          </p:nvPr>
        </p:nvSpPr>
        <p:spPr>
          <a:xfrm>
            <a:off x="5106078" y="2585070"/>
            <a:ext cx="1919278" cy="2394254"/>
          </a:xfrm>
        </p:spPr>
        <p:txBody>
          <a:bodyPr anchor="t" anchorCtr="0">
            <a:noAutofit/>
          </a:bodyPr>
          <a:lstStyle>
            <a:lvl1pPr marL="0" indent="0">
              <a:buNone/>
              <a:defRPr sz="1800" b="0" i="0">
                <a:solidFill>
                  <a:schemeClr val="tx2"/>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38" name="Text Placeholder 2">
            <a:extLst>
              <a:ext uri="{FF2B5EF4-FFF2-40B4-BE49-F238E27FC236}">
                <a16:creationId xmlns:a16="http://schemas.microsoft.com/office/drawing/2014/main" id="{A6962CC7-A4D0-4780-9483-BAE7E3143B1E}"/>
              </a:ext>
            </a:extLst>
          </p:cNvPr>
          <p:cNvSpPr>
            <a:spLocks noGrp="1"/>
          </p:cNvSpPr>
          <p:nvPr>
            <p:ph type="body" sz="quarter" idx="16" hasCustomPrompt="1"/>
          </p:nvPr>
        </p:nvSpPr>
        <p:spPr>
          <a:xfrm>
            <a:off x="7453506" y="2574446"/>
            <a:ext cx="1919278" cy="2394254"/>
          </a:xfrm>
        </p:spPr>
        <p:txBody>
          <a:bodyPr anchor="t" anchorCtr="0">
            <a:noAutofit/>
          </a:bodyPr>
          <a:lstStyle>
            <a:lvl1pPr marL="0" indent="0">
              <a:buNone/>
              <a:defRPr sz="1800" b="0" i="0">
                <a:solidFill>
                  <a:schemeClr val="tx2"/>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39" name="Text Placeholder 2">
            <a:extLst>
              <a:ext uri="{FF2B5EF4-FFF2-40B4-BE49-F238E27FC236}">
                <a16:creationId xmlns:a16="http://schemas.microsoft.com/office/drawing/2014/main" id="{B52515A9-661F-4051-AD73-71DEB75A831D}"/>
              </a:ext>
            </a:extLst>
          </p:cNvPr>
          <p:cNvSpPr>
            <a:spLocks noGrp="1"/>
          </p:cNvSpPr>
          <p:nvPr>
            <p:ph type="body" sz="quarter" idx="17" hasCustomPrompt="1"/>
          </p:nvPr>
        </p:nvSpPr>
        <p:spPr>
          <a:xfrm>
            <a:off x="9765152" y="2574446"/>
            <a:ext cx="1919278" cy="2394254"/>
          </a:xfrm>
        </p:spPr>
        <p:txBody>
          <a:bodyPr anchor="t" anchorCtr="0">
            <a:noAutofit/>
          </a:bodyPr>
          <a:lstStyle>
            <a:lvl1pPr marL="0" indent="0">
              <a:buNone/>
              <a:defRPr sz="1800" b="0" i="0">
                <a:solidFill>
                  <a:schemeClr val="tx2"/>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40" name="Text Placeholder 2">
            <a:extLst>
              <a:ext uri="{FF2B5EF4-FFF2-40B4-BE49-F238E27FC236}">
                <a16:creationId xmlns:a16="http://schemas.microsoft.com/office/drawing/2014/main" id="{7C18BD78-C600-4AA6-8E16-D679BCC20E6C}"/>
              </a:ext>
            </a:extLst>
          </p:cNvPr>
          <p:cNvSpPr>
            <a:spLocks noGrp="1"/>
          </p:cNvSpPr>
          <p:nvPr>
            <p:ph type="body" sz="quarter" idx="18" hasCustomPrompt="1"/>
          </p:nvPr>
        </p:nvSpPr>
        <p:spPr>
          <a:xfrm>
            <a:off x="781939" y="1839499"/>
            <a:ext cx="1675470" cy="483458"/>
          </a:xfrm>
        </p:spPr>
        <p:txBody>
          <a:bodyPr anchor="ctr" anchorCtr="0">
            <a:noAutofit/>
          </a:bodyPr>
          <a:lstStyle>
            <a:lvl1pPr marL="0" indent="0">
              <a:buNone/>
              <a:defRPr sz="1600" b="1" i="0">
                <a:solidFill>
                  <a:schemeClr val="bg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Optional Title</a:t>
            </a:r>
          </a:p>
        </p:txBody>
      </p:sp>
      <p:sp>
        <p:nvSpPr>
          <p:cNvPr id="41" name="Text Placeholder 2">
            <a:extLst>
              <a:ext uri="{FF2B5EF4-FFF2-40B4-BE49-F238E27FC236}">
                <a16:creationId xmlns:a16="http://schemas.microsoft.com/office/drawing/2014/main" id="{88E1B791-6686-4759-BCBB-B20023CCA106}"/>
              </a:ext>
            </a:extLst>
          </p:cNvPr>
          <p:cNvSpPr>
            <a:spLocks noGrp="1"/>
          </p:cNvSpPr>
          <p:nvPr>
            <p:ph type="body" sz="quarter" idx="19" hasCustomPrompt="1"/>
          </p:nvPr>
        </p:nvSpPr>
        <p:spPr>
          <a:xfrm>
            <a:off x="3120140" y="1825966"/>
            <a:ext cx="1675470" cy="483458"/>
          </a:xfrm>
        </p:spPr>
        <p:txBody>
          <a:bodyPr anchor="ctr" anchorCtr="0">
            <a:noAutofit/>
          </a:bodyPr>
          <a:lstStyle>
            <a:lvl1pPr marL="0" indent="0">
              <a:buNone/>
              <a:defRPr sz="1600" b="1" i="0">
                <a:solidFill>
                  <a:schemeClr val="bg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Optional Title</a:t>
            </a:r>
          </a:p>
        </p:txBody>
      </p:sp>
      <p:sp>
        <p:nvSpPr>
          <p:cNvPr id="42" name="Text Placeholder 2">
            <a:extLst>
              <a:ext uri="{FF2B5EF4-FFF2-40B4-BE49-F238E27FC236}">
                <a16:creationId xmlns:a16="http://schemas.microsoft.com/office/drawing/2014/main" id="{4BBBF9AD-8DD6-4D95-AF59-C89704C07985}"/>
              </a:ext>
            </a:extLst>
          </p:cNvPr>
          <p:cNvSpPr>
            <a:spLocks noGrp="1"/>
          </p:cNvSpPr>
          <p:nvPr>
            <p:ph type="body" sz="quarter" idx="20" hasCustomPrompt="1"/>
          </p:nvPr>
        </p:nvSpPr>
        <p:spPr>
          <a:xfrm>
            <a:off x="5454456" y="1825966"/>
            <a:ext cx="1675470" cy="483458"/>
          </a:xfrm>
        </p:spPr>
        <p:txBody>
          <a:bodyPr anchor="ctr" anchorCtr="0">
            <a:noAutofit/>
          </a:bodyPr>
          <a:lstStyle>
            <a:lvl1pPr marL="0" indent="0">
              <a:buNone/>
              <a:defRPr sz="1600" b="1" i="0">
                <a:solidFill>
                  <a:schemeClr val="bg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Optional Title</a:t>
            </a:r>
          </a:p>
        </p:txBody>
      </p:sp>
      <p:sp>
        <p:nvSpPr>
          <p:cNvPr id="43" name="Text Placeholder 2">
            <a:extLst>
              <a:ext uri="{FF2B5EF4-FFF2-40B4-BE49-F238E27FC236}">
                <a16:creationId xmlns:a16="http://schemas.microsoft.com/office/drawing/2014/main" id="{C54638D2-5EFB-4119-B982-AAC12BF31A03}"/>
              </a:ext>
            </a:extLst>
          </p:cNvPr>
          <p:cNvSpPr>
            <a:spLocks noGrp="1"/>
          </p:cNvSpPr>
          <p:nvPr>
            <p:ph type="body" sz="quarter" idx="21" hasCustomPrompt="1"/>
          </p:nvPr>
        </p:nvSpPr>
        <p:spPr>
          <a:xfrm>
            <a:off x="7820796" y="1832732"/>
            <a:ext cx="1675470" cy="483458"/>
          </a:xfrm>
        </p:spPr>
        <p:txBody>
          <a:bodyPr anchor="ctr" anchorCtr="0">
            <a:noAutofit/>
          </a:bodyPr>
          <a:lstStyle>
            <a:lvl1pPr marL="0" indent="0">
              <a:buNone/>
              <a:defRPr sz="1600" b="1" i="0">
                <a:solidFill>
                  <a:schemeClr val="bg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Optional Title</a:t>
            </a:r>
          </a:p>
        </p:txBody>
      </p:sp>
      <p:sp>
        <p:nvSpPr>
          <p:cNvPr id="44" name="Text Placeholder 2">
            <a:extLst>
              <a:ext uri="{FF2B5EF4-FFF2-40B4-BE49-F238E27FC236}">
                <a16:creationId xmlns:a16="http://schemas.microsoft.com/office/drawing/2014/main" id="{58525DD6-8EB0-455B-8477-0F0FA6BEED2D}"/>
              </a:ext>
            </a:extLst>
          </p:cNvPr>
          <p:cNvSpPr>
            <a:spLocks noGrp="1"/>
          </p:cNvSpPr>
          <p:nvPr>
            <p:ph type="body" sz="quarter" idx="22" hasCustomPrompt="1"/>
          </p:nvPr>
        </p:nvSpPr>
        <p:spPr>
          <a:xfrm>
            <a:off x="10123137" y="1832732"/>
            <a:ext cx="1675470" cy="483458"/>
          </a:xfrm>
        </p:spPr>
        <p:txBody>
          <a:bodyPr anchor="ctr" anchorCtr="0">
            <a:noAutofit/>
          </a:bodyPr>
          <a:lstStyle>
            <a:lvl1pPr marL="0" indent="0">
              <a:buNone/>
              <a:defRPr sz="1600" b="1" i="0">
                <a:solidFill>
                  <a:schemeClr val="bg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Optional Title</a:t>
            </a:r>
          </a:p>
        </p:txBody>
      </p:sp>
      <p:sp>
        <p:nvSpPr>
          <p:cNvPr id="45" name="Rounded Rectangle 7">
            <a:extLst>
              <a:ext uri="{FF2B5EF4-FFF2-40B4-BE49-F238E27FC236}">
                <a16:creationId xmlns:a16="http://schemas.microsoft.com/office/drawing/2014/main" id="{5BA7D789-4AEB-41F8-AC29-24BD64EB4494}"/>
              </a:ext>
            </a:extLst>
          </p:cNvPr>
          <p:cNvSpPr/>
          <p:nvPr userDrawn="1"/>
        </p:nvSpPr>
        <p:spPr>
          <a:xfrm>
            <a:off x="11246069" y="358630"/>
            <a:ext cx="763725" cy="692175"/>
          </a:xfrm>
          <a:prstGeom prst="roundRect">
            <a:avLst>
              <a:gd name="adj" fmla="val 25649"/>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5B850E73-77D6-4E0F-BF93-702DFA74CE8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393204" y="472920"/>
            <a:ext cx="468596" cy="450600"/>
          </a:xfrm>
          <a:prstGeom prst="rect">
            <a:avLst/>
          </a:prstGeom>
        </p:spPr>
      </p:pic>
      <p:sp>
        <p:nvSpPr>
          <p:cNvPr id="47" name="Title 8">
            <a:extLst>
              <a:ext uri="{FF2B5EF4-FFF2-40B4-BE49-F238E27FC236}">
                <a16:creationId xmlns:a16="http://schemas.microsoft.com/office/drawing/2014/main" id="{6861886F-5F91-4B80-8EC7-D6ECF8ECF334}"/>
              </a:ext>
            </a:extLst>
          </p:cNvPr>
          <p:cNvSpPr>
            <a:spLocks noGrp="1"/>
          </p:cNvSpPr>
          <p:nvPr>
            <p:ph type="title" hasCustomPrompt="1"/>
          </p:nvPr>
        </p:nvSpPr>
        <p:spPr>
          <a:xfrm>
            <a:off x="407237" y="358630"/>
            <a:ext cx="10532311" cy="692175"/>
          </a:xfrm>
        </p:spPr>
        <p:txBody>
          <a:bodyPr anchor="t"/>
          <a:lstStyle>
            <a:lvl1pPr>
              <a:defRPr b="1"/>
            </a:lvl1pPr>
          </a:lstStyle>
          <a:p>
            <a:r>
              <a:rPr lang="en-US"/>
              <a:t>Slide Title</a:t>
            </a:r>
          </a:p>
        </p:txBody>
      </p:sp>
      <p:sp>
        <p:nvSpPr>
          <p:cNvPr id="48" name="Slide Number Placeholder 12">
            <a:extLst>
              <a:ext uri="{FF2B5EF4-FFF2-40B4-BE49-F238E27FC236}">
                <a16:creationId xmlns:a16="http://schemas.microsoft.com/office/drawing/2014/main" id="{354853B6-256E-452D-8F79-116B8C84E21A}"/>
              </a:ext>
            </a:extLst>
          </p:cNvPr>
          <p:cNvSpPr>
            <a:spLocks noGrp="1"/>
          </p:cNvSpPr>
          <p:nvPr>
            <p:ph type="sldNum" sz="quarter" idx="23"/>
          </p:nvPr>
        </p:nvSpPr>
        <p:spPr>
          <a:xfrm>
            <a:off x="11246068" y="6316807"/>
            <a:ext cx="763725" cy="365125"/>
          </a:xfrm>
        </p:spPr>
        <p:txBody>
          <a:bodyPr/>
          <a:lstStyle>
            <a:lvl1pPr>
              <a:defRPr sz="1600" b="1">
                <a:solidFill>
                  <a:schemeClr val="tx1"/>
                </a:solidFill>
              </a:defRPr>
            </a:lvl1pPr>
          </a:lstStyle>
          <a:p>
            <a:fld id="{4DA6920B-8A99-45B4-B85C-27CB870730BA}" type="slidenum">
              <a:rPr lang="en-US" smtClean="0"/>
              <a:pPr/>
              <a:t>‹#›</a:t>
            </a:fld>
            <a:endParaRPr lang="en-US"/>
          </a:p>
        </p:txBody>
      </p:sp>
    </p:spTree>
    <p:extLst>
      <p:ext uri="{BB962C8B-B14F-4D97-AF65-F5344CB8AC3E}">
        <p14:creationId xmlns:p14="http://schemas.microsoft.com/office/powerpoint/2010/main" val="11445052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Four Ste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A206A8-A7BF-4F0B-9315-1FA24299EBDB}"/>
              </a:ext>
            </a:extLst>
          </p:cNvPr>
          <p:cNvSpPr/>
          <p:nvPr userDrawn="1"/>
        </p:nvSpPr>
        <p:spPr>
          <a:xfrm>
            <a:off x="-3249" y="0"/>
            <a:ext cx="1220918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48">
            <a:extLst>
              <a:ext uri="{FF2B5EF4-FFF2-40B4-BE49-F238E27FC236}">
                <a16:creationId xmlns:a16="http://schemas.microsoft.com/office/drawing/2014/main" id="{69835B4E-FF6B-45F6-A115-0DA2719932E4}"/>
              </a:ext>
            </a:extLst>
          </p:cNvPr>
          <p:cNvSpPr/>
          <p:nvPr userDrawn="1"/>
        </p:nvSpPr>
        <p:spPr>
          <a:xfrm>
            <a:off x="186778" y="1361940"/>
            <a:ext cx="11852510" cy="5334221"/>
          </a:xfrm>
          <a:prstGeom prst="roundRect">
            <a:avLst>
              <a:gd name="adj" fmla="val 37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33">
            <a:extLst>
              <a:ext uri="{FF2B5EF4-FFF2-40B4-BE49-F238E27FC236}">
                <a16:creationId xmlns:a16="http://schemas.microsoft.com/office/drawing/2014/main" id="{1AF4907D-F181-4B58-84AD-35AE3686E424}"/>
              </a:ext>
            </a:extLst>
          </p:cNvPr>
          <p:cNvSpPr/>
          <p:nvPr userDrawn="1"/>
        </p:nvSpPr>
        <p:spPr>
          <a:xfrm>
            <a:off x="315576" y="5353582"/>
            <a:ext cx="11480131" cy="71619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8">
            <a:extLst>
              <a:ext uri="{FF2B5EF4-FFF2-40B4-BE49-F238E27FC236}">
                <a16:creationId xmlns:a16="http://schemas.microsoft.com/office/drawing/2014/main" id="{8080CF84-B31F-4ECB-AAF6-494A7479D23E}"/>
              </a:ext>
            </a:extLst>
          </p:cNvPr>
          <p:cNvSpPr/>
          <p:nvPr userDrawn="1"/>
        </p:nvSpPr>
        <p:spPr>
          <a:xfrm>
            <a:off x="1506813" y="1895319"/>
            <a:ext cx="2141832" cy="3240465"/>
          </a:xfrm>
          <a:prstGeom prst="roundRect">
            <a:avLst>
              <a:gd name="adj" fmla="val 8807"/>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1">
            <a:extLst>
              <a:ext uri="{FF2B5EF4-FFF2-40B4-BE49-F238E27FC236}">
                <a16:creationId xmlns:a16="http://schemas.microsoft.com/office/drawing/2014/main" id="{5062679E-8592-4FB2-AF01-FE3905B5A1D7}"/>
              </a:ext>
            </a:extLst>
          </p:cNvPr>
          <p:cNvSpPr/>
          <p:nvPr userDrawn="1"/>
        </p:nvSpPr>
        <p:spPr>
          <a:xfrm>
            <a:off x="3838610" y="1895319"/>
            <a:ext cx="2141832" cy="3240465"/>
          </a:xfrm>
          <a:prstGeom prst="roundRect">
            <a:avLst>
              <a:gd name="adj" fmla="val 8807"/>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3">
            <a:extLst>
              <a:ext uri="{FF2B5EF4-FFF2-40B4-BE49-F238E27FC236}">
                <a16:creationId xmlns:a16="http://schemas.microsoft.com/office/drawing/2014/main" id="{6A607039-366A-464A-9D5A-9D79E10985B8}"/>
              </a:ext>
            </a:extLst>
          </p:cNvPr>
          <p:cNvSpPr/>
          <p:nvPr userDrawn="1"/>
        </p:nvSpPr>
        <p:spPr>
          <a:xfrm>
            <a:off x="6186038" y="1895319"/>
            <a:ext cx="2141832" cy="3240465"/>
          </a:xfrm>
          <a:prstGeom prst="roundRect">
            <a:avLst>
              <a:gd name="adj" fmla="val 8807"/>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A2E674CB-D647-4EEC-9DD2-76A5BDDF9DD0}"/>
              </a:ext>
            </a:extLst>
          </p:cNvPr>
          <p:cNvSpPr/>
          <p:nvPr userDrawn="1"/>
        </p:nvSpPr>
        <p:spPr>
          <a:xfrm>
            <a:off x="8533466" y="1895319"/>
            <a:ext cx="2141832" cy="3240465"/>
          </a:xfrm>
          <a:prstGeom prst="roundRect">
            <a:avLst>
              <a:gd name="adj" fmla="val 8807"/>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
            <a:extLst>
              <a:ext uri="{FF2B5EF4-FFF2-40B4-BE49-F238E27FC236}">
                <a16:creationId xmlns:a16="http://schemas.microsoft.com/office/drawing/2014/main" id="{ADBA0AB0-B14C-4AD0-BF50-056E47A7FE6C}"/>
              </a:ext>
            </a:extLst>
          </p:cNvPr>
          <p:cNvSpPr/>
          <p:nvPr userDrawn="1"/>
        </p:nvSpPr>
        <p:spPr>
          <a:xfrm>
            <a:off x="1725219" y="1793868"/>
            <a:ext cx="2091355" cy="496991"/>
          </a:xfrm>
          <a:prstGeom prst="rightArrow">
            <a:avLst>
              <a:gd name="adj1" fmla="val 100000"/>
              <a:gd name="adj2" fmla="val 3399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84F39E3-EF9A-41E2-9944-A3F50918E2CA}"/>
              </a:ext>
            </a:extLst>
          </p:cNvPr>
          <p:cNvSpPr/>
          <p:nvPr userDrawn="1"/>
        </p:nvSpPr>
        <p:spPr>
          <a:xfrm>
            <a:off x="1506813" y="1793868"/>
            <a:ext cx="472162" cy="4969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13E7F"/>
                </a:solidFill>
                <a:latin typeface="Arial" panose="020B0604020202020204" pitchFamily="34" charset="0"/>
                <a:cs typeface="Arial" panose="020B0604020202020204" pitchFamily="34" charset="0"/>
              </a:rPr>
              <a:t>1</a:t>
            </a:r>
          </a:p>
        </p:txBody>
      </p:sp>
      <p:sp>
        <p:nvSpPr>
          <p:cNvPr id="21" name="Right Arrow 21">
            <a:extLst>
              <a:ext uri="{FF2B5EF4-FFF2-40B4-BE49-F238E27FC236}">
                <a16:creationId xmlns:a16="http://schemas.microsoft.com/office/drawing/2014/main" id="{9D01589B-F81D-4E21-8930-0C70738E9462}"/>
              </a:ext>
            </a:extLst>
          </p:cNvPr>
          <p:cNvSpPr/>
          <p:nvPr userDrawn="1"/>
        </p:nvSpPr>
        <p:spPr>
          <a:xfrm>
            <a:off x="4044206" y="1793868"/>
            <a:ext cx="2106381" cy="496991"/>
          </a:xfrm>
          <a:prstGeom prst="rightArrow">
            <a:avLst>
              <a:gd name="adj1" fmla="val 100000"/>
              <a:gd name="adj2" fmla="val 3399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77C129D-AAE3-4CBF-978B-AB00DC0921F7}"/>
              </a:ext>
            </a:extLst>
          </p:cNvPr>
          <p:cNvSpPr/>
          <p:nvPr userDrawn="1"/>
        </p:nvSpPr>
        <p:spPr>
          <a:xfrm>
            <a:off x="3825800" y="1793868"/>
            <a:ext cx="472162" cy="4969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13E7F"/>
                </a:solidFill>
                <a:latin typeface="Arial" panose="020B0604020202020204" pitchFamily="34" charset="0"/>
                <a:cs typeface="Arial" panose="020B0604020202020204" pitchFamily="34" charset="0"/>
              </a:rPr>
              <a:t>2</a:t>
            </a:r>
          </a:p>
        </p:txBody>
      </p:sp>
      <p:sp>
        <p:nvSpPr>
          <p:cNvPr id="23" name="Right Arrow 23">
            <a:extLst>
              <a:ext uri="{FF2B5EF4-FFF2-40B4-BE49-F238E27FC236}">
                <a16:creationId xmlns:a16="http://schemas.microsoft.com/office/drawing/2014/main" id="{075712F5-4843-4662-AAF9-4DF27F9F0245}"/>
              </a:ext>
            </a:extLst>
          </p:cNvPr>
          <p:cNvSpPr/>
          <p:nvPr userDrawn="1"/>
        </p:nvSpPr>
        <p:spPr>
          <a:xfrm>
            <a:off x="6398040" y="1793868"/>
            <a:ext cx="2104298" cy="496991"/>
          </a:xfrm>
          <a:prstGeom prst="rightArrow">
            <a:avLst>
              <a:gd name="adj1" fmla="val 100000"/>
              <a:gd name="adj2" fmla="val 3399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AFFD46E-940F-4725-A479-DC05B162F2AE}"/>
              </a:ext>
            </a:extLst>
          </p:cNvPr>
          <p:cNvSpPr/>
          <p:nvPr userDrawn="1"/>
        </p:nvSpPr>
        <p:spPr>
          <a:xfrm>
            <a:off x="6179633" y="1793868"/>
            <a:ext cx="472162" cy="4969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13E7F"/>
                </a:solidFill>
                <a:latin typeface="Arial" panose="020B0604020202020204" pitchFamily="34" charset="0"/>
                <a:cs typeface="Arial" panose="020B0604020202020204" pitchFamily="34" charset="0"/>
              </a:rPr>
              <a:t>3</a:t>
            </a:r>
          </a:p>
        </p:txBody>
      </p:sp>
      <p:sp>
        <p:nvSpPr>
          <p:cNvPr id="25" name="Right Arrow 25">
            <a:extLst>
              <a:ext uri="{FF2B5EF4-FFF2-40B4-BE49-F238E27FC236}">
                <a16:creationId xmlns:a16="http://schemas.microsoft.com/office/drawing/2014/main" id="{94FAA6F3-2F9F-444D-9C62-A2C1D2DEBAE8}"/>
              </a:ext>
            </a:extLst>
          </p:cNvPr>
          <p:cNvSpPr/>
          <p:nvPr userDrawn="1"/>
        </p:nvSpPr>
        <p:spPr>
          <a:xfrm>
            <a:off x="8729702" y="1793868"/>
            <a:ext cx="2113391" cy="496991"/>
          </a:xfrm>
          <a:prstGeom prst="rightArrow">
            <a:avLst>
              <a:gd name="adj1" fmla="val 100000"/>
              <a:gd name="adj2" fmla="val 3399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4F01C25-3797-4217-9714-31990BBF2F6D}"/>
              </a:ext>
            </a:extLst>
          </p:cNvPr>
          <p:cNvSpPr/>
          <p:nvPr userDrawn="1"/>
        </p:nvSpPr>
        <p:spPr>
          <a:xfrm>
            <a:off x="8539871" y="1793868"/>
            <a:ext cx="472162" cy="4969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13E7F"/>
                </a:solidFill>
                <a:latin typeface="Arial" panose="020B0604020202020204" pitchFamily="34" charset="0"/>
                <a:cs typeface="Arial" panose="020B0604020202020204" pitchFamily="34" charset="0"/>
              </a:rPr>
              <a:t>4</a:t>
            </a:r>
          </a:p>
        </p:txBody>
      </p:sp>
      <p:sp>
        <p:nvSpPr>
          <p:cNvPr id="34" name="Text Placeholder 2">
            <a:extLst>
              <a:ext uri="{FF2B5EF4-FFF2-40B4-BE49-F238E27FC236}">
                <a16:creationId xmlns:a16="http://schemas.microsoft.com/office/drawing/2014/main" id="{6F3FDE25-6E4C-40C3-A7A2-01D3E0F4F0D4}"/>
              </a:ext>
            </a:extLst>
          </p:cNvPr>
          <p:cNvSpPr>
            <a:spLocks noGrp="1"/>
          </p:cNvSpPr>
          <p:nvPr>
            <p:ph type="body" sz="quarter" idx="12" hasCustomPrompt="1"/>
          </p:nvPr>
        </p:nvSpPr>
        <p:spPr>
          <a:xfrm>
            <a:off x="595385" y="5484863"/>
            <a:ext cx="10909260" cy="496991"/>
          </a:xfrm>
        </p:spPr>
        <p:txBody>
          <a:bodyPr anchor="ctr" anchorCtr="0">
            <a:noAutofit/>
          </a:bodyPr>
          <a:lstStyle>
            <a:lvl1pPr marL="0" indent="0">
              <a:buNone/>
              <a:defRPr sz="1800" b="1" i="0">
                <a:solidFill>
                  <a:schemeClr val="bg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Conclusion Statement</a:t>
            </a:r>
          </a:p>
        </p:txBody>
      </p:sp>
      <p:sp>
        <p:nvSpPr>
          <p:cNvPr id="35" name="Text Placeholder 2">
            <a:extLst>
              <a:ext uri="{FF2B5EF4-FFF2-40B4-BE49-F238E27FC236}">
                <a16:creationId xmlns:a16="http://schemas.microsoft.com/office/drawing/2014/main" id="{C9C7B81F-5C93-4CD2-99D1-102F3381BD9D}"/>
              </a:ext>
            </a:extLst>
          </p:cNvPr>
          <p:cNvSpPr>
            <a:spLocks noGrp="1"/>
          </p:cNvSpPr>
          <p:nvPr>
            <p:ph type="body" sz="quarter" idx="13" hasCustomPrompt="1"/>
          </p:nvPr>
        </p:nvSpPr>
        <p:spPr>
          <a:xfrm>
            <a:off x="1618090" y="2552972"/>
            <a:ext cx="1919278" cy="2394254"/>
          </a:xfrm>
        </p:spPr>
        <p:txBody>
          <a:bodyPr anchor="t" anchorCtr="0">
            <a:noAutofit/>
          </a:bodyPr>
          <a:lstStyle>
            <a:lvl1pPr marL="0" indent="0">
              <a:buNone/>
              <a:defRPr sz="1800" b="0" i="0">
                <a:solidFill>
                  <a:schemeClr val="tx2"/>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36" name="Text Placeholder 2">
            <a:extLst>
              <a:ext uri="{FF2B5EF4-FFF2-40B4-BE49-F238E27FC236}">
                <a16:creationId xmlns:a16="http://schemas.microsoft.com/office/drawing/2014/main" id="{4283CF27-CDA6-4083-8D8B-026A971A9DEC}"/>
              </a:ext>
            </a:extLst>
          </p:cNvPr>
          <p:cNvSpPr>
            <a:spLocks noGrp="1"/>
          </p:cNvSpPr>
          <p:nvPr>
            <p:ph type="body" sz="quarter" idx="14" hasCustomPrompt="1"/>
          </p:nvPr>
        </p:nvSpPr>
        <p:spPr>
          <a:xfrm>
            <a:off x="3949887" y="2552972"/>
            <a:ext cx="1919278" cy="2396837"/>
          </a:xfrm>
        </p:spPr>
        <p:txBody>
          <a:bodyPr anchor="t" anchorCtr="0">
            <a:noAutofit/>
          </a:bodyPr>
          <a:lstStyle>
            <a:lvl1pPr marL="0" indent="0">
              <a:buNone/>
              <a:defRPr sz="1800" b="0" i="0">
                <a:solidFill>
                  <a:schemeClr val="tx2"/>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37" name="Text Placeholder 2">
            <a:extLst>
              <a:ext uri="{FF2B5EF4-FFF2-40B4-BE49-F238E27FC236}">
                <a16:creationId xmlns:a16="http://schemas.microsoft.com/office/drawing/2014/main" id="{00EB120A-6A9E-4BAC-BA06-A09E421B3E9C}"/>
              </a:ext>
            </a:extLst>
          </p:cNvPr>
          <p:cNvSpPr>
            <a:spLocks noGrp="1"/>
          </p:cNvSpPr>
          <p:nvPr>
            <p:ph type="body" sz="quarter" idx="15" hasCustomPrompt="1"/>
          </p:nvPr>
        </p:nvSpPr>
        <p:spPr>
          <a:xfrm>
            <a:off x="6297315" y="2552972"/>
            <a:ext cx="1919278" cy="2394254"/>
          </a:xfrm>
        </p:spPr>
        <p:txBody>
          <a:bodyPr anchor="t" anchorCtr="0">
            <a:noAutofit/>
          </a:bodyPr>
          <a:lstStyle>
            <a:lvl1pPr marL="0" indent="0">
              <a:buNone/>
              <a:defRPr sz="1800" b="0" i="0">
                <a:solidFill>
                  <a:schemeClr val="tx2"/>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38" name="Text Placeholder 2">
            <a:extLst>
              <a:ext uri="{FF2B5EF4-FFF2-40B4-BE49-F238E27FC236}">
                <a16:creationId xmlns:a16="http://schemas.microsoft.com/office/drawing/2014/main" id="{A6962CC7-A4D0-4780-9483-BAE7E3143B1E}"/>
              </a:ext>
            </a:extLst>
          </p:cNvPr>
          <p:cNvSpPr>
            <a:spLocks noGrp="1"/>
          </p:cNvSpPr>
          <p:nvPr>
            <p:ph type="body" sz="quarter" idx="16" hasCustomPrompt="1"/>
          </p:nvPr>
        </p:nvSpPr>
        <p:spPr>
          <a:xfrm>
            <a:off x="8644743" y="2542348"/>
            <a:ext cx="1919278" cy="2394254"/>
          </a:xfrm>
        </p:spPr>
        <p:txBody>
          <a:bodyPr anchor="t" anchorCtr="0">
            <a:noAutofit/>
          </a:bodyPr>
          <a:lstStyle>
            <a:lvl1pPr marL="0" indent="0">
              <a:buNone/>
              <a:defRPr sz="1800" b="0" i="0">
                <a:solidFill>
                  <a:schemeClr val="tx2"/>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40" name="Text Placeholder 2">
            <a:extLst>
              <a:ext uri="{FF2B5EF4-FFF2-40B4-BE49-F238E27FC236}">
                <a16:creationId xmlns:a16="http://schemas.microsoft.com/office/drawing/2014/main" id="{7C18BD78-C600-4AA6-8E16-D679BCC20E6C}"/>
              </a:ext>
            </a:extLst>
          </p:cNvPr>
          <p:cNvSpPr>
            <a:spLocks noGrp="1"/>
          </p:cNvSpPr>
          <p:nvPr>
            <p:ph type="body" sz="quarter" idx="18" hasCustomPrompt="1"/>
          </p:nvPr>
        </p:nvSpPr>
        <p:spPr>
          <a:xfrm>
            <a:off x="1973176" y="1807401"/>
            <a:ext cx="1675470" cy="483458"/>
          </a:xfrm>
        </p:spPr>
        <p:txBody>
          <a:bodyPr anchor="ctr" anchorCtr="0">
            <a:noAutofit/>
          </a:bodyPr>
          <a:lstStyle>
            <a:lvl1pPr marL="0" indent="0">
              <a:buNone/>
              <a:defRPr sz="1600" b="1" i="0">
                <a:solidFill>
                  <a:schemeClr val="bg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Optional Title</a:t>
            </a:r>
          </a:p>
        </p:txBody>
      </p:sp>
      <p:sp>
        <p:nvSpPr>
          <p:cNvPr id="41" name="Text Placeholder 2">
            <a:extLst>
              <a:ext uri="{FF2B5EF4-FFF2-40B4-BE49-F238E27FC236}">
                <a16:creationId xmlns:a16="http://schemas.microsoft.com/office/drawing/2014/main" id="{88E1B791-6686-4759-BCBB-B20023CCA106}"/>
              </a:ext>
            </a:extLst>
          </p:cNvPr>
          <p:cNvSpPr>
            <a:spLocks noGrp="1"/>
          </p:cNvSpPr>
          <p:nvPr>
            <p:ph type="body" sz="quarter" idx="19" hasCustomPrompt="1"/>
          </p:nvPr>
        </p:nvSpPr>
        <p:spPr>
          <a:xfrm>
            <a:off x="4311377" y="1793868"/>
            <a:ext cx="1675470" cy="483458"/>
          </a:xfrm>
        </p:spPr>
        <p:txBody>
          <a:bodyPr anchor="ctr" anchorCtr="0">
            <a:noAutofit/>
          </a:bodyPr>
          <a:lstStyle>
            <a:lvl1pPr marL="0" indent="0">
              <a:buNone/>
              <a:defRPr sz="1600" b="1" i="0">
                <a:solidFill>
                  <a:schemeClr val="bg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Optional Title</a:t>
            </a:r>
          </a:p>
        </p:txBody>
      </p:sp>
      <p:sp>
        <p:nvSpPr>
          <p:cNvPr id="42" name="Text Placeholder 2">
            <a:extLst>
              <a:ext uri="{FF2B5EF4-FFF2-40B4-BE49-F238E27FC236}">
                <a16:creationId xmlns:a16="http://schemas.microsoft.com/office/drawing/2014/main" id="{4BBBF9AD-8DD6-4D95-AF59-C89704C07985}"/>
              </a:ext>
            </a:extLst>
          </p:cNvPr>
          <p:cNvSpPr>
            <a:spLocks noGrp="1"/>
          </p:cNvSpPr>
          <p:nvPr>
            <p:ph type="body" sz="quarter" idx="20" hasCustomPrompt="1"/>
          </p:nvPr>
        </p:nvSpPr>
        <p:spPr>
          <a:xfrm>
            <a:off x="6645693" y="1793868"/>
            <a:ext cx="1675470" cy="483458"/>
          </a:xfrm>
        </p:spPr>
        <p:txBody>
          <a:bodyPr anchor="ctr" anchorCtr="0">
            <a:noAutofit/>
          </a:bodyPr>
          <a:lstStyle>
            <a:lvl1pPr marL="0" indent="0">
              <a:buNone/>
              <a:defRPr sz="1600" b="1" i="0">
                <a:solidFill>
                  <a:schemeClr val="bg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Optional Title</a:t>
            </a:r>
          </a:p>
        </p:txBody>
      </p:sp>
      <p:sp>
        <p:nvSpPr>
          <p:cNvPr id="43" name="Text Placeholder 2">
            <a:extLst>
              <a:ext uri="{FF2B5EF4-FFF2-40B4-BE49-F238E27FC236}">
                <a16:creationId xmlns:a16="http://schemas.microsoft.com/office/drawing/2014/main" id="{C54638D2-5EFB-4119-B982-AAC12BF31A03}"/>
              </a:ext>
            </a:extLst>
          </p:cNvPr>
          <p:cNvSpPr>
            <a:spLocks noGrp="1"/>
          </p:cNvSpPr>
          <p:nvPr>
            <p:ph type="body" sz="quarter" idx="21" hasCustomPrompt="1"/>
          </p:nvPr>
        </p:nvSpPr>
        <p:spPr>
          <a:xfrm>
            <a:off x="9012033" y="1800634"/>
            <a:ext cx="1675470" cy="483458"/>
          </a:xfrm>
        </p:spPr>
        <p:txBody>
          <a:bodyPr anchor="ctr" anchorCtr="0">
            <a:noAutofit/>
          </a:bodyPr>
          <a:lstStyle>
            <a:lvl1pPr marL="0" indent="0">
              <a:buNone/>
              <a:defRPr sz="1600" b="1" i="0">
                <a:solidFill>
                  <a:schemeClr val="bg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Optional Title</a:t>
            </a:r>
          </a:p>
        </p:txBody>
      </p:sp>
      <p:sp>
        <p:nvSpPr>
          <p:cNvPr id="45" name="Rounded Rectangle 7">
            <a:extLst>
              <a:ext uri="{FF2B5EF4-FFF2-40B4-BE49-F238E27FC236}">
                <a16:creationId xmlns:a16="http://schemas.microsoft.com/office/drawing/2014/main" id="{5BA7D789-4AEB-41F8-AC29-24BD64EB4494}"/>
              </a:ext>
            </a:extLst>
          </p:cNvPr>
          <p:cNvSpPr/>
          <p:nvPr userDrawn="1"/>
        </p:nvSpPr>
        <p:spPr>
          <a:xfrm>
            <a:off x="11246069" y="358630"/>
            <a:ext cx="763725" cy="692175"/>
          </a:xfrm>
          <a:prstGeom prst="roundRect">
            <a:avLst>
              <a:gd name="adj" fmla="val 25649"/>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5B850E73-77D6-4E0F-BF93-702DFA74CE8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393204" y="472920"/>
            <a:ext cx="468596" cy="450600"/>
          </a:xfrm>
          <a:prstGeom prst="rect">
            <a:avLst/>
          </a:prstGeom>
        </p:spPr>
      </p:pic>
      <p:sp>
        <p:nvSpPr>
          <p:cNvPr id="47" name="Title 8">
            <a:extLst>
              <a:ext uri="{FF2B5EF4-FFF2-40B4-BE49-F238E27FC236}">
                <a16:creationId xmlns:a16="http://schemas.microsoft.com/office/drawing/2014/main" id="{6861886F-5F91-4B80-8EC7-D6ECF8ECF334}"/>
              </a:ext>
            </a:extLst>
          </p:cNvPr>
          <p:cNvSpPr>
            <a:spLocks noGrp="1"/>
          </p:cNvSpPr>
          <p:nvPr>
            <p:ph type="title" hasCustomPrompt="1"/>
          </p:nvPr>
        </p:nvSpPr>
        <p:spPr>
          <a:xfrm>
            <a:off x="407237" y="358630"/>
            <a:ext cx="10532311" cy="692175"/>
          </a:xfrm>
        </p:spPr>
        <p:txBody>
          <a:bodyPr anchor="t"/>
          <a:lstStyle>
            <a:lvl1pPr>
              <a:defRPr b="1"/>
            </a:lvl1pPr>
          </a:lstStyle>
          <a:p>
            <a:r>
              <a:rPr lang="en-US"/>
              <a:t>Slide Title</a:t>
            </a:r>
          </a:p>
        </p:txBody>
      </p:sp>
      <p:sp>
        <p:nvSpPr>
          <p:cNvPr id="48" name="Slide Number Placeholder 12">
            <a:extLst>
              <a:ext uri="{FF2B5EF4-FFF2-40B4-BE49-F238E27FC236}">
                <a16:creationId xmlns:a16="http://schemas.microsoft.com/office/drawing/2014/main" id="{354853B6-256E-452D-8F79-116B8C84E21A}"/>
              </a:ext>
            </a:extLst>
          </p:cNvPr>
          <p:cNvSpPr>
            <a:spLocks noGrp="1"/>
          </p:cNvSpPr>
          <p:nvPr>
            <p:ph type="sldNum" sz="quarter" idx="23"/>
          </p:nvPr>
        </p:nvSpPr>
        <p:spPr>
          <a:xfrm>
            <a:off x="11246068" y="6316807"/>
            <a:ext cx="763725" cy="365125"/>
          </a:xfrm>
        </p:spPr>
        <p:txBody>
          <a:bodyPr/>
          <a:lstStyle>
            <a:lvl1pPr>
              <a:defRPr sz="1600" b="1">
                <a:solidFill>
                  <a:schemeClr val="tx1"/>
                </a:solidFill>
              </a:defRPr>
            </a:lvl1pPr>
          </a:lstStyle>
          <a:p>
            <a:fld id="{4DA6920B-8A99-45B4-B85C-27CB870730BA}" type="slidenum">
              <a:rPr lang="en-US" smtClean="0"/>
              <a:pPr/>
              <a:t>‹#›</a:t>
            </a:fld>
            <a:endParaRPr lang="en-US"/>
          </a:p>
        </p:txBody>
      </p:sp>
    </p:spTree>
    <p:extLst>
      <p:ext uri="{BB962C8B-B14F-4D97-AF65-F5344CB8AC3E}">
        <p14:creationId xmlns:p14="http://schemas.microsoft.com/office/powerpoint/2010/main" val="25095432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lor and Picture Blocks">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66D4E8F-1EFB-456B-9C61-C5A0A800875F}"/>
              </a:ext>
            </a:extLst>
          </p:cNvPr>
          <p:cNvSpPr>
            <a:spLocks noGrp="1"/>
          </p:cNvSpPr>
          <p:nvPr>
            <p:ph type="pic" sz="quarter" idx="10"/>
          </p:nvPr>
        </p:nvSpPr>
        <p:spPr>
          <a:xfrm>
            <a:off x="8376644" y="1239864"/>
            <a:ext cx="3633150" cy="5422412"/>
          </a:xfrm>
          <a:prstGeom prst="roundRect">
            <a:avLst>
              <a:gd name="adj" fmla="val 4409"/>
            </a:avLst>
          </a:prstGeom>
        </p:spPr>
        <p:txBody>
          <a:bodyPr/>
          <a:lstStyle/>
          <a:p>
            <a:r>
              <a:rPr lang="en-US"/>
              <a:t>Click icon to add picture</a:t>
            </a:r>
          </a:p>
        </p:txBody>
      </p:sp>
      <p:sp>
        <p:nvSpPr>
          <p:cNvPr id="10" name="Rounded Rectangle 9">
            <a:extLst>
              <a:ext uri="{FF2B5EF4-FFF2-40B4-BE49-F238E27FC236}">
                <a16:creationId xmlns:a16="http://schemas.microsoft.com/office/drawing/2014/main" id="{8F53C0AF-E5EC-4EB2-9D28-897891EDD1DC}"/>
              </a:ext>
            </a:extLst>
          </p:cNvPr>
          <p:cNvSpPr/>
          <p:nvPr userDrawn="1"/>
        </p:nvSpPr>
        <p:spPr>
          <a:xfrm>
            <a:off x="209798" y="1239865"/>
            <a:ext cx="4111191" cy="2818952"/>
          </a:xfrm>
          <a:prstGeom prst="roundRect">
            <a:avLst>
              <a:gd name="adj" fmla="val 747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1">
            <a:extLst>
              <a:ext uri="{FF2B5EF4-FFF2-40B4-BE49-F238E27FC236}">
                <a16:creationId xmlns:a16="http://schemas.microsoft.com/office/drawing/2014/main" id="{8F046B52-8D4E-4FA5-A2E8-F0BF231710CD}"/>
              </a:ext>
            </a:extLst>
          </p:cNvPr>
          <p:cNvSpPr/>
          <p:nvPr userDrawn="1"/>
        </p:nvSpPr>
        <p:spPr>
          <a:xfrm>
            <a:off x="4530787" y="3312367"/>
            <a:ext cx="3636059" cy="3349910"/>
          </a:xfrm>
          <a:prstGeom prst="roundRect">
            <a:avLst>
              <a:gd name="adj" fmla="val 555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3">
            <a:extLst>
              <a:ext uri="{FF2B5EF4-FFF2-40B4-BE49-F238E27FC236}">
                <a16:creationId xmlns:a16="http://schemas.microsoft.com/office/drawing/2014/main" id="{53DAC8A7-044C-4F6B-AB8F-5D956441E4C9}"/>
              </a:ext>
            </a:extLst>
          </p:cNvPr>
          <p:cNvSpPr/>
          <p:nvPr userDrawn="1"/>
        </p:nvSpPr>
        <p:spPr>
          <a:xfrm>
            <a:off x="4530787" y="1239864"/>
            <a:ext cx="3636060" cy="1867230"/>
          </a:xfrm>
          <a:prstGeom prst="roundRect">
            <a:avLst>
              <a:gd name="adj" fmla="val 8807"/>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4">
            <a:extLst>
              <a:ext uri="{FF2B5EF4-FFF2-40B4-BE49-F238E27FC236}">
                <a16:creationId xmlns:a16="http://schemas.microsoft.com/office/drawing/2014/main" id="{B7142B73-1162-4CA3-B4CD-284437A6E071}"/>
              </a:ext>
            </a:extLst>
          </p:cNvPr>
          <p:cNvSpPr/>
          <p:nvPr userDrawn="1"/>
        </p:nvSpPr>
        <p:spPr>
          <a:xfrm>
            <a:off x="209799" y="4264091"/>
            <a:ext cx="4111190" cy="2039340"/>
          </a:xfrm>
          <a:prstGeom prst="roundRect">
            <a:avLst>
              <a:gd name="adj" fmla="val 9047"/>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F8FBAF1-461A-4EED-9271-D23395857323}"/>
              </a:ext>
            </a:extLst>
          </p:cNvPr>
          <p:cNvSpPr>
            <a:spLocks noGrp="1"/>
          </p:cNvSpPr>
          <p:nvPr>
            <p:ph type="body" sz="quarter" idx="11" hasCustomPrompt="1"/>
          </p:nvPr>
        </p:nvSpPr>
        <p:spPr>
          <a:xfrm>
            <a:off x="407988" y="1436914"/>
            <a:ext cx="3735387" cy="2369977"/>
          </a:xfrm>
        </p:spPr>
        <p:txBody>
          <a:bodyPr>
            <a:noAutofit/>
          </a:bodyPr>
          <a:lstStyle>
            <a:lvl1pPr marL="0" indent="0">
              <a:buNone/>
              <a:defRPr sz="2800"/>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16" name="Text Placeholder 2">
            <a:extLst>
              <a:ext uri="{FF2B5EF4-FFF2-40B4-BE49-F238E27FC236}">
                <a16:creationId xmlns:a16="http://schemas.microsoft.com/office/drawing/2014/main" id="{CA98BCAB-2EE2-4DBB-BE06-7BA1F691EC83}"/>
              </a:ext>
            </a:extLst>
          </p:cNvPr>
          <p:cNvSpPr>
            <a:spLocks noGrp="1"/>
          </p:cNvSpPr>
          <p:nvPr>
            <p:ph type="body" sz="quarter" idx="12" hasCustomPrompt="1"/>
          </p:nvPr>
        </p:nvSpPr>
        <p:spPr>
          <a:xfrm>
            <a:off x="397699" y="4510016"/>
            <a:ext cx="3735387" cy="1688662"/>
          </a:xfrm>
        </p:spPr>
        <p:txBody>
          <a:bodyPr>
            <a:noAutofit/>
          </a:bodyPr>
          <a:lstStyle>
            <a:lvl1pPr marL="0" indent="0">
              <a:buNone/>
              <a:defRPr sz="2800"/>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17" name="Text Placeholder 2">
            <a:extLst>
              <a:ext uri="{FF2B5EF4-FFF2-40B4-BE49-F238E27FC236}">
                <a16:creationId xmlns:a16="http://schemas.microsoft.com/office/drawing/2014/main" id="{BE9CB24E-0B4A-4A12-89BD-E3A0181E01AE}"/>
              </a:ext>
            </a:extLst>
          </p:cNvPr>
          <p:cNvSpPr>
            <a:spLocks noGrp="1"/>
          </p:cNvSpPr>
          <p:nvPr>
            <p:ph type="body" sz="quarter" idx="13" hasCustomPrompt="1"/>
          </p:nvPr>
        </p:nvSpPr>
        <p:spPr>
          <a:xfrm>
            <a:off x="4726194" y="1436914"/>
            <a:ext cx="3288806" cy="1436915"/>
          </a:xfrm>
        </p:spPr>
        <p:txBody>
          <a:bodyPr>
            <a:noAutofit/>
          </a:bodyPr>
          <a:lstStyle>
            <a:lvl1pPr marL="0" indent="0">
              <a:buNone/>
              <a:defRPr sz="2800"/>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18" name="Text Placeholder 2">
            <a:extLst>
              <a:ext uri="{FF2B5EF4-FFF2-40B4-BE49-F238E27FC236}">
                <a16:creationId xmlns:a16="http://schemas.microsoft.com/office/drawing/2014/main" id="{85320AB7-8DE4-4341-8921-7FFC155252B8}"/>
              </a:ext>
            </a:extLst>
          </p:cNvPr>
          <p:cNvSpPr>
            <a:spLocks noGrp="1"/>
          </p:cNvSpPr>
          <p:nvPr>
            <p:ph type="body" sz="quarter" idx="14" hasCustomPrompt="1"/>
          </p:nvPr>
        </p:nvSpPr>
        <p:spPr>
          <a:xfrm>
            <a:off x="4715905" y="3554963"/>
            <a:ext cx="3288806" cy="2795111"/>
          </a:xfrm>
        </p:spPr>
        <p:txBody>
          <a:bodyPr>
            <a:noAutofit/>
          </a:bodyPr>
          <a:lstStyle>
            <a:lvl1pPr marL="0" indent="0">
              <a:buNone/>
              <a:defRPr sz="2800"/>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19" name="Rounded Rectangle 5">
            <a:extLst>
              <a:ext uri="{FF2B5EF4-FFF2-40B4-BE49-F238E27FC236}">
                <a16:creationId xmlns:a16="http://schemas.microsoft.com/office/drawing/2014/main" id="{C4110DFB-F82F-4DD7-ABD9-A78A294FCA6D}"/>
              </a:ext>
            </a:extLst>
          </p:cNvPr>
          <p:cNvSpPr/>
          <p:nvPr userDrawn="1"/>
        </p:nvSpPr>
        <p:spPr>
          <a:xfrm>
            <a:off x="11246069" y="358630"/>
            <a:ext cx="763725" cy="692175"/>
          </a:xfrm>
          <a:prstGeom prst="roundRect">
            <a:avLst>
              <a:gd name="adj" fmla="val 25649"/>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B1BEC30-B4BC-4B78-92BD-9DD1DCF8EA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393204" y="472920"/>
            <a:ext cx="468596" cy="450600"/>
          </a:xfrm>
          <a:prstGeom prst="rect">
            <a:avLst/>
          </a:prstGeom>
        </p:spPr>
      </p:pic>
      <p:sp>
        <p:nvSpPr>
          <p:cNvPr id="21" name="Title 8">
            <a:extLst>
              <a:ext uri="{FF2B5EF4-FFF2-40B4-BE49-F238E27FC236}">
                <a16:creationId xmlns:a16="http://schemas.microsoft.com/office/drawing/2014/main" id="{B9DF9B5A-EC25-4133-834F-A786367D9164}"/>
              </a:ext>
            </a:extLst>
          </p:cNvPr>
          <p:cNvSpPr>
            <a:spLocks noGrp="1"/>
          </p:cNvSpPr>
          <p:nvPr>
            <p:ph type="title" hasCustomPrompt="1"/>
          </p:nvPr>
        </p:nvSpPr>
        <p:spPr>
          <a:xfrm>
            <a:off x="407237" y="358630"/>
            <a:ext cx="10532311" cy="692175"/>
          </a:xfrm>
        </p:spPr>
        <p:txBody>
          <a:bodyPr anchor="t"/>
          <a:lstStyle>
            <a:lvl1pPr>
              <a:defRPr b="1"/>
            </a:lvl1pPr>
          </a:lstStyle>
          <a:p>
            <a:r>
              <a:rPr lang="en-US"/>
              <a:t>Slide Title</a:t>
            </a:r>
          </a:p>
        </p:txBody>
      </p:sp>
    </p:spTree>
    <p:extLst>
      <p:ext uri="{BB962C8B-B14F-4D97-AF65-F5344CB8AC3E}">
        <p14:creationId xmlns:p14="http://schemas.microsoft.com/office/powerpoint/2010/main" val="40918065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lor Blocks and Pictur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66D4E8F-1EFB-456B-9C61-C5A0A800875F}"/>
              </a:ext>
            </a:extLst>
          </p:cNvPr>
          <p:cNvSpPr>
            <a:spLocks noGrp="1"/>
          </p:cNvSpPr>
          <p:nvPr>
            <p:ph type="pic" sz="quarter" idx="10"/>
          </p:nvPr>
        </p:nvSpPr>
        <p:spPr>
          <a:xfrm>
            <a:off x="4556192" y="1240971"/>
            <a:ext cx="6487590" cy="5421305"/>
          </a:xfrm>
          <a:prstGeom prst="roundRect">
            <a:avLst>
              <a:gd name="adj" fmla="val 4409"/>
            </a:avLst>
          </a:prstGeom>
        </p:spPr>
        <p:txBody>
          <a:bodyPr/>
          <a:lstStyle/>
          <a:p>
            <a:r>
              <a:rPr lang="en-US"/>
              <a:t>Click icon to add picture</a:t>
            </a:r>
          </a:p>
        </p:txBody>
      </p:sp>
      <p:sp>
        <p:nvSpPr>
          <p:cNvPr id="19" name="Rounded Rectangle 5">
            <a:extLst>
              <a:ext uri="{FF2B5EF4-FFF2-40B4-BE49-F238E27FC236}">
                <a16:creationId xmlns:a16="http://schemas.microsoft.com/office/drawing/2014/main" id="{C4110DFB-F82F-4DD7-ABD9-A78A294FCA6D}"/>
              </a:ext>
            </a:extLst>
          </p:cNvPr>
          <p:cNvSpPr/>
          <p:nvPr userDrawn="1"/>
        </p:nvSpPr>
        <p:spPr>
          <a:xfrm>
            <a:off x="11246069" y="358630"/>
            <a:ext cx="763725" cy="692175"/>
          </a:xfrm>
          <a:prstGeom prst="roundRect">
            <a:avLst>
              <a:gd name="adj" fmla="val 25649"/>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B1BEC30-B4BC-4B78-92BD-9DD1DCF8EA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393204" y="472920"/>
            <a:ext cx="468596" cy="450600"/>
          </a:xfrm>
          <a:prstGeom prst="rect">
            <a:avLst/>
          </a:prstGeom>
        </p:spPr>
      </p:pic>
      <p:sp>
        <p:nvSpPr>
          <p:cNvPr id="21" name="Title 8">
            <a:extLst>
              <a:ext uri="{FF2B5EF4-FFF2-40B4-BE49-F238E27FC236}">
                <a16:creationId xmlns:a16="http://schemas.microsoft.com/office/drawing/2014/main" id="{B9DF9B5A-EC25-4133-834F-A786367D9164}"/>
              </a:ext>
            </a:extLst>
          </p:cNvPr>
          <p:cNvSpPr>
            <a:spLocks noGrp="1"/>
          </p:cNvSpPr>
          <p:nvPr>
            <p:ph type="title" hasCustomPrompt="1"/>
          </p:nvPr>
        </p:nvSpPr>
        <p:spPr>
          <a:xfrm>
            <a:off x="407237" y="358630"/>
            <a:ext cx="10532311" cy="692175"/>
          </a:xfrm>
        </p:spPr>
        <p:txBody>
          <a:bodyPr anchor="t"/>
          <a:lstStyle>
            <a:lvl1pPr>
              <a:defRPr b="1"/>
            </a:lvl1pPr>
          </a:lstStyle>
          <a:p>
            <a:r>
              <a:rPr lang="en-US"/>
              <a:t>Slide Title</a:t>
            </a:r>
          </a:p>
        </p:txBody>
      </p:sp>
      <p:sp>
        <p:nvSpPr>
          <p:cNvPr id="15" name="Rounded Rectangle 13">
            <a:extLst>
              <a:ext uri="{FF2B5EF4-FFF2-40B4-BE49-F238E27FC236}">
                <a16:creationId xmlns:a16="http://schemas.microsoft.com/office/drawing/2014/main" id="{87C952BA-3707-4831-A4F4-F3647992BA18}"/>
              </a:ext>
            </a:extLst>
          </p:cNvPr>
          <p:cNvSpPr/>
          <p:nvPr userDrawn="1"/>
        </p:nvSpPr>
        <p:spPr>
          <a:xfrm>
            <a:off x="211829" y="4114800"/>
            <a:ext cx="4164227" cy="1147665"/>
          </a:xfrm>
          <a:prstGeom prst="roundRect">
            <a:avLst>
              <a:gd name="adj" fmla="val 8807"/>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
            <a:extLst>
              <a:ext uri="{FF2B5EF4-FFF2-40B4-BE49-F238E27FC236}">
                <a16:creationId xmlns:a16="http://schemas.microsoft.com/office/drawing/2014/main" id="{4FF6544F-87CA-4FB1-9C08-E21AAE671F11}"/>
              </a:ext>
            </a:extLst>
          </p:cNvPr>
          <p:cNvSpPr>
            <a:spLocks noGrp="1"/>
          </p:cNvSpPr>
          <p:nvPr>
            <p:ph type="body" sz="quarter" idx="14" hasCustomPrompt="1"/>
          </p:nvPr>
        </p:nvSpPr>
        <p:spPr>
          <a:xfrm>
            <a:off x="407236" y="4286426"/>
            <a:ext cx="3766532" cy="740330"/>
          </a:xfrm>
        </p:spPr>
        <p:txBody>
          <a:bodyPr>
            <a:noAutofit/>
          </a:bodyPr>
          <a:lstStyle>
            <a:lvl1pPr marL="0" indent="0">
              <a:buNone/>
              <a:defRPr sz="2000"/>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23" name="Rounded Rectangle 13">
            <a:extLst>
              <a:ext uri="{FF2B5EF4-FFF2-40B4-BE49-F238E27FC236}">
                <a16:creationId xmlns:a16="http://schemas.microsoft.com/office/drawing/2014/main" id="{D5FBACA6-FF0A-4B1A-BB04-037796E4072D}"/>
              </a:ext>
            </a:extLst>
          </p:cNvPr>
          <p:cNvSpPr/>
          <p:nvPr userDrawn="1"/>
        </p:nvSpPr>
        <p:spPr>
          <a:xfrm>
            <a:off x="211829" y="1239864"/>
            <a:ext cx="4164227" cy="2685877"/>
          </a:xfrm>
          <a:prstGeom prst="roundRect">
            <a:avLst>
              <a:gd name="adj" fmla="val 8807"/>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
            <a:extLst>
              <a:ext uri="{FF2B5EF4-FFF2-40B4-BE49-F238E27FC236}">
                <a16:creationId xmlns:a16="http://schemas.microsoft.com/office/drawing/2014/main" id="{059076B4-54F8-443D-80C3-6A8FA647DB91}"/>
              </a:ext>
            </a:extLst>
          </p:cNvPr>
          <p:cNvSpPr>
            <a:spLocks noGrp="1"/>
          </p:cNvSpPr>
          <p:nvPr>
            <p:ph type="body" sz="quarter" idx="15" hasCustomPrompt="1"/>
          </p:nvPr>
        </p:nvSpPr>
        <p:spPr>
          <a:xfrm>
            <a:off x="407236" y="1445516"/>
            <a:ext cx="3766532" cy="467994"/>
          </a:xfrm>
        </p:spPr>
        <p:txBody>
          <a:bodyPr>
            <a:noAutofit/>
          </a:bodyPr>
          <a:lstStyle>
            <a:lvl1pPr marL="0" indent="0">
              <a:buNone/>
              <a:defRPr sz="2600" b="1"/>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Title</a:t>
            </a:r>
          </a:p>
          <a:p>
            <a:pPr lvl="0"/>
            <a:endParaRPr lang="en-US"/>
          </a:p>
        </p:txBody>
      </p:sp>
      <p:sp>
        <p:nvSpPr>
          <p:cNvPr id="27" name="Text Placeholder 2">
            <a:extLst>
              <a:ext uri="{FF2B5EF4-FFF2-40B4-BE49-F238E27FC236}">
                <a16:creationId xmlns:a16="http://schemas.microsoft.com/office/drawing/2014/main" id="{06DFABB2-B4C6-492D-A567-5A8F6FCF4D65}"/>
              </a:ext>
            </a:extLst>
          </p:cNvPr>
          <p:cNvSpPr>
            <a:spLocks noGrp="1"/>
          </p:cNvSpPr>
          <p:nvPr>
            <p:ph type="body" sz="quarter" idx="16" hasCustomPrompt="1"/>
          </p:nvPr>
        </p:nvSpPr>
        <p:spPr>
          <a:xfrm>
            <a:off x="391964" y="1894016"/>
            <a:ext cx="3766532" cy="1828897"/>
          </a:xfrm>
        </p:spPr>
        <p:txBody>
          <a:bodyPr>
            <a:noAutofit/>
          </a:bodyPr>
          <a:lstStyle>
            <a:lvl1pPr marL="0" indent="0">
              <a:buNone/>
              <a:defRPr sz="2000">
                <a:latin typeface="+mn-lt"/>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28" name="Rounded Rectangle 13">
            <a:extLst>
              <a:ext uri="{FF2B5EF4-FFF2-40B4-BE49-F238E27FC236}">
                <a16:creationId xmlns:a16="http://schemas.microsoft.com/office/drawing/2014/main" id="{424F95F6-5D03-43DB-9457-AED4518DCC29}"/>
              </a:ext>
            </a:extLst>
          </p:cNvPr>
          <p:cNvSpPr/>
          <p:nvPr userDrawn="1"/>
        </p:nvSpPr>
        <p:spPr>
          <a:xfrm>
            <a:off x="211829" y="5451524"/>
            <a:ext cx="4164227" cy="851907"/>
          </a:xfrm>
          <a:prstGeom prst="roundRect">
            <a:avLst>
              <a:gd name="adj" fmla="val 8807"/>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
            <a:extLst>
              <a:ext uri="{FF2B5EF4-FFF2-40B4-BE49-F238E27FC236}">
                <a16:creationId xmlns:a16="http://schemas.microsoft.com/office/drawing/2014/main" id="{B9FA88F2-977B-4F53-93FE-2948DBCF3702}"/>
              </a:ext>
            </a:extLst>
          </p:cNvPr>
          <p:cNvSpPr>
            <a:spLocks noGrp="1"/>
          </p:cNvSpPr>
          <p:nvPr>
            <p:ph type="body" sz="quarter" idx="17" hasCustomPrompt="1"/>
          </p:nvPr>
        </p:nvSpPr>
        <p:spPr>
          <a:xfrm>
            <a:off x="407236" y="5623150"/>
            <a:ext cx="3766532" cy="574421"/>
          </a:xfrm>
        </p:spPr>
        <p:txBody>
          <a:bodyPr>
            <a:noAutofit/>
          </a:bodyPr>
          <a:lstStyle>
            <a:lvl1pPr marL="0" indent="0">
              <a:buNone/>
              <a:defRPr sz="2000"/>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16" name="Slide Number Placeholder 12">
            <a:extLst>
              <a:ext uri="{FF2B5EF4-FFF2-40B4-BE49-F238E27FC236}">
                <a16:creationId xmlns:a16="http://schemas.microsoft.com/office/drawing/2014/main" id="{2069D981-A6E1-4B87-996A-5C895B667998}"/>
              </a:ext>
            </a:extLst>
          </p:cNvPr>
          <p:cNvSpPr>
            <a:spLocks noGrp="1"/>
          </p:cNvSpPr>
          <p:nvPr>
            <p:ph type="sldNum" sz="quarter" idx="18"/>
          </p:nvPr>
        </p:nvSpPr>
        <p:spPr>
          <a:xfrm>
            <a:off x="11246068" y="6316807"/>
            <a:ext cx="763725" cy="365125"/>
          </a:xfrm>
        </p:spPr>
        <p:txBody>
          <a:bodyPr/>
          <a:lstStyle>
            <a:lvl1pPr>
              <a:defRPr sz="1600" b="1">
                <a:solidFill>
                  <a:schemeClr val="tx1"/>
                </a:solidFill>
              </a:defRPr>
            </a:lvl1pPr>
          </a:lstStyle>
          <a:p>
            <a:fld id="{5A0ABFA7-912E-4D37-977F-6445B416DA46}" type="slidenum">
              <a:rPr lang="en-US" smtClean="0"/>
              <a:pPr/>
              <a:t>‹#›</a:t>
            </a:fld>
            <a:endParaRPr lang="en-US"/>
          </a:p>
        </p:txBody>
      </p:sp>
      <p:sp>
        <p:nvSpPr>
          <p:cNvPr id="17" name="Rounded Rectangle 13">
            <a:extLst>
              <a:ext uri="{FF2B5EF4-FFF2-40B4-BE49-F238E27FC236}">
                <a16:creationId xmlns:a16="http://schemas.microsoft.com/office/drawing/2014/main" id="{86FB1608-C3F1-407F-8E8E-729FD6643D6D}"/>
              </a:ext>
            </a:extLst>
          </p:cNvPr>
          <p:cNvSpPr/>
          <p:nvPr userDrawn="1"/>
        </p:nvSpPr>
        <p:spPr>
          <a:xfrm>
            <a:off x="11246069" y="1212980"/>
            <a:ext cx="763725" cy="4855311"/>
          </a:xfrm>
          <a:prstGeom prst="roundRect">
            <a:avLst>
              <a:gd name="adj" fmla="val 2232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404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olor Blocks and Pictur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66D4E8F-1EFB-456B-9C61-C5A0A800875F}"/>
              </a:ext>
            </a:extLst>
          </p:cNvPr>
          <p:cNvSpPr>
            <a:spLocks noGrp="1"/>
          </p:cNvSpPr>
          <p:nvPr>
            <p:ph type="pic" sz="quarter" idx="10"/>
          </p:nvPr>
        </p:nvSpPr>
        <p:spPr>
          <a:xfrm>
            <a:off x="4556192" y="1240971"/>
            <a:ext cx="6487590" cy="5421305"/>
          </a:xfrm>
          <a:prstGeom prst="roundRect">
            <a:avLst>
              <a:gd name="adj" fmla="val 4409"/>
            </a:avLst>
          </a:prstGeom>
        </p:spPr>
        <p:txBody>
          <a:bodyPr/>
          <a:lstStyle/>
          <a:p>
            <a:r>
              <a:rPr lang="en-US"/>
              <a:t>Click icon to add picture</a:t>
            </a:r>
          </a:p>
        </p:txBody>
      </p:sp>
      <p:sp>
        <p:nvSpPr>
          <p:cNvPr id="19" name="Rounded Rectangle 5">
            <a:extLst>
              <a:ext uri="{FF2B5EF4-FFF2-40B4-BE49-F238E27FC236}">
                <a16:creationId xmlns:a16="http://schemas.microsoft.com/office/drawing/2014/main" id="{C4110DFB-F82F-4DD7-ABD9-A78A294FCA6D}"/>
              </a:ext>
            </a:extLst>
          </p:cNvPr>
          <p:cNvSpPr/>
          <p:nvPr userDrawn="1"/>
        </p:nvSpPr>
        <p:spPr>
          <a:xfrm>
            <a:off x="11246069" y="358630"/>
            <a:ext cx="763725" cy="692175"/>
          </a:xfrm>
          <a:prstGeom prst="roundRect">
            <a:avLst>
              <a:gd name="adj" fmla="val 25649"/>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B1BEC30-B4BC-4B78-92BD-9DD1DCF8EA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393204" y="472920"/>
            <a:ext cx="468596" cy="450600"/>
          </a:xfrm>
          <a:prstGeom prst="rect">
            <a:avLst/>
          </a:prstGeom>
        </p:spPr>
      </p:pic>
      <p:sp>
        <p:nvSpPr>
          <p:cNvPr id="21" name="Title 8">
            <a:extLst>
              <a:ext uri="{FF2B5EF4-FFF2-40B4-BE49-F238E27FC236}">
                <a16:creationId xmlns:a16="http://schemas.microsoft.com/office/drawing/2014/main" id="{B9DF9B5A-EC25-4133-834F-A786367D9164}"/>
              </a:ext>
            </a:extLst>
          </p:cNvPr>
          <p:cNvSpPr>
            <a:spLocks noGrp="1"/>
          </p:cNvSpPr>
          <p:nvPr>
            <p:ph type="title" hasCustomPrompt="1"/>
          </p:nvPr>
        </p:nvSpPr>
        <p:spPr>
          <a:xfrm>
            <a:off x="407237" y="358630"/>
            <a:ext cx="10532311" cy="692175"/>
          </a:xfrm>
        </p:spPr>
        <p:txBody>
          <a:bodyPr anchor="t"/>
          <a:lstStyle>
            <a:lvl1pPr>
              <a:defRPr b="1"/>
            </a:lvl1pPr>
          </a:lstStyle>
          <a:p>
            <a:r>
              <a:rPr lang="en-US"/>
              <a:t>Slide Title</a:t>
            </a:r>
          </a:p>
        </p:txBody>
      </p:sp>
      <p:sp>
        <p:nvSpPr>
          <p:cNvPr id="24" name="Text Placeholder 2">
            <a:extLst>
              <a:ext uri="{FF2B5EF4-FFF2-40B4-BE49-F238E27FC236}">
                <a16:creationId xmlns:a16="http://schemas.microsoft.com/office/drawing/2014/main" id="{059076B4-54F8-443D-80C3-6A8FA647DB91}"/>
              </a:ext>
            </a:extLst>
          </p:cNvPr>
          <p:cNvSpPr>
            <a:spLocks noGrp="1"/>
          </p:cNvSpPr>
          <p:nvPr>
            <p:ph type="body" sz="quarter" idx="15" hasCustomPrompt="1"/>
          </p:nvPr>
        </p:nvSpPr>
        <p:spPr>
          <a:xfrm>
            <a:off x="407236" y="1445516"/>
            <a:ext cx="3766532" cy="467994"/>
          </a:xfrm>
        </p:spPr>
        <p:txBody>
          <a:bodyPr>
            <a:noAutofit/>
          </a:bodyPr>
          <a:lstStyle>
            <a:lvl1pPr marL="0" indent="0">
              <a:buNone/>
              <a:defRPr sz="2600" b="1"/>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Title</a:t>
            </a:r>
          </a:p>
          <a:p>
            <a:pPr lvl="0"/>
            <a:endParaRPr lang="en-US"/>
          </a:p>
        </p:txBody>
      </p:sp>
      <p:sp>
        <p:nvSpPr>
          <p:cNvPr id="27" name="Text Placeholder 2">
            <a:extLst>
              <a:ext uri="{FF2B5EF4-FFF2-40B4-BE49-F238E27FC236}">
                <a16:creationId xmlns:a16="http://schemas.microsoft.com/office/drawing/2014/main" id="{06DFABB2-B4C6-492D-A567-5A8F6FCF4D65}"/>
              </a:ext>
            </a:extLst>
          </p:cNvPr>
          <p:cNvSpPr>
            <a:spLocks noGrp="1"/>
          </p:cNvSpPr>
          <p:nvPr>
            <p:ph type="body" sz="quarter" idx="16" hasCustomPrompt="1"/>
          </p:nvPr>
        </p:nvSpPr>
        <p:spPr>
          <a:xfrm>
            <a:off x="391964" y="1894016"/>
            <a:ext cx="3766532" cy="4071355"/>
          </a:xfrm>
        </p:spPr>
        <p:txBody>
          <a:bodyPr>
            <a:noAutofit/>
          </a:bodyPr>
          <a:lstStyle>
            <a:lvl1pPr marL="0" indent="0">
              <a:buNone/>
              <a:defRPr sz="2000">
                <a:latin typeface="+mn-lt"/>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16" name="Slide Number Placeholder 12">
            <a:extLst>
              <a:ext uri="{FF2B5EF4-FFF2-40B4-BE49-F238E27FC236}">
                <a16:creationId xmlns:a16="http://schemas.microsoft.com/office/drawing/2014/main" id="{2069D981-A6E1-4B87-996A-5C895B667998}"/>
              </a:ext>
            </a:extLst>
          </p:cNvPr>
          <p:cNvSpPr>
            <a:spLocks noGrp="1"/>
          </p:cNvSpPr>
          <p:nvPr>
            <p:ph type="sldNum" sz="quarter" idx="18"/>
          </p:nvPr>
        </p:nvSpPr>
        <p:spPr>
          <a:xfrm>
            <a:off x="11246068" y="6316807"/>
            <a:ext cx="763725" cy="365125"/>
          </a:xfrm>
        </p:spPr>
        <p:txBody>
          <a:bodyPr/>
          <a:lstStyle>
            <a:lvl1pPr>
              <a:defRPr sz="1600" b="1">
                <a:solidFill>
                  <a:schemeClr val="tx1"/>
                </a:solidFill>
              </a:defRPr>
            </a:lvl1pPr>
          </a:lstStyle>
          <a:p>
            <a:fld id="{5A0ABFA7-912E-4D37-977F-6445B416DA46}" type="slidenum">
              <a:rPr lang="en-US" smtClean="0"/>
              <a:pPr/>
              <a:t>‹#›</a:t>
            </a:fld>
            <a:endParaRPr lang="en-US"/>
          </a:p>
        </p:txBody>
      </p:sp>
      <p:sp>
        <p:nvSpPr>
          <p:cNvPr id="17" name="Rounded Rectangle 13">
            <a:extLst>
              <a:ext uri="{FF2B5EF4-FFF2-40B4-BE49-F238E27FC236}">
                <a16:creationId xmlns:a16="http://schemas.microsoft.com/office/drawing/2014/main" id="{86FB1608-C3F1-407F-8E8E-729FD6643D6D}"/>
              </a:ext>
            </a:extLst>
          </p:cNvPr>
          <p:cNvSpPr/>
          <p:nvPr userDrawn="1"/>
        </p:nvSpPr>
        <p:spPr>
          <a:xfrm>
            <a:off x="11246069" y="1212980"/>
            <a:ext cx="763725" cy="4855311"/>
          </a:xfrm>
          <a:prstGeom prst="roundRect">
            <a:avLst>
              <a:gd name="adj" fmla="val 2232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3550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lor Blocks">
    <p:spTree>
      <p:nvGrpSpPr>
        <p:cNvPr id="1" name=""/>
        <p:cNvGrpSpPr/>
        <p:nvPr/>
      </p:nvGrpSpPr>
      <p:grpSpPr>
        <a:xfrm>
          <a:off x="0" y="0"/>
          <a:ext cx="0" cy="0"/>
          <a:chOff x="0" y="0"/>
          <a:chExt cx="0" cy="0"/>
        </a:xfrm>
      </p:grpSpPr>
      <p:sp>
        <p:nvSpPr>
          <p:cNvPr id="10" name="Rounded Rectangle 5">
            <a:extLst>
              <a:ext uri="{FF2B5EF4-FFF2-40B4-BE49-F238E27FC236}">
                <a16:creationId xmlns:a16="http://schemas.microsoft.com/office/drawing/2014/main" id="{DCBC6E67-672C-4067-B392-F1DFCA472D1B}"/>
              </a:ext>
            </a:extLst>
          </p:cNvPr>
          <p:cNvSpPr/>
          <p:nvPr userDrawn="1"/>
        </p:nvSpPr>
        <p:spPr>
          <a:xfrm>
            <a:off x="11246069" y="358630"/>
            <a:ext cx="763725" cy="692175"/>
          </a:xfrm>
          <a:prstGeom prst="roundRect">
            <a:avLst>
              <a:gd name="adj" fmla="val 25649"/>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EA1776E-27D4-4E08-814C-3E3BFAEB276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393204" y="472920"/>
            <a:ext cx="468596" cy="450600"/>
          </a:xfrm>
          <a:prstGeom prst="rect">
            <a:avLst/>
          </a:prstGeom>
        </p:spPr>
      </p:pic>
      <p:sp>
        <p:nvSpPr>
          <p:cNvPr id="13" name="Rounded Rectangle 13">
            <a:extLst>
              <a:ext uri="{FF2B5EF4-FFF2-40B4-BE49-F238E27FC236}">
                <a16:creationId xmlns:a16="http://schemas.microsoft.com/office/drawing/2014/main" id="{98FD904D-2A18-4FFA-9DFF-EE5BD31959E8}"/>
              </a:ext>
            </a:extLst>
          </p:cNvPr>
          <p:cNvSpPr/>
          <p:nvPr userDrawn="1"/>
        </p:nvSpPr>
        <p:spPr>
          <a:xfrm>
            <a:off x="11246069" y="1212980"/>
            <a:ext cx="763725" cy="5429120"/>
          </a:xfrm>
          <a:prstGeom prst="roundRect">
            <a:avLst>
              <a:gd name="adj" fmla="val 2232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8">
            <a:extLst>
              <a:ext uri="{FF2B5EF4-FFF2-40B4-BE49-F238E27FC236}">
                <a16:creationId xmlns:a16="http://schemas.microsoft.com/office/drawing/2014/main" id="{2C43E105-7F4D-4037-8964-8FE9A838ACB1}"/>
              </a:ext>
            </a:extLst>
          </p:cNvPr>
          <p:cNvSpPr>
            <a:spLocks noGrp="1"/>
          </p:cNvSpPr>
          <p:nvPr>
            <p:ph type="title" hasCustomPrompt="1"/>
          </p:nvPr>
        </p:nvSpPr>
        <p:spPr>
          <a:xfrm>
            <a:off x="407237" y="358630"/>
            <a:ext cx="10532311" cy="692175"/>
          </a:xfrm>
        </p:spPr>
        <p:txBody>
          <a:bodyPr anchor="t"/>
          <a:lstStyle>
            <a:lvl1pPr>
              <a:defRPr b="1"/>
            </a:lvl1pPr>
          </a:lstStyle>
          <a:p>
            <a:r>
              <a:rPr lang="en-US"/>
              <a:t>Slide Title</a:t>
            </a:r>
          </a:p>
        </p:txBody>
      </p:sp>
      <p:sp>
        <p:nvSpPr>
          <p:cNvPr id="15" name="Rounded Rectangle 15">
            <a:extLst>
              <a:ext uri="{FF2B5EF4-FFF2-40B4-BE49-F238E27FC236}">
                <a16:creationId xmlns:a16="http://schemas.microsoft.com/office/drawing/2014/main" id="{AC97F7AF-33AD-4F71-87B7-CE0DDB65E809}"/>
              </a:ext>
            </a:extLst>
          </p:cNvPr>
          <p:cNvSpPr/>
          <p:nvPr userDrawn="1"/>
        </p:nvSpPr>
        <p:spPr>
          <a:xfrm>
            <a:off x="224092" y="3093756"/>
            <a:ext cx="7102736" cy="3548344"/>
          </a:xfrm>
          <a:prstGeom prst="roundRect">
            <a:avLst>
              <a:gd name="adj" fmla="val 3512"/>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DF35A87A-A8A3-470A-8416-C052EDFA1E6E}"/>
              </a:ext>
            </a:extLst>
          </p:cNvPr>
          <p:cNvSpPr/>
          <p:nvPr userDrawn="1"/>
        </p:nvSpPr>
        <p:spPr>
          <a:xfrm>
            <a:off x="7511569" y="4977892"/>
            <a:ext cx="3535109" cy="1664208"/>
          </a:xfrm>
          <a:prstGeom prst="roundRect">
            <a:avLst>
              <a:gd name="adj" fmla="val 6939"/>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7">
            <a:extLst>
              <a:ext uri="{FF2B5EF4-FFF2-40B4-BE49-F238E27FC236}">
                <a16:creationId xmlns:a16="http://schemas.microsoft.com/office/drawing/2014/main" id="{2BB82C9E-BC87-470D-8CDA-0C60CD199119}"/>
              </a:ext>
            </a:extLst>
          </p:cNvPr>
          <p:cNvSpPr/>
          <p:nvPr userDrawn="1"/>
        </p:nvSpPr>
        <p:spPr>
          <a:xfrm>
            <a:off x="7511569" y="3093756"/>
            <a:ext cx="3535109" cy="1664208"/>
          </a:xfrm>
          <a:prstGeom prst="roundRect">
            <a:avLst>
              <a:gd name="adj" fmla="val 6939"/>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8">
            <a:extLst>
              <a:ext uri="{FF2B5EF4-FFF2-40B4-BE49-F238E27FC236}">
                <a16:creationId xmlns:a16="http://schemas.microsoft.com/office/drawing/2014/main" id="{F697C6B6-ED76-4E51-A183-573AF3F8337B}"/>
              </a:ext>
            </a:extLst>
          </p:cNvPr>
          <p:cNvSpPr/>
          <p:nvPr userDrawn="1"/>
        </p:nvSpPr>
        <p:spPr>
          <a:xfrm>
            <a:off x="211742" y="1212979"/>
            <a:ext cx="3444350" cy="1660849"/>
          </a:xfrm>
          <a:prstGeom prst="roundRect">
            <a:avLst>
              <a:gd name="adj" fmla="val 6939"/>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9">
            <a:extLst>
              <a:ext uri="{FF2B5EF4-FFF2-40B4-BE49-F238E27FC236}">
                <a16:creationId xmlns:a16="http://schemas.microsoft.com/office/drawing/2014/main" id="{4C9D560A-3553-4CA6-AFA8-881886B47DE0}"/>
              </a:ext>
            </a:extLst>
          </p:cNvPr>
          <p:cNvSpPr/>
          <p:nvPr userDrawn="1"/>
        </p:nvSpPr>
        <p:spPr>
          <a:xfrm>
            <a:off x="3855481" y="1212979"/>
            <a:ext cx="3444350" cy="1660849"/>
          </a:xfrm>
          <a:prstGeom prst="roundRect">
            <a:avLst>
              <a:gd name="adj" fmla="val 6939"/>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20">
            <a:extLst>
              <a:ext uri="{FF2B5EF4-FFF2-40B4-BE49-F238E27FC236}">
                <a16:creationId xmlns:a16="http://schemas.microsoft.com/office/drawing/2014/main" id="{081860E1-C8F6-41F9-BF40-1EE9C0F0F735}"/>
              </a:ext>
            </a:extLst>
          </p:cNvPr>
          <p:cNvSpPr/>
          <p:nvPr userDrawn="1"/>
        </p:nvSpPr>
        <p:spPr>
          <a:xfrm>
            <a:off x="7499219" y="1212979"/>
            <a:ext cx="3535109" cy="1660849"/>
          </a:xfrm>
          <a:prstGeom prst="roundRect">
            <a:avLst>
              <a:gd name="adj" fmla="val 6939"/>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a:extLst>
              <a:ext uri="{FF2B5EF4-FFF2-40B4-BE49-F238E27FC236}">
                <a16:creationId xmlns:a16="http://schemas.microsoft.com/office/drawing/2014/main" id="{ED3ED750-1BF0-466B-AFC8-7E0E214FB3D7}"/>
              </a:ext>
            </a:extLst>
          </p:cNvPr>
          <p:cNvSpPr>
            <a:spLocks noGrp="1"/>
          </p:cNvSpPr>
          <p:nvPr>
            <p:ph type="body" sz="quarter" idx="11" hasCustomPrompt="1"/>
          </p:nvPr>
        </p:nvSpPr>
        <p:spPr>
          <a:xfrm>
            <a:off x="401683" y="1427584"/>
            <a:ext cx="2584113" cy="1212980"/>
          </a:xfrm>
        </p:spPr>
        <p:txBody>
          <a:bodyPr>
            <a:noAutofit/>
          </a:bodyPr>
          <a:lstStyle>
            <a:lvl1pPr marL="0" indent="0">
              <a:buNone/>
              <a:defRPr sz="2400" b="1">
                <a:latin typeface="Arial Black" panose="020B0A04020102020204" pitchFamily="34" charset="0"/>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22" name="Text Placeholder 2">
            <a:extLst>
              <a:ext uri="{FF2B5EF4-FFF2-40B4-BE49-F238E27FC236}">
                <a16:creationId xmlns:a16="http://schemas.microsoft.com/office/drawing/2014/main" id="{471FEB2D-916D-4405-B4B2-F9FC1D313376}"/>
              </a:ext>
            </a:extLst>
          </p:cNvPr>
          <p:cNvSpPr>
            <a:spLocks noGrp="1"/>
          </p:cNvSpPr>
          <p:nvPr>
            <p:ph type="body" sz="quarter" idx="12" hasCustomPrompt="1"/>
          </p:nvPr>
        </p:nvSpPr>
        <p:spPr>
          <a:xfrm>
            <a:off x="4081054" y="1427584"/>
            <a:ext cx="2584113" cy="1212980"/>
          </a:xfrm>
        </p:spPr>
        <p:txBody>
          <a:bodyPr>
            <a:noAutofit/>
          </a:bodyPr>
          <a:lstStyle>
            <a:lvl1pPr marL="0" indent="0">
              <a:buNone/>
              <a:defRPr sz="2400" b="1">
                <a:latin typeface="Arial Black" panose="020B0A04020102020204" pitchFamily="34" charset="0"/>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23" name="Text Placeholder 2">
            <a:extLst>
              <a:ext uri="{FF2B5EF4-FFF2-40B4-BE49-F238E27FC236}">
                <a16:creationId xmlns:a16="http://schemas.microsoft.com/office/drawing/2014/main" id="{74ADED45-B17B-4029-8CEB-837595C10C64}"/>
              </a:ext>
            </a:extLst>
          </p:cNvPr>
          <p:cNvSpPr>
            <a:spLocks noGrp="1"/>
          </p:cNvSpPr>
          <p:nvPr>
            <p:ph type="body" sz="quarter" idx="13" hasCustomPrompt="1"/>
          </p:nvPr>
        </p:nvSpPr>
        <p:spPr>
          <a:xfrm>
            <a:off x="7747985" y="1427584"/>
            <a:ext cx="2584113" cy="1212980"/>
          </a:xfrm>
        </p:spPr>
        <p:txBody>
          <a:bodyPr>
            <a:noAutofit/>
          </a:bodyPr>
          <a:lstStyle>
            <a:lvl1pPr marL="0" indent="0">
              <a:buNone/>
              <a:defRPr sz="2400" b="1">
                <a:latin typeface="Arial Black" panose="020B0A04020102020204" pitchFamily="34" charset="0"/>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24" name="Text Placeholder 2">
            <a:extLst>
              <a:ext uri="{FF2B5EF4-FFF2-40B4-BE49-F238E27FC236}">
                <a16:creationId xmlns:a16="http://schemas.microsoft.com/office/drawing/2014/main" id="{65FDA4E6-E083-4662-8D1F-C6D66CF1736D}"/>
              </a:ext>
            </a:extLst>
          </p:cNvPr>
          <p:cNvSpPr>
            <a:spLocks noGrp="1"/>
          </p:cNvSpPr>
          <p:nvPr>
            <p:ph type="body" sz="quarter" idx="14" hasCustomPrompt="1"/>
          </p:nvPr>
        </p:nvSpPr>
        <p:spPr>
          <a:xfrm>
            <a:off x="7747985" y="3319370"/>
            <a:ext cx="2584113" cy="1212980"/>
          </a:xfrm>
        </p:spPr>
        <p:txBody>
          <a:bodyPr>
            <a:noAutofit/>
          </a:bodyPr>
          <a:lstStyle>
            <a:lvl1pPr marL="0" indent="0">
              <a:buNone/>
              <a:defRPr sz="2400" b="1">
                <a:latin typeface="Arial Black" panose="020B0A04020102020204" pitchFamily="34" charset="0"/>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25" name="Text Placeholder 2">
            <a:extLst>
              <a:ext uri="{FF2B5EF4-FFF2-40B4-BE49-F238E27FC236}">
                <a16:creationId xmlns:a16="http://schemas.microsoft.com/office/drawing/2014/main" id="{E557E530-7EBC-4D5A-AB88-622DC52DAAD4}"/>
              </a:ext>
            </a:extLst>
          </p:cNvPr>
          <p:cNvSpPr>
            <a:spLocks noGrp="1"/>
          </p:cNvSpPr>
          <p:nvPr>
            <p:ph type="body" sz="quarter" idx="15" hasCustomPrompt="1"/>
          </p:nvPr>
        </p:nvSpPr>
        <p:spPr>
          <a:xfrm>
            <a:off x="7747985" y="5203506"/>
            <a:ext cx="2584113" cy="1212980"/>
          </a:xfrm>
        </p:spPr>
        <p:txBody>
          <a:bodyPr>
            <a:noAutofit/>
          </a:bodyPr>
          <a:lstStyle>
            <a:lvl1pPr marL="0" indent="0">
              <a:buNone/>
              <a:defRPr sz="2400" b="1">
                <a:latin typeface="Arial Black" panose="020B0A04020102020204" pitchFamily="34" charset="0"/>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
        <p:nvSpPr>
          <p:cNvPr id="26" name="Text Placeholder 2">
            <a:extLst>
              <a:ext uri="{FF2B5EF4-FFF2-40B4-BE49-F238E27FC236}">
                <a16:creationId xmlns:a16="http://schemas.microsoft.com/office/drawing/2014/main" id="{302C92D5-0973-4D56-89DD-B4988C23205F}"/>
              </a:ext>
            </a:extLst>
          </p:cNvPr>
          <p:cNvSpPr>
            <a:spLocks noGrp="1"/>
          </p:cNvSpPr>
          <p:nvPr>
            <p:ph type="body" sz="quarter" idx="16" hasCustomPrompt="1"/>
          </p:nvPr>
        </p:nvSpPr>
        <p:spPr>
          <a:xfrm>
            <a:off x="406559" y="3333365"/>
            <a:ext cx="3674495" cy="1798471"/>
          </a:xfrm>
        </p:spPr>
        <p:txBody>
          <a:bodyPr>
            <a:noAutofit/>
          </a:bodyPr>
          <a:lstStyle>
            <a:lvl1pPr marL="0" indent="0">
              <a:buNone/>
              <a:defRPr sz="3200" b="1">
                <a:latin typeface="Arial Black" panose="020B0A04020102020204" pitchFamily="34" charset="0"/>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Placeholder text</a:t>
            </a:r>
          </a:p>
        </p:txBody>
      </p:sp>
    </p:spTree>
    <p:extLst>
      <p:ext uri="{BB962C8B-B14F-4D97-AF65-F5344CB8AC3E}">
        <p14:creationId xmlns:p14="http://schemas.microsoft.com/office/powerpoint/2010/main" val="22058227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5CED3BC1-DFEF-4BFC-B18C-36DCE3674DDE}"/>
              </a:ext>
            </a:extLst>
          </p:cNvPr>
          <p:cNvSpPr/>
          <p:nvPr userDrawn="1"/>
        </p:nvSpPr>
        <p:spPr>
          <a:xfrm>
            <a:off x="207541" y="168164"/>
            <a:ext cx="8936458" cy="6472865"/>
          </a:xfrm>
          <a:prstGeom prst="roundRect">
            <a:avLst>
              <a:gd name="adj" fmla="val 255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7">
            <a:extLst>
              <a:ext uri="{FF2B5EF4-FFF2-40B4-BE49-F238E27FC236}">
                <a16:creationId xmlns:a16="http://schemas.microsoft.com/office/drawing/2014/main" id="{97AF04D0-12D6-4E3F-9151-570A289CB5A7}"/>
              </a:ext>
            </a:extLst>
          </p:cNvPr>
          <p:cNvSpPr/>
          <p:nvPr userDrawn="1"/>
        </p:nvSpPr>
        <p:spPr>
          <a:xfrm>
            <a:off x="9354206" y="168164"/>
            <a:ext cx="2627588" cy="5608476"/>
          </a:xfrm>
          <a:prstGeom prst="roundRect">
            <a:avLst>
              <a:gd name="adj" fmla="val 5090"/>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A29319CF-A131-4BFD-99EA-6716199079C3}"/>
              </a:ext>
            </a:extLst>
          </p:cNvPr>
          <p:cNvSpPr/>
          <p:nvPr userDrawn="1"/>
        </p:nvSpPr>
        <p:spPr>
          <a:xfrm>
            <a:off x="9354206" y="5948855"/>
            <a:ext cx="2627587" cy="692175"/>
          </a:xfrm>
          <a:prstGeom prst="roundRect">
            <a:avLst>
              <a:gd name="adj" fmla="val 256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B9782AA-6134-4107-B5BF-F019F5714A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6995" y="6095674"/>
            <a:ext cx="1922008" cy="393854"/>
          </a:xfrm>
          <a:prstGeom prst="rect">
            <a:avLst/>
          </a:prstGeom>
        </p:spPr>
      </p:pic>
      <p:sp>
        <p:nvSpPr>
          <p:cNvPr id="15" name="Title 8">
            <a:extLst>
              <a:ext uri="{FF2B5EF4-FFF2-40B4-BE49-F238E27FC236}">
                <a16:creationId xmlns:a16="http://schemas.microsoft.com/office/drawing/2014/main" id="{015CB1CF-487E-4B6E-B4AC-5F35F8C267DA}"/>
              </a:ext>
            </a:extLst>
          </p:cNvPr>
          <p:cNvSpPr>
            <a:spLocks noGrp="1"/>
          </p:cNvSpPr>
          <p:nvPr>
            <p:ph type="title" hasCustomPrompt="1"/>
          </p:nvPr>
        </p:nvSpPr>
        <p:spPr>
          <a:xfrm>
            <a:off x="407238" y="507926"/>
            <a:ext cx="8363538" cy="5622286"/>
          </a:xfrm>
        </p:spPr>
        <p:txBody>
          <a:bodyPr anchor="ctr" anchorCtr="0">
            <a:normAutofit/>
          </a:bodyPr>
          <a:lstStyle>
            <a:lvl1pPr>
              <a:defRPr sz="12000" b="0">
                <a:solidFill>
                  <a:schemeClr val="bg1"/>
                </a:solidFill>
                <a:latin typeface="Arial Black" panose="020B0A04020102020204" pitchFamily="34" charset="0"/>
              </a:defRPr>
            </a:lvl1pPr>
          </a:lstStyle>
          <a:p>
            <a:r>
              <a:rPr lang="en-US"/>
              <a:t>Thank You</a:t>
            </a:r>
          </a:p>
        </p:txBody>
      </p:sp>
    </p:spTree>
    <p:extLst>
      <p:ext uri="{BB962C8B-B14F-4D97-AF65-F5344CB8AC3E}">
        <p14:creationId xmlns:p14="http://schemas.microsoft.com/office/powerpoint/2010/main" val="40743758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Picture with Caption_2">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29F16048-FF4E-41B1-B3D4-0FB210A70DF2}"/>
              </a:ext>
            </a:extLst>
          </p:cNvPr>
          <p:cNvSpPr/>
          <p:nvPr userDrawn="1"/>
        </p:nvSpPr>
        <p:spPr>
          <a:xfrm>
            <a:off x="0" y="0"/>
            <a:ext cx="6452075" cy="6858000"/>
          </a:xfrm>
          <a:custGeom>
            <a:avLst/>
            <a:gdLst/>
            <a:ahLst/>
            <a:cxnLst/>
            <a:rect l="l" t="t" r="r" b="b"/>
            <a:pathLst>
              <a:path w="6897370" h="6858000">
                <a:moveTo>
                  <a:pt x="0" y="6858000"/>
                </a:moveTo>
                <a:lnTo>
                  <a:pt x="6896900" y="6858000"/>
                </a:lnTo>
                <a:lnTo>
                  <a:pt x="6896900" y="0"/>
                </a:lnTo>
                <a:lnTo>
                  <a:pt x="0" y="0"/>
                </a:lnTo>
                <a:lnTo>
                  <a:pt x="0" y="6858000"/>
                </a:lnTo>
                <a:close/>
              </a:path>
            </a:pathLst>
          </a:custGeom>
          <a:solidFill>
            <a:srgbClr val="182857"/>
          </a:solidFill>
        </p:spPr>
        <p:txBody>
          <a:bodyPr wrap="square" lIns="0" tIns="0" rIns="0" bIns="0" rtlCol="0"/>
          <a:lstStyle/>
          <a:p>
            <a:endParaRPr lang="en-US" noProof="0"/>
          </a:p>
        </p:txBody>
      </p:sp>
      <p:sp>
        <p:nvSpPr>
          <p:cNvPr id="2" name="Title 1">
            <a:extLst>
              <a:ext uri="{FF2B5EF4-FFF2-40B4-BE49-F238E27FC236}">
                <a16:creationId xmlns:a16="http://schemas.microsoft.com/office/drawing/2014/main" id="{4690E0AA-5363-4861-AB6B-0E4D34D74B92}"/>
              </a:ext>
            </a:extLst>
          </p:cNvPr>
          <p:cNvSpPr>
            <a:spLocks noGrp="1"/>
          </p:cNvSpPr>
          <p:nvPr>
            <p:ph type="title"/>
          </p:nvPr>
        </p:nvSpPr>
        <p:spPr>
          <a:xfrm>
            <a:off x="7754452" y="452885"/>
            <a:ext cx="3932237" cy="1302111"/>
          </a:xfrm>
        </p:spPr>
        <p:txBody>
          <a:bodyPr anchor="b"/>
          <a:lstStyle>
            <a:lvl1pPr>
              <a:defRPr sz="3200"/>
            </a:lvl1pPr>
          </a:lstStyle>
          <a:p>
            <a:r>
              <a:rPr lang="en-US" noProof="0"/>
              <a:t>Click to edit Master title style</a:t>
            </a:r>
          </a:p>
        </p:txBody>
      </p:sp>
      <p:sp>
        <p:nvSpPr>
          <p:cNvPr id="4" name="Text Placeholder 3">
            <a:extLst>
              <a:ext uri="{FF2B5EF4-FFF2-40B4-BE49-F238E27FC236}">
                <a16:creationId xmlns:a16="http://schemas.microsoft.com/office/drawing/2014/main" id="{EA79774D-36EB-4201-B1AC-922DD2E06640}"/>
              </a:ext>
            </a:extLst>
          </p:cNvPr>
          <p:cNvSpPr>
            <a:spLocks noGrp="1"/>
          </p:cNvSpPr>
          <p:nvPr>
            <p:ph type="body" sz="half" idx="2"/>
          </p:nvPr>
        </p:nvSpPr>
        <p:spPr>
          <a:xfrm>
            <a:off x="457616" y="705587"/>
            <a:ext cx="4057961" cy="1431234"/>
          </a:xfrm>
        </p:spPr>
        <p:txBody>
          <a:bodyPr/>
          <a:lstStyle>
            <a:lvl1pPr marL="0" indent="0">
              <a:buNone/>
              <a:defRPr sz="1600">
                <a:solidFill>
                  <a:schemeClr val="bg2">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a:extLst>
              <a:ext uri="{FF2B5EF4-FFF2-40B4-BE49-F238E27FC236}">
                <a16:creationId xmlns:a16="http://schemas.microsoft.com/office/drawing/2014/main" id="{CAD1E234-1CB2-41A0-B40D-7E7F160CBA11}"/>
              </a:ext>
            </a:extLst>
          </p:cNvPr>
          <p:cNvSpPr>
            <a:spLocks noGrp="1"/>
          </p:cNvSpPr>
          <p:nvPr>
            <p:ph type="dt" sz="half" idx="10"/>
          </p:nvPr>
        </p:nvSpPr>
        <p:spPr/>
        <p:txBody>
          <a:bodyPr/>
          <a:lstStyle/>
          <a:p>
            <a:fld id="{48FA7F10-675B-40B2-8052-F99832DADCB6}" type="datetime1">
              <a:rPr lang="en-US" noProof="0" smtClean="0"/>
              <a:t>6/17/2024</a:t>
            </a:fld>
            <a:endParaRPr lang="en-US" noProof="0"/>
          </a:p>
        </p:txBody>
      </p:sp>
      <p:sp>
        <p:nvSpPr>
          <p:cNvPr id="6" name="Footer Placeholder 5">
            <a:extLst>
              <a:ext uri="{FF2B5EF4-FFF2-40B4-BE49-F238E27FC236}">
                <a16:creationId xmlns:a16="http://schemas.microsoft.com/office/drawing/2014/main" id="{99FD472E-6334-4051-B4D9-6361A819F792}"/>
              </a:ext>
            </a:extLst>
          </p:cNvPr>
          <p:cNvSpPr>
            <a:spLocks noGrp="1"/>
          </p:cNvSpPr>
          <p:nvPr>
            <p:ph type="ftr" sz="quarter" idx="11"/>
          </p:nvPr>
        </p:nvSpPr>
        <p:spPr/>
        <p:txBody>
          <a:bodyPr/>
          <a:lstStyle/>
          <a:p>
            <a:endParaRPr lang="en-US" noProof="0"/>
          </a:p>
        </p:txBody>
      </p:sp>
      <p:sp>
        <p:nvSpPr>
          <p:cNvPr id="3" name="Picture Placeholder 2">
            <a:extLst>
              <a:ext uri="{FF2B5EF4-FFF2-40B4-BE49-F238E27FC236}">
                <a16:creationId xmlns:a16="http://schemas.microsoft.com/office/drawing/2014/main" id="{8D44B7CE-2038-4CCA-AA8A-D03DE5FD956E}"/>
              </a:ext>
            </a:extLst>
          </p:cNvPr>
          <p:cNvSpPr>
            <a:spLocks noGrp="1"/>
          </p:cNvSpPr>
          <p:nvPr>
            <p:ph type="pic" idx="1"/>
          </p:nvPr>
        </p:nvSpPr>
        <p:spPr>
          <a:xfrm>
            <a:off x="6151200" y="2781221"/>
            <a:ext cx="6040800" cy="2736901"/>
          </a:xfrm>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5468839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21" name="Picture Placeholder 20"/>
          <p:cNvSpPr>
            <a:spLocks noGrp="1"/>
          </p:cNvSpPr>
          <p:nvPr>
            <p:ph type="pic" sz="quarter" idx="10"/>
          </p:nvPr>
        </p:nvSpPr>
        <p:spPr>
          <a:xfrm>
            <a:off x="9153233" y="2093050"/>
            <a:ext cx="3048000" cy="3573462"/>
          </a:xfrm>
        </p:spPr>
        <p:txBody>
          <a:bodyPr/>
          <a:lstStyle/>
          <a:p>
            <a:endParaRPr lang="en-US"/>
          </a:p>
        </p:txBody>
      </p:sp>
      <p:sp>
        <p:nvSpPr>
          <p:cNvPr id="22" name="Picture Placeholder 20"/>
          <p:cNvSpPr>
            <a:spLocks noGrp="1"/>
          </p:cNvSpPr>
          <p:nvPr>
            <p:ph type="pic" sz="quarter" idx="11"/>
          </p:nvPr>
        </p:nvSpPr>
        <p:spPr>
          <a:xfrm>
            <a:off x="3048000" y="2093050"/>
            <a:ext cx="3048000" cy="3573462"/>
          </a:xfrm>
        </p:spPr>
        <p:txBody>
          <a:bodyPr/>
          <a:lstStyle/>
          <a:p>
            <a:endParaRPr lang="en-US"/>
          </a:p>
        </p:txBody>
      </p:sp>
      <p:sp>
        <p:nvSpPr>
          <p:cNvPr id="23" name="Picture Placeholder 20"/>
          <p:cNvSpPr>
            <a:spLocks noGrp="1"/>
          </p:cNvSpPr>
          <p:nvPr>
            <p:ph type="pic" sz="quarter" idx="12"/>
          </p:nvPr>
        </p:nvSpPr>
        <p:spPr>
          <a:xfrm>
            <a:off x="6105232" y="2088429"/>
            <a:ext cx="3048000" cy="3573462"/>
          </a:xfrm>
        </p:spPr>
        <p:txBody>
          <a:bodyPr/>
          <a:lstStyle/>
          <a:p>
            <a:endParaRPr lang="en-US"/>
          </a:p>
        </p:txBody>
      </p:sp>
      <p:sp>
        <p:nvSpPr>
          <p:cNvPr id="24" name="Picture Placeholder 20"/>
          <p:cNvSpPr>
            <a:spLocks noGrp="1"/>
          </p:cNvSpPr>
          <p:nvPr>
            <p:ph type="pic" sz="quarter" idx="13"/>
          </p:nvPr>
        </p:nvSpPr>
        <p:spPr>
          <a:xfrm>
            <a:off x="-1" y="2088429"/>
            <a:ext cx="3048000" cy="3573462"/>
          </a:xfrm>
        </p:spPr>
        <p:txBody>
          <a:bodyPr/>
          <a:lstStyle/>
          <a:p>
            <a:endParaRPr lang="en-US"/>
          </a:p>
        </p:txBody>
      </p:sp>
      <p:sp>
        <p:nvSpPr>
          <p:cNvPr id="25" name="Text Placeholder 20"/>
          <p:cNvSpPr>
            <a:spLocks noGrp="1"/>
          </p:cNvSpPr>
          <p:nvPr>
            <p:ph type="body" sz="quarter" idx="14" hasCustomPrompt="1"/>
          </p:nvPr>
        </p:nvSpPr>
        <p:spPr>
          <a:xfrm>
            <a:off x="1442895" y="527738"/>
            <a:ext cx="9418638" cy="1134808"/>
          </a:xfrm>
        </p:spPr>
        <p:txBody>
          <a:bodyPr>
            <a:normAutofit/>
          </a:bodyPr>
          <a:lstStyle>
            <a:lvl1pPr marL="0" indent="0" algn="ctr">
              <a:buNone/>
              <a:defRPr sz="40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426754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9236" y="-3"/>
            <a:ext cx="3158837" cy="6853385"/>
          </a:xfrm>
          <a:prstGeom prst="rect">
            <a:avLst/>
          </a:prstGeom>
        </p:spPr>
      </p:pic>
      <p:sp>
        <p:nvSpPr>
          <p:cNvPr id="7" name="Rectangle 6"/>
          <p:cNvSpPr/>
          <p:nvPr userDrawn="1"/>
        </p:nvSpPr>
        <p:spPr>
          <a:xfrm>
            <a:off x="0" y="-4618"/>
            <a:ext cx="3177309" cy="6858000"/>
          </a:xfrm>
          <a:prstGeom prst="rect">
            <a:avLst/>
          </a:prstGeom>
          <a:solidFill>
            <a:schemeClr val="accent5">
              <a:lumMod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rot="16200000">
            <a:off x="-1295399"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0465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ctrTitle" hasCustomPrompt="1"/>
          </p:nvPr>
        </p:nvSpPr>
        <p:spPr>
          <a:xfrm>
            <a:off x="1524000" y="1135407"/>
            <a:ext cx="9144000" cy="2387600"/>
          </a:xfrm>
        </p:spPr>
        <p:txBody>
          <a:bodyPr anchor="b">
            <a:normAutofit/>
          </a:bodyPr>
          <a:lstStyle>
            <a:lvl1pPr algn="ctr">
              <a:defRPr sz="54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a:t>ADD TITLE</a:t>
            </a:r>
          </a:p>
        </p:txBody>
      </p:sp>
      <p:sp>
        <p:nvSpPr>
          <p:cNvPr id="3" name="Subtitle 2"/>
          <p:cNvSpPr>
            <a:spLocks noGrp="1"/>
          </p:cNvSpPr>
          <p:nvPr>
            <p:ph type="subTitle" idx="1" hasCustomPrompt="1"/>
          </p:nvPr>
        </p:nvSpPr>
        <p:spPr>
          <a:xfrm>
            <a:off x="1524000" y="3409134"/>
            <a:ext cx="9144000"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Rectangle 3">
            <a:extLst>
              <a:ext uri="{FF2B5EF4-FFF2-40B4-BE49-F238E27FC236}">
                <a16:creationId xmlns:a16="http://schemas.microsoft.com/office/drawing/2014/main" id="{DE0AEE8A-4BB3-9DEA-4FD0-7713210577B1}"/>
              </a:ext>
            </a:extLst>
          </p:cNvPr>
          <p:cNvSpPr/>
          <p:nvPr userDrawn="1"/>
        </p:nvSpPr>
        <p:spPr>
          <a:xfrm>
            <a:off x="0" y="0"/>
            <a:ext cx="12192000" cy="6858000"/>
          </a:xfrm>
          <a:prstGeom prst="rect">
            <a:avLst/>
          </a:prstGeom>
          <a:solidFill>
            <a:srgbClr val="182857">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userDrawn="1"/>
        </p:nvSpPr>
        <p:spPr>
          <a:xfrm>
            <a:off x="0" y="0"/>
            <a:ext cx="12192000" cy="6858000"/>
          </a:xfrm>
          <a:prstGeom prst="rect">
            <a:avLst/>
          </a:prstGeom>
          <a:gradFill flip="none" rotWithShape="1">
            <a:gsLst>
              <a:gs pos="16000">
                <a:schemeClr val="bg1">
                  <a:lumMod val="0"/>
                  <a:lumOff val="100000"/>
                  <a:alpha val="73000"/>
                </a:schemeClr>
              </a:gs>
              <a:gs pos="74000">
                <a:srgbClr val="3E5C74">
                  <a:alpha val="0"/>
                </a:srgbClr>
              </a:gs>
              <a:gs pos="41000">
                <a:srgbClr val="7BADD3">
                  <a:alpha val="0"/>
                </a:srgbClr>
              </a:gs>
              <a:gs pos="100000">
                <a:schemeClr val="accent5">
                  <a:lumMod val="10000"/>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09891" y="5641460"/>
            <a:ext cx="2842457" cy="695546"/>
          </a:xfrm>
          <a:prstGeom prst="rect">
            <a:avLst/>
          </a:prstGeom>
        </p:spPr>
      </p:pic>
    </p:spTree>
    <p:extLst>
      <p:ext uri="{BB962C8B-B14F-4D97-AF65-F5344CB8AC3E}">
        <p14:creationId xmlns:p14="http://schemas.microsoft.com/office/powerpoint/2010/main" val="29119390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7"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Date Placeholder 3"/>
          <p:cNvSpPr>
            <a:spLocks noGrp="1"/>
          </p:cNvSpPr>
          <p:nvPr>
            <p:ph type="dt" sz="half" idx="10"/>
          </p:nvPr>
        </p:nvSpPr>
        <p:spPr>
          <a:xfrm>
            <a:off x="838200" y="6356350"/>
            <a:ext cx="2743200" cy="365125"/>
          </a:xfrm>
        </p:spPr>
        <p:txBody>
          <a:bodyPr/>
          <a:lstStyle/>
          <a:p>
            <a:fld id="{1439150B-2B90-41F4-859E-E74EDC337D59}" type="datetimeFigureOut">
              <a:rPr lang="en-US" smtClean="0"/>
              <a:t>6/17/2024</a:t>
            </a:fld>
            <a:endParaRPr lang="en-US"/>
          </a:p>
        </p:txBody>
      </p:sp>
      <p:sp>
        <p:nvSpPr>
          <p:cNvPr id="9" name="Footer Placeholder 4"/>
          <p:cNvSpPr>
            <a:spLocks noGrp="1"/>
          </p:cNvSpPr>
          <p:nvPr>
            <p:ph type="ftr" sz="quarter" idx="11"/>
          </p:nvPr>
        </p:nvSpPr>
        <p:spPr>
          <a:xfrm>
            <a:off x="4038600" y="6356350"/>
            <a:ext cx="4114800" cy="365125"/>
          </a:xfrm>
        </p:spPr>
        <p:txBody>
          <a:bodyPr/>
          <a:lstStyle/>
          <a:p>
            <a:endParaRPr lang="en-US"/>
          </a:p>
        </p:txBody>
      </p:sp>
      <p:sp>
        <p:nvSpPr>
          <p:cNvPr id="10" name="Slide Number Placeholder 5"/>
          <p:cNvSpPr>
            <a:spLocks noGrp="1"/>
          </p:cNvSpPr>
          <p:nvPr>
            <p:ph type="sldNum" sz="quarter" idx="12"/>
          </p:nvPr>
        </p:nvSpPr>
        <p:spPr>
          <a:xfrm>
            <a:off x="8610600" y="6356350"/>
            <a:ext cx="2743200" cy="365125"/>
          </a:xfrm>
        </p:spPr>
        <p:txBody>
          <a:bodyPr/>
          <a:lstStyle/>
          <a:p>
            <a:fld id="{9D9F5004-55A9-4840-92E4-A232C2B96416}" type="slidenum">
              <a:rPr lang="en-US" smtClean="0"/>
              <a:t>‹#›</a:t>
            </a:fld>
            <a:endParaRPr lang="en-US"/>
          </a:p>
        </p:txBody>
      </p:sp>
      <p:sp>
        <p:nvSpPr>
          <p:cNvPr id="11" name="Rectangle 10"/>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p:blipFill>
        <p:spPr>
          <a:xfrm>
            <a:off x="247135" y="222422"/>
            <a:ext cx="11697729" cy="6425514"/>
          </a:xfrm>
          <a:prstGeom prst="rect">
            <a:avLst/>
          </a:prstGeom>
        </p:spPr>
      </p:pic>
      <p:sp>
        <p:nvSpPr>
          <p:cNvPr id="13" name="Rectangle 12"/>
          <p:cNvSpPr/>
          <p:nvPr userDrawn="1"/>
        </p:nvSpPr>
        <p:spPr>
          <a:xfrm>
            <a:off x="247135" y="221673"/>
            <a:ext cx="11686248" cy="6437745"/>
          </a:xfrm>
          <a:prstGeom prst="rect">
            <a:avLst/>
          </a:prstGeom>
          <a:gradFill flip="none" rotWithShape="1">
            <a:gsLst>
              <a:gs pos="16000">
                <a:schemeClr val="bg1">
                  <a:lumMod val="0"/>
                  <a:lumOff val="100000"/>
                </a:schemeClr>
              </a:gs>
              <a:gs pos="74000">
                <a:srgbClr val="3E5C74">
                  <a:alpha val="46000"/>
                </a:srgbClr>
              </a:gs>
              <a:gs pos="41000">
                <a:srgbClr val="7BADD3">
                  <a:alpha val="0"/>
                </a:srgbClr>
              </a:gs>
              <a:gs pos="100000">
                <a:schemeClr val="accent5">
                  <a:lumMod val="10000"/>
                  <a:alpha val="31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038600" y="2529016"/>
            <a:ext cx="4114800" cy="197708"/>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038600" y="4034526"/>
            <a:ext cx="4114800" cy="197708"/>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1817" y="448808"/>
            <a:ext cx="2842457" cy="695546"/>
          </a:xfrm>
          <a:prstGeom prst="rect">
            <a:avLst/>
          </a:prstGeom>
        </p:spPr>
      </p:pic>
    </p:spTree>
    <p:extLst>
      <p:ext uri="{BB962C8B-B14F-4D97-AF65-F5344CB8AC3E}">
        <p14:creationId xmlns:p14="http://schemas.microsoft.com/office/powerpoint/2010/main" val="24478279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p:cNvSpPr/>
          <p:nvPr userDrawn="1"/>
        </p:nvSpPr>
        <p:spPr>
          <a:xfrm>
            <a:off x="0" y="0"/>
            <a:ext cx="3177309" cy="4719782"/>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10000"/>
                </a:schemeClr>
              </a:solidFill>
            </a:endParaRPr>
          </a:p>
        </p:txBody>
      </p:sp>
      <p:sp>
        <p:nvSpPr>
          <p:cNvPr id="12" name="Rectangle 11"/>
          <p:cNvSpPr/>
          <p:nvPr userDrawn="1"/>
        </p:nvSpPr>
        <p:spPr>
          <a:xfrm>
            <a:off x="0" y="4719782"/>
            <a:ext cx="3177309" cy="2138218"/>
          </a:xfrm>
          <a:prstGeom prst="rect">
            <a:avLst/>
          </a:prstGeom>
          <a:solidFill>
            <a:srgbClr val="7BADD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0"/>
          </p:nvPr>
        </p:nvSpPr>
        <p:spPr>
          <a:xfrm>
            <a:off x="3176588" y="0"/>
            <a:ext cx="9015412" cy="6858000"/>
          </a:xfrm>
        </p:spPr>
        <p:txBody>
          <a:bodyPr/>
          <a:lstStyle/>
          <a:p>
            <a:endParaRPr lang="en-US"/>
          </a:p>
        </p:txBody>
      </p:sp>
      <p:sp>
        <p:nvSpPr>
          <p:cNvPr id="19" name="Text Placeholder 12"/>
          <p:cNvSpPr>
            <a:spLocks noGrp="1"/>
          </p:cNvSpPr>
          <p:nvPr>
            <p:ph type="body" sz="quarter" idx="14" hasCustomPrompt="1"/>
          </p:nvPr>
        </p:nvSpPr>
        <p:spPr>
          <a:xfrm>
            <a:off x="325438" y="812800"/>
            <a:ext cx="2576512" cy="3657600"/>
          </a:xfrm>
        </p:spPr>
        <p:txBody>
          <a:bodyPr>
            <a:normAutofit/>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20" name="Text Placeholder 12"/>
          <p:cNvSpPr>
            <a:spLocks noGrp="1"/>
          </p:cNvSpPr>
          <p:nvPr>
            <p:ph type="body" sz="quarter" idx="15" hasCustomPrompt="1"/>
          </p:nvPr>
        </p:nvSpPr>
        <p:spPr>
          <a:xfrm>
            <a:off x="327603" y="4922983"/>
            <a:ext cx="2576512" cy="1570182"/>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5232384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Picture Placeholder 2"/>
          <p:cNvSpPr>
            <a:spLocks noGrp="1"/>
          </p:cNvSpPr>
          <p:nvPr>
            <p:ph type="pic" idx="13"/>
          </p:nvPr>
        </p:nvSpPr>
        <p:spPr>
          <a:xfrm>
            <a:off x="3177309" y="0"/>
            <a:ext cx="9014691"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Rectangle 6"/>
          <p:cNvSpPr/>
          <p:nvPr userDrawn="1"/>
        </p:nvSpPr>
        <p:spPr>
          <a:xfrm>
            <a:off x="0" y="0"/>
            <a:ext cx="3177309" cy="4719782"/>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4719782"/>
            <a:ext cx="3177309" cy="2138218"/>
          </a:xfrm>
          <a:prstGeom prst="rect">
            <a:avLst/>
          </a:prstGeom>
          <a:solidFill>
            <a:srgbClr val="7BADD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p:cNvSpPr>
            <a:spLocks noGrp="1"/>
          </p:cNvSpPr>
          <p:nvPr>
            <p:ph type="body" sz="quarter" idx="14" hasCustomPrompt="1"/>
          </p:nvPr>
        </p:nvSpPr>
        <p:spPr>
          <a:xfrm>
            <a:off x="325438" y="812800"/>
            <a:ext cx="2576512" cy="3657600"/>
          </a:xfrm>
        </p:spPr>
        <p:txBody>
          <a:bodyPr>
            <a:normAutofit/>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14" name="Text Placeholder 12"/>
          <p:cNvSpPr>
            <a:spLocks noGrp="1"/>
          </p:cNvSpPr>
          <p:nvPr>
            <p:ph type="body" sz="quarter" idx="15" hasCustomPrompt="1"/>
          </p:nvPr>
        </p:nvSpPr>
        <p:spPr>
          <a:xfrm>
            <a:off x="327603" y="4922983"/>
            <a:ext cx="2576512" cy="1570182"/>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3311786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0" y="0"/>
            <a:ext cx="5126182"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Rectangle 8"/>
          <p:cNvSpPr/>
          <p:nvPr userDrawn="1"/>
        </p:nvSpPr>
        <p:spPr>
          <a:xfrm>
            <a:off x="5126182" y="0"/>
            <a:ext cx="7065818" cy="6858000"/>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rot="16200000">
            <a:off x="3828474"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p:cNvSpPr>
            <a:spLocks noGrp="1"/>
          </p:cNvSpPr>
          <p:nvPr>
            <p:ph sz="half" idx="2" hasCustomPrompt="1"/>
          </p:nvPr>
        </p:nvSpPr>
        <p:spPr>
          <a:xfrm>
            <a:off x="5749641" y="2179782"/>
            <a:ext cx="4558141" cy="1071418"/>
          </a:xfrm>
        </p:spPr>
        <p:txBody>
          <a:bodyPr>
            <a:normAutofit/>
          </a:bodyPr>
          <a:lstStyle>
            <a:lvl1pPr marL="0" indent="0">
              <a:buFontTx/>
              <a:buNone/>
              <a:defRPr sz="2400">
                <a:solidFill>
                  <a:schemeClr val="bg1"/>
                </a:solidFill>
                <a:latin typeface="Arial" panose="020B0604020202020204" pitchFamily="34" charset="0"/>
                <a:cs typeface="Arial" panose="020B0604020202020204" pitchFamily="34" charset="0"/>
              </a:defRPr>
            </a:lvl1pPr>
            <a:lvl2pPr marL="457200" indent="0">
              <a:buFontTx/>
              <a:buNone/>
              <a:defRPr sz="2400">
                <a:solidFill>
                  <a:schemeClr val="bg1"/>
                </a:solidFill>
                <a:latin typeface="Arial" panose="020B0604020202020204" pitchFamily="34" charset="0"/>
                <a:cs typeface="Arial" panose="020B0604020202020204" pitchFamily="34" charset="0"/>
              </a:defRPr>
            </a:lvl2pPr>
            <a:lvl3pPr marL="914400" indent="0">
              <a:buFontTx/>
              <a:buNone/>
              <a:defRPr sz="2400">
                <a:solidFill>
                  <a:schemeClr val="bg1"/>
                </a:solidFill>
                <a:latin typeface="Arial" panose="020B0604020202020204" pitchFamily="34" charset="0"/>
                <a:cs typeface="Arial" panose="020B0604020202020204" pitchFamily="34" charset="0"/>
              </a:defRPr>
            </a:lvl3pPr>
            <a:lvl4pPr marL="1371600" indent="0">
              <a:buFontTx/>
              <a:buNone/>
              <a:defRPr sz="2400">
                <a:solidFill>
                  <a:schemeClr val="bg1"/>
                </a:solidFill>
                <a:latin typeface="Arial" panose="020B0604020202020204" pitchFamily="34" charset="0"/>
                <a:cs typeface="Arial" panose="020B0604020202020204" pitchFamily="34" charset="0"/>
              </a:defRPr>
            </a:lvl4pPr>
            <a:lvl5pPr marL="1828800" indent="0">
              <a:buFontTx/>
              <a:buNone/>
              <a:defRPr sz="24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16" name="Content Placeholder 3"/>
          <p:cNvSpPr>
            <a:spLocks noGrp="1"/>
          </p:cNvSpPr>
          <p:nvPr>
            <p:ph sz="half" idx="14" hasCustomPrompt="1"/>
          </p:nvPr>
        </p:nvSpPr>
        <p:spPr>
          <a:xfrm>
            <a:off x="5758878" y="3321482"/>
            <a:ext cx="3477486" cy="1733117"/>
          </a:xfrm>
        </p:spPr>
        <p:txBody>
          <a:bodyPr>
            <a:normAutofit/>
          </a:bodyPr>
          <a:lstStyle>
            <a:lvl1pPr marL="0" indent="0">
              <a:buFontTx/>
              <a:buNone/>
              <a:defRPr sz="1800">
                <a:solidFill>
                  <a:schemeClr val="bg1"/>
                </a:solidFill>
                <a:latin typeface="Arial" panose="020B0604020202020204" pitchFamily="34" charset="0"/>
                <a:cs typeface="Arial" panose="020B0604020202020204" pitchFamily="34" charset="0"/>
              </a:defRPr>
            </a:lvl1pPr>
            <a:lvl2pPr marL="457200" indent="0">
              <a:buFontTx/>
              <a:buNone/>
              <a:defRPr sz="2400">
                <a:solidFill>
                  <a:schemeClr val="bg1"/>
                </a:solidFill>
                <a:latin typeface="Arial" panose="020B0604020202020204" pitchFamily="34" charset="0"/>
                <a:cs typeface="Arial" panose="020B0604020202020204" pitchFamily="34" charset="0"/>
              </a:defRPr>
            </a:lvl2pPr>
            <a:lvl3pPr marL="914400" indent="0">
              <a:buFontTx/>
              <a:buNone/>
              <a:defRPr sz="2400">
                <a:solidFill>
                  <a:schemeClr val="bg1"/>
                </a:solidFill>
                <a:latin typeface="Arial" panose="020B0604020202020204" pitchFamily="34" charset="0"/>
                <a:cs typeface="Arial" panose="020B0604020202020204" pitchFamily="34" charset="0"/>
              </a:defRPr>
            </a:lvl3pPr>
            <a:lvl4pPr marL="1371600" indent="0">
              <a:buFontTx/>
              <a:buNone/>
              <a:defRPr sz="2400">
                <a:solidFill>
                  <a:schemeClr val="bg1"/>
                </a:solidFill>
                <a:latin typeface="Arial" panose="020B0604020202020204" pitchFamily="34" charset="0"/>
                <a:cs typeface="Arial" panose="020B0604020202020204" pitchFamily="34" charset="0"/>
              </a:defRPr>
            </a:lvl4pPr>
            <a:lvl5pPr marL="1828800" indent="0">
              <a:buFontTx/>
              <a:buNone/>
              <a:defRPr sz="24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18340741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0" y="0"/>
            <a:ext cx="5126182"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Rectangle 8"/>
          <p:cNvSpPr/>
          <p:nvPr userDrawn="1"/>
        </p:nvSpPr>
        <p:spPr>
          <a:xfrm>
            <a:off x="5126182" y="0"/>
            <a:ext cx="7065818" cy="6858000"/>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rot="16200000">
            <a:off x="3828474"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p:cNvSpPr>
            <a:spLocks noGrp="1"/>
          </p:cNvSpPr>
          <p:nvPr>
            <p:ph sz="half" idx="2" hasCustomPrompt="1"/>
          </p:nvPr>
        </p:nvSpPr>
        <p:spPr>
          <a:xfrm>
            <a:off x="5749641" y="2179782"/>
            <a:ext cx="4558141" cy="1071418"/>
          </a:xfrm>
        </p:spPr>
        <p:txBody>
          <a:bodyPr>
            <a:normAutofit/>
          </a:bodyPr>
          <a:lstStyle>
            <a:lvl1pPr marL="0" indent="0">
              <a:buFontTx/>
              <a:buNone/>
              <a:defRPr sz="2400">
                <a:solidFill>
                  <a:schemeClr val="bg1"/>
                </a:solidFill>
                <a:latin typeface="Arial" panose="020B0604020202020204" pitchFamily="34" charset="0"/>
                <a:cs typeface="Arial" panose="020B0604020202020204" pitchFamily="34" charset="0"/>
              </a:defRPr>
            </a:lvl1pPr>
            <a:lvl2pPr marL="457200" indent="0">
              <a:buFontTx/>
              <a:buNone/>
              <a:defRPr sz="2400">
                <a:solidFill>
                  <a:schemeClr val="bg1"/>
                </a:solidFill>
                <a:latin typeface="Arial" panose="020B0604020202020204" pitchFamily="34" charset="0"/>
                <a:cs typeface="Arial" panose="020B0604020202020204" pitchFamily="34" charset="0"/>
              </a:defRPr>
            </a:lvl2pPr>
            <a:lvl3pPr marL="914400" indent="0">
              <a:buFontTx/>
              <a:buNone/>
              <a:defRPr sz="2400">
                <a:solidFill>
                  <a:schemeClr val="bg1"/>
                </a:solidFill>
                <a:latin typeface="Arial" panose="020B0604020202020204" pitchFamily="34" charset="0"/>
                <a:cs typeface="Arial" panose="020B0604020202020204" pitchFamily="34" charset="0"/>
              </a:defRPr>
            </a:lvl3pPr>
            <a:lvl4pPr marL="1371600" indent="0">
              <a:buFontTx/>
              <a:buNone/>
              <a:defRPr sz="2400">
                <a:solidFill>
                  <a:schemeClr val="bg1"/>
                </a:solidFill>
                <a:latin typeface="Arial" panose="020B0604020202020204" pitchFamily="34" charset="0"/>
                <a:cs typeface="Arial" panose="020B0604020202020204" pitchFamily="34" charset="0"/>
              </a:defRPr>
            </a:lvl4pPr>
            <a:lvl5pPr marL="1828800" indent="0">
              <a:buFontTx/>
              <a:buNone/>
              <a:defRPr sz="24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16" name="Content Placeholder 3"/>
          <p:cNvSpPr>
            <a:spLocks noGrp="1"/>
          </p:cNvSpPr>
          <p:nvPr>
            <p:ph sz="half" idx="14" hasCustomPrompt="1"/>
          </p:nvPr>
        </p:nvSpPr>
        <p:spPr>
          <a:xfrm>
            <a:off x="5758878" y="3321482"/>
            <a:ext cx="3477486" cy="1733117"/>
          </a:xfrm>
        </p:spPr>
        <p:txBody>
          <a:bodyPr>
            <a:normAutofit/>
          </a:bodyPr>
          <a:lstStyle>
            <a:lvl1pPr marL="0" indent="0">
              <a:buFontTx/>
              <a:buNone/>
              <a:defRPr sz="1800">
                <a:solidFill>
                  <a:schemeClr val="bg1"/>
                </a:solidFill>
                <a:latin typeface="Arial" panose="020B0604020202020204" pitchFamily="34" charset="0"/>
                <a:cs typeface="Arial" panose="020B0604020202020204" pitchFamily="34" charset="0"/>
              </a:defRPr>
            </a:lvl1pPr>
            <a:lvl2pPr marL="457200" indent="0">
              <a:buFontTx/>
              <a:buNone/>
              <a:defRPr sz="2400">
                <a:solidFill>
                  <a:schemeClr val="bg1"/>
                </a:solidFill>
                <a:latin typeface="Arial" panose="020B0604020202020204" pitchFamily="34" charset="0"/>
                <a:cs typeface="Arial" panose="020B0604020202020204" pitchFamily="34" charset="0"/>
              </a:defRPr>
            </a:lvl2pPr>
            <a:lvl3pPr marL="914400" indent="0">
              <a:buFontTx/>
              <a:buNone/>
              <a:defRPr sz="2400">
                <a:solidFill>
                  <a:schemeClr val="bg1"/>
                </a:solidFill>
                <a:latin typeface="Arial" panose="020B0604020202020204" pitchFamily="34" charset="0"/>
                <a:cs typeface="Arial" panose="020B0604020202020204" pitchFamily="34" charset="0"/>
              </a:defRPr>
            </a:lvl3pPr>
            <a:lvl4pPr marL="1371600" indent="0">
              <a:buFontTx/>
              <a:buNone/>
              <a:defRPr sz="2400">
                <a:solidFill>
                  <a:schemeClr val="bg1"/>
                </a:solidFill>
                <a:latin typeface="Arial" panose="020B0604020202020204" pitchFamily="34" charset="0"/>
                <a:cs typeface="Arial" panose="020B0604020202020204" pitchFamily="34" charset="0"/>
              </a:defRPr>
            </a:lvl4pPr>
            <a:lvl5pPr marL="1828800" indent="0">
              <a:buFontTx/>
              <a:buNone/>
              <a:defRPr sz="24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1193879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921166" y="1719960"/>
            <a:ext cx="8562109" cy="2002296"/>
          </a:xfrm>
        </p:spPr>
        <p:txBody>
          <a:bodyPr anchor="ctr">
            <a:normAutofit/>
          </a:bodyPr>
          <a:lstStyle>
            <a:lvl1pPr algn="ctr">
              <a:defRPr sz="3600" b="1" baseline="0">
                <a:solidFill>
                  <a:srgbClr val="00205C"/>
                </a:solidFill>
                <a:latin typeface="Arial" panose="020B0604020202020204" pitchFamily="34" charset="0"/>
                <a:ea typeface="Verdana" panose="020B0604030504040204" pitchFamily="34" charset="0"/>
                <a:cs typeface="Arial" panose="020B0604020202020204" pitchFamily="34" charset="0"/>
              </a:defRPr>
            </a:lvl1pPr>
          </a:lstStyle>
          <a:p>
            <a:r>
              <a:rPr lang="en-US"/>
              <a:t>IF YOU WANT SUCCESS, </a:t>
            </a:r>
            <a:br>
              <a:rPr lang="en-US"/>
            </a:br>
            <a:r>
              <a:rPr lang="en-US"/>
              <a:t>DON’T STOP TRYING </a:t>
            </a:r>
            <a:br>
              <a:rPr lang="en-US"/>
            </a:br>
            <a:r>
              <a:rPr lang="en-US"/>
              <a:t>TO LEARN UNTIL THE END</a:t>
            </a:r>
          </a:p>
        </p:txBody>
      </p:sp>
      <p:sp>
        <p:nvSpPr>
          <p:cNvPr id="7" name="Subtitle 2"/>
          <p:cNvSpPr>
            <a:spLocks noGrp="1"/>
          </p:cNvSpPr>
          <p:nvPr>
            <p:ph type="subTitle" idx="1" hasCustomPrompt="1"/>
          </p:nvPr>
        </p:nvSpPr>
        <p:spPr>
          <a:xfrm>
            <a:off x="1524000" y="3870036"/>
            <a:ext cx="9144000" cy="132186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whatever text you would like to see as a message here</a:t>
            </a:r>
          </a:p>
          <a:p>
            <a:endParaRPr lang="en-US"/>
          </a:p>
        </p:txBody>
      </p:sp>
      <p:sp>
        <p:nvSpPr>
          <p:cNvPr id="10" name="Rectangle 9"/>
          <p:cNvSpPr/>
          <p:nvPr userDrawn="1"/>
        </p:nvSpPr>
        <p:spPr>
          <a:xfrm>
            <a:off x="4038600" y="1522252"/>
            <a:ext cx="4114800" cy="197708"/>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4038600" y="4846896"/>
            <a:ext cx="4114800" cy="197708"/>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29535"/>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Blank">
    <p:bg>
      <p:bgRef idx="1001">
        <a:schemeClr val="bg1"/>
      </p:bgRef>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921166" y="1719960"/>
            <a:ext cx="8562109" cy="2002296"/>
          </a:xfrm>
        </p:spPr>
        <p:txBody>
          <a:bodyPr anchor="ctr">
            <a:normAutofit/>
          </a:bodyPr>
          <a:lstStyle>
            <a:lvl1pPr algn="ctr">
              <a:defRPr sz="3600" b="1" baseline="0">
                <a:solidFill>
                  <a:srgbClr val="00205C"/>
                </a:solidFill>
                <a:latin typeface="Arial" panose="020B0604020202020204" pitchFamily="34" charset="0"/>
                <a:ea typeface="Verdana" panose="020B0604030504040204" pitchFamily="34" charset="0"/>
                <a:cs typeface="Arial" panose="020B0604020202020204" pitchFamily="34" charset="0"/>
              </a:defRPr>
            </a:lvl1pPr>
          </a:lstStyle>
          <a:p>
            <a:r>
              <a:rPr lang="en-US"/>
              <a:t>IF YOU WANT SUCCESS, </a:t>
            </a:r>
            <a:br>
              <a:rPr lang="en-US"/>
            </a:br>
            <a:r>
              <a:rPr lang="en-US"/>
              <a:t>DON’T STOP TRYING </a:t>
            </a:r>
            <a:br>
              <a:rPr lang="en-US"/>
            </a:br>
            <a:r>
              <a:rPr lang="en-US"/>
              <a:t>TO LEARN UNTIL THE END</a:t>
            </a:r>
          </a:p>
        </p:txBody>
      </p:sp>
      <p:sp>
        <p:nvSpPr>
          <p:cNvPr id="7" name="Subtitle 2"/>
          <p:cNvSpPr>
            <a:spLocks noGrp="1"/>
          </p:cNvSpPr>
          <p:nvPr>
            <p:ph type="subTitle" idx="1" hasCustomPrompt="1"/>
          </p:nvPr>
        </p:nvSpPr>
        <p:spPr>
          <a:xfrm>
            <a:off x="1524000" y="3870036"/>
            <a:ext cx="9144000" cy="132186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whatever text you would like to see as a message here</a:t>
            </a:r>
          </a:p>
          <a:p>
            <a:endParaRPr lang="en-US"/>
          </a:p>
        </p:txBody>
      </p:sp>
      <p:sp>
        <p:nvSpPr>
          <p:cNvPr id="10" name="Rectangle 9"/>
          <p:cNvSpPr/>
          <p:nvPr userDrawn="1"/>
        </p:nvSpPr>
        <p:spPr>
          <a:xfrm>
            <a:off x="4038600" y="1522252"/>
            <a:ext cx="4114800" cy="197708"/>
          </a:xfrm>
          <a:prstGeom prst="rect">
            <a:avLst/>
          </a:prstGeom>
          <a:solidFill>
            <a:srgbClr val="C89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4038600" y="4846896"/>
            <a:ext cx="4114800" cy="197708"/>
          </a:xfrm>
          <a:prstGeom prst="rect">
            <a:avLst/>
          </a:prstGeom>
          <a:solidFill>
            <a:srgbClr val="C89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986032"/>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Rectangle 14"/>
          <p:cNvSpPr/>
          <p:nvPr userDrawn="1"/>
        </p:nvSpPr>
        <p:spPr>
          <a:xfrm>
            <a:off x="0" y="-18978"/>
            <a:ext cx="6096000" cy="6858000"/>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rot="16200000">
            <a:off x="-1293086"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471057" y="1530969"/>
            <a:ext cx="5425951" cy="1063127"/>
          </a:xfrm>
        </p:spPr>
        <p:txBody>
          <a:bodyPr anchor="t">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8" name="Picture Placeholder 2"/>
          <p:cNvSpPr>
            <a:spLocks noGrp="1"/>
          </p:cNvSpPr>
          <p:nvPr>
            <p:ph type="pic" idx="1"/>
          </p:nvPr>
        </p:nvSpPr>
        <p:spPr>
          <a:xfrm>
            <a:off x="6095586" y="0"/>
            <a:ext cx="6096413"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Text Placeholder 3"/>
          <p:cNvSpPr>
            <a:spLocks noGrp="1"/>
          </p:cNvSpPr>
          <p:nvPr>
            <p:ph type="body" sz="half" idx="2"/>
          </p:nvPr>
        </p:nvSpPr>
        <p:spPr>
          <a:xfrm>
            <a:off x="497620" y="2605663"/>
            <a:ext cx="5399388" cy="998364"/>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0" name="Text Placeholder 19"/>
          <p:cNvSpPr>
            <a:spLocks noGrp="1"/>
          </p:cNvSpPr>
          <p:nvPr>
            <p:ph type="body" sz="quarter" idx="10" hasCustomPrompt="1"/>
          </p:nvPr>
        </p:nvSpPr>
        <p:spPr>
          <a:xfrm>
            <a:off x="1406525" y="3663171"/>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1" name="Text Placeholder 21"/>
          <p:cNvSpPr>
            <a:spLocks noGrp="1"/>
          </p:cNvSpPr>
          <p:nvPr>
            <p:ph type="body" sz="quarter" idx="11"/>
          </p:nvPr>
        </p:nvSpPr>
        <p:spPr>
          <a:xfrm>
            <a:off x="1406525" y="4063496"/>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22" name="Text Placeholder 19"/>
          <p:cNvSpPr>
            <a:spLocks noGrp="1"/>
          </p:cNvSpPr>
          <p:nvPr>
            <p:ph type="body" sz="quarter" idx="12" hasCustomPrompt="1"/>
          </p:nvPr>
        </p:nvSpPr>
        <p:spPr>
          <a:xfrm>
            <a:off x="1392672" y="5182555"/>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3" name="Text Placeholder 21"/>
          <p:cNvSpPr>
            <a:spLocks noGrp="1"/>
          </p:cNvSpPr>
          <p:nvPr>
            <p:ph type="body" sz="quarter" idx="13"/>
          </p:nvPr>
        </p:nvSpPr>
        <p:spPr>
          <a:xfrm>
            <a:off x="1392672" y="5582880"/>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0236236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5" name="Rectangle 14"/>
          <p:cNvSpPr/>
          <p:nvPr userDrawn="1"/>
        </p:nvSpPr>
        <p:spPr>
          <a:xfrm>
            <a:off x="0" y="2268"/>
            <a:ext cx="6096000" cy="6858000"/>
          </a:xfrm>
          <a:prstGeom prst="rect">
            <a:avLst/>
          </a:prstGeom>
          <a:solidFill>
            <a:srgbClr val="18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471057" y="1530969"/>
            <a:ext cx="5425951" cy="1063127"/>
          </a:xfrm>
        </p:spPr>
        <p:txBody>
          <a:bodyPr anchor="t">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8" name="Picture Placeholder 2"/>
          <p:cNvSpPr>
            <a:spLocks noGrp="1"/>
          </p:cNvSpPr>
          <p:nvPr>
            <p:ph type="pic" idx="1"/>
          </p:nvPr>
        </p:nvSpPr>
        <p:spPr>
          <a:xfrm>
            <a:off x="6095586" y="0"/>
            <a:ext cx="6096413"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Text Placeholder 3"/>
          <p:cNvSpPr>
            <a:spLocks noGrp="1"/>
          </p:cNvSpPr>
          <p:nvPr>
            <p:ph type="body" sz="half" idx="2"/>
          </p:nvPr>
        </p:nvSpPr>
        <p:spPr>
          <a:xfrm>
            <a:off x="497620" y="2605663"/>
            <a:ext cx="5399388" cy="998364"/>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0" name="Text Placeholder 19"/>
          <p:cNvSpPr>
            <a:spLocks noGrp="1"/>
          </p:cNvSpPr>
          <p:nvPr>
            <p:ph type="body" sz="quarter" idx="10" hasCustomPrompt="1"/>
          </p:nvPr>
        </p:nvSpPr>
        <p:spPr>
          <a:xfrm>
            <a:off x="1406525" y="3663171"/>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1" name="Text Placeholder 21"/>
          <p:cNvSpPr>
            <a:spLocks noGrp="1"/>
          </p:cNvSpPr>
          <p:nvPr>
            <p:ph type="body" sz="quarter" idx="11"/>
          </p:nvPr>
        </p:nvSpPr>
        <p:spPr>
          <a:xfrm>
            <a:off x="1406525" y="4063496"/>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22" name="Text Placeholder 19"/>
          <p:cNvSpPr>
            <a:spLocks noGrp="1"/>
          </p:cNvSpPr>
          <p:nvPr>
            <p:ph type="body" sz="quarter" idx="12" hasCustomPrompt="1"/>
          </p:nvPr>
        </p:nvSpPr>
        <p:spPr>
          <a:xfrm>
            <a:off x="1392672" y="5182555"/>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3" name="Text Placeholder 21"/>
          <p:cNvSpPr>
            <a:spLocks noGrp="1"/>
          </p:cNvSpPr>
          <p:nvPr>
            <p:ph type="body" sz="quarter" idx="13"/>
          </p:nvPr>
        </p:nvSpPr>
        <p:spPr>
          <a:xfrm>
            <a:off x="1392672" y="5582880"/>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650239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0" y="0"/>
            <a:ext cx="3796645" cy="6862119"/>
          </a:xfrm>
          <a:prstGeom prst="rect">
            <a:avLst/>
          </a:prstGeom>
        </p:spPr>
      </p:pic>
      <p:sp>
        <p:nvSpPr>
          <p:cNvPr id="7" name="Rectangle 6"/>
          <p:cNvSpPr/>
          <p:nvPr userDrawn="1"/>
        </p:nvSpPr>
        <p:spPr>
          <a:xfrm>
            <a:off x="0" y="-4618"/>
            <a:ext cx="3796645" cy="6858000"/>
          </a:xfrm>
          <a:prstGeom prst="rect">
            <a:avLst/>
          </a:prstGeom>
          <a:solidFill>
            <a:srgbClr val="18285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rot="16200000">
            <a:off x="-1295399" y="3295071"/>
            <a:ext cx="2863273" cy="267857"/>
          </a:xfrm>
          <a:prstGeom prst="rect">
            <a:avLst/>
          </a:prstGeom>
          <a:solidFill>
            <a:srgbClr val="22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3212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9236" y="-3"/>
            <a:ext cx="3158837" cy="6853385"/>
          </a:xfrm>
          <a:prstGeom prst="rect">
            <a:avLst/>
          </a:prstGeom>
        </p:spPr>
      </p:pic>
      <p:sp>
        <p:nvSpPr>
          <p:cNvPr id="7" name="Rectangle 6"/>
          <p:cNvSpPr/>
          <p:nvPr userDrawn="1"/>
        </p:nvSpPr>
        <p:spPr>
          <a:xfrm>
            <a:off x="0" y="-4618"/>
            <a:ext cx="3177309" cy="6858000"/>
          </a:xfrm>
          <a:prstGeom prst="rect">
            <a:avLst/>
          </a:prstGeom>
          <a:solidFill>
            <a:schemeClr val="accent5">
              <a:lumMod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rot="16200000">
            <a:off x="-1295399"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39315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9236" y="-3"/>
            <a:ext cx="3158837" cy="6853385"/>
          </a:xfrm>
          <a:prstGeom prst="rect">
            <a:avLst/>
          </a:prstGeom>
        </p:spPr>
      </p:pic>
      <p:sp>
        <p:nvSpPr>
          <p:cNvPr id="7" name="Rectangle 6"/>
          <p:cNvSpPr/>
          <p:nvPr userDrawn="1"/>
        </p:nvSpPr>
        <p:spPr>
          <a:xfrm>
            <a:off x="0" y="-4618"/>
            <a:ext cx="3177309" cy="6858000"/>
          </a:xfrm>
          <a:prstGeom prst="rect">
            <a:avLst/>
          </a:prstGeom>
          <a:solidFill>
            <a:schemeClr val="accent6">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rot="16200000">
            <a:off x="-1295399"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802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4054765" y="0"/>
            <a:ext cx="4100513" cy="6858000"/>
          </a:xfrm>
        </p:spPr>
        <p:txBody>
          <a:bodyPr/>
          <a:lstStyle/>
          <a:p>
            <a:endParaRPr lang="en-US"/>
          </a:p>
        </p:txBody>
      </p:sp>
      <p:sp>
        <p:nvSpPr>
          <p:cNvPr id="25" name="Rectangle 24"/>
          <p:cNvSpPr/>
          <p:nvPr userDrawn="1"/>
        </p:nvSpPr>
        <p:spPr>
          <a:xfrm rot="16200000">
            <a:off x="2489199"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37"/>
          <p:cNvSpPr>
            <a:spLocks noGrp="1"/>
          </p:cNvSpPr>
          <p:nvPr>
            <p:ph type="body" sz="quarter" idx="11" hasCustomPrompt="1"/>
          </p:nvPr>
        </p:nvSpPr>
        <p:spPr>
          <a:xfrm>
            <a:off x="544513" y="1997362"/>
            <a:ext cx="3089997" cy="2066638"/>
          </a:xfrm>
        </p:spPr>
        <p:txBody>
          <a:bodyPr>
            <a:noAutofit/>
          </a:bodyPr>
          <a:lstStyle>
            <a:lvl1pPr marL="0" indent="0" algn="r">
              <a:buNone/>
              <a:defRPr sz="2800" b="1">
                <a:solidFill>
                  <a:srgbClr val="00205C"/>
                </a:solidFill>
                <a:latin typeface="Arial" panose="020B0604020202020204" pitchFamily="34" charset="0"/>
                <a:cs typeface="Arial" panose="020B0604020202020204" pitchFamily="34" charset="0"/>
              </a:defRPr>
            </a:lvl1pPr>
            <a:lvl2pPr marL="457200" indent="0">
              <a:buNone/>
              <a:defRPr sz="2800" b="1">
                <a:latin typeface="Arial" panose="020B0604020202020204" pitchFamily="34" charset="0"/>
                <a:cs typeface="Arial" panose="020B0604020202020204" pitchFamily="34" charset="0"/>
              </a:defRPr>
            </a:lvl2pPr>
            <a:lvl3pPr marL="914400" indent="0">
              <a:buNone/>
              <a:defRPr sz="2800" b="1">
                <a:latin typeface="Arial" panose="020B0604020202020204" pitchFamily="34" charset="0"/>
                <a:cs typeface="Arial" panose="020B0604020202020204" pitchFamily="34" charset="0"/>
              </a:defRPr>
            </a:lvl3pPr>
            <a:lvl4pPr marL="1371600" indent="0">
              <a:buNone/>
              <a:defRPr sz="2800" b="1">
                <a:latin typeface="Arial" panose="020B0604020202020204" pitchFamily="34" charset="0"/>
                <a:cs typeface="Arial" panose="020B0604020202020204" pitchFamily="34" charset="0"/>
              </a:defRPr>
            </a:lvl4pPr>
            <a:lvl5pPr marL="1828800" indent="0">
              <a:buNone/>
              <a:defRPr sz="2800" b="1">
                <a:latin typeface="Arial" panose="020B0604020202020204" pitchFamily="34" charset="0"/>
                <a:cs typeface="Arial" panose="020B0604020202020204" pitchFamily="34" charset="0"/>
              </a:defRPr>
            </a:lvl5pPr>
          </a:lstStyle>
          <a:p>
            <a:pPr lvl="0"/>
            <a:r>
              <a:rPr lang="en-US"/>
              <a:t>EDIT MASTER TEXT STYLES</a:t>
            </a:r>
          </a:p>
        </p:txBody>
      </p:sp>
      <p:sp>
        <p:nvSpPr>
          <p:cNvPr id="40" name="Text Placeholder 39"/>
          <p:cNvSpPr>
            <a:spLocks noGrp="1"/>
          </p:cNvSpPr>
          <p:nvPr>
            <p:ph type="body" sz="quarter" idx="12"/>
          </p:nvPr>
        </p:nvSpPr>
        <p:spPr>
          <a:xfrm>
            <a:off x="280988" y="4064000"/>
            <a:ext cx="3352800" cy="796636"/>
          </a:xfrm>
        </p:spPr>
        <p:txBody>
          <a:bodyPr>
            <a:normAutofit/>
          </a:bodyPr>
          <a:lstStyle>
            <a:lvl1pPr marL="0" indent="0" algn="r">
              <a:buNone/>
              <a:defRPr sz="1800">
                <a:latin typeface="Arial" panose="020B0604020202020204" pitchFamily="34" charset="0"/>
                <a:cs typeface="Arial" panose="020B0604020202020204" pitchFamily="34" charset="0"/>
              </a:defRPr>
            </a:lvl1pPr>
            <a:lvl2pPr marL="457200" indent="0" algn="r">
              <a:buNone/>
              <a:defRPr sz="1800">
                <a:latin typeface="Arial" panose="020B0604020202020204" pitchFamily="34" charset="0"/>
                <a:cs typeface="Arial" panose="020B0604020202020204" pitchFamily="34" charset="0"/>
              </a:defRPr>
            </a:lvl2pPr>
            <a:lvl3pPr marL="914400" indent="0" algn="r">
              <a:buNone/>
              <a:defRPr sz="1600">
                <a:latin typeface="Arial" panose="020B0604020202020204" pitchFamily="34" charset="0"/>
                <a:cs typeface="Arial" panose="020B0604020202020204" pitchFamily="34" charset="0"/>
              </a:defRPr>
            </a:lvl3pPr>
            <a:lvl4pPr marL="1371600" indent="0" algn="r">
              <a:buNone/>
              <a:defRPr sz="1400">
                <a:latin typeface="Arial" panose="020B0604020202020204" pitchFamily="34" charset="0"/>
                <a:cs typeface="Arial" panose="020B0604020202020204" pitchFamily="34" charset="0"/>
              </a:defRPr>
            </a:lvl4pPr>
            <a:lvl5pPr marL="1828800" indent="0" algn="r">
              <a:buNone/>
              <a:defRPr sz="1400">
                <a:latin typeface="Arial" panose="020B0604020202020204" pitchFamily="34" charset="0"/>
                <a:cs typeface="Arial" panose="020B0604020202020204" pitchFamily="34" charset="0"/>
              </a:defRPr>
            </a:lvl5pPr>
          </a:lstStyle>
          <a:p>
            <a:pPr lvl="0"/>
            <a:r>
              <a:rPr lang="en-US"/>
              <a:t>Edit Master text styles</a:t>
            </a:r>
          </a:p>
        </p:txBody>
      </p:sp>
      <p:sp>
        <p:nvSpPr>
          <p:cNvPr id="52" name="Text Placeholder 37"/>
          <p:cNvSpPr>
            <a:spLocks noGrp="1"/>
          </p:cNvSpPr>
          <p:nvPr>
            <p:ph type="body" sz="quarter" idx="13" hasCustomPrompt="1"/>
          </p:nvPr>
        </p:nvSpPr>
        <p:spPr>
          <a:xfrm>
            <a:off x="8418764" y="572816"/>
            <a:ext cx="1337180" cy="711208"/>
          </a:xfrm>
        </p:spPr>
        <p:txBody>
          <a:bodyPr>
            <a:noAutofit/>
          </a:bodyPr>
          <a:lstStyle>
            <a:lvl1pPr marL="0" indent="0" algn="l">
              <a:buNone/>
              <a:defRPr sz="5400" b="1">
                <a:solidFill>
                  <a:srgbClr val="7BADD3"/>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b="1">
                <a:latin typeface="Arial" panose="020B0604020202020204" pitchFamily="34" charset="0"/>
                <a:cs typeface="Arial" panose="020B0604020202020204" pitchFamily="34" charset="0"/>
              </a:defRPr>
            </a:lvl2pPr>
            <a:lvl3pPr marL="914400" indent="0">
              <a:buNone/>
              <a:defRPr sz="2800" b="1">
                <a:latin typeface="Arial" panose="020B0604020202020204" pitchFamily="34" charset="0"/>
                <a:cs typeface="Arial" panose="020B0604020202020204" pitchFamily="34" charset="0"/>
              </a:defRPr>
            </a:lvl3pPr>
            <a:lvl4pPr marL="1371600" indent="0">
              <a:buNone/>
              <a:defRPr sz="2800" b="1">
                <a:latin typeface="Arial" panose="020B0604020202020204" pitchFamily="34" charset="0"/>
                <a:cs typeface="Arial" panose="020B0604020202020204" pitchFamily="34" charset="0"/>
              </a:defRPr>
            </a:lvl4pPr>
            <a:lvl5pPr marL="1828800" indent="0">
              <a:buNone/>
              <a:defRPr sz="2800" b="1">
                <a:latin typeface="Arial" panose="020B0604020202020204" pitchFamily="34" charset="0"/>
                <a:cs typeface="Arial" panose="020B0604020202020204" pitchFamily="34" charset="0"/>
              </a:defRPr>
            </a:lvl5pPr>
          </a:lstStyle>
          <a:p>
            <a:pPr lvl="0"/>
            <a:r>
              <a:rPr lang="en-US"/>
              <a:t>01</a:t>
            </a:r>
          </a:p>
        </p:txBody>
      </p:sp>
      <p:sp>
        <p:nvSpPr>
          <p:cNvPr id="53" name="Text Placeholder 37"/>
          <p:cNvSpPr>
            <a:spLocks noGrp="1"/>
          </p:cNvSpPr>
          <p:nvPr>
            <p:ph type="body" sz="quarter" idx="14" hasCustomPrompt="1"/>
          </p:nvPr>
        </p:nvSpPr>
        <p:spPr>
          <a:xfrm>
            <a:off x="8418764" y="2453988"/>
            <a:ext cx="1337180" cy="711208"/>
          </a:xfrm>
        </p:spPr>
        <p:txBody>
          <a:bodyPr>
            <a:noAutofit/>
          </a:bodyPr>
          <a:lstStyle>
            <a:lvl1pPr marL="0" indent="0" algn="l">
              <a:buNone/>
              <a:defRPr sz="5400" b="1">
                <a:solidFill>
                  <a:srgbClr val="7BADD3"/>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b="1">
                <a:latin typeface="Arial" panose="020B0604020202020204" pitchFamily="34" charset="0"/>
                <a:cs typeface="Arial" panose="020B0604020202020204" pitchFamily="34" charset="0"/>
              </a:defRPr>
            </a:lvl2pPr>
            <a:lvl3pPr marL="914400" indent="0">
              <a:buNone/>
              <a:defRPr sz="2800" b="1">
                <a:latin typeface="Arial" panose="020B0604020202020204" pitchFamily="34" charset="0"/>
                <a:cs typeface="Arial" panose="020B0604020202020204" pitchFamily="34" charset="0"/>
              </a:defRPr>
            </a:lvl3pPr>
            <a:lvl4pPr marL="1371600" indent="0">
              <a:buNone/>
              <a:defRPr sz="2800" b="1">
                <a:latin typeface="Arial" panose="020B0604020202020204" pitchFamily="34" charset="0"/>
                <a:cs typeface="Arial" panose="020B0604020202020204" pitchFamily="34" charset="0"/>
              </a:defRPr>
            </a:lvl4pPr>
            <a:lvl5pPr marL="1828800" indent="0">
              <a:buNone/>
              <a:defRPr sz="2800" b="1">
                <a:latin typeface="Arial" panose="020B0604020202020204" pitchFamily="34" charset="0"/>
                <a:cs typeface="Arial" panose="020B0604020202020204" pitchFamily="34" charset="0"/>
              </a:defRPr>
            </a:lvl5pPr>
          </a:lstStyle>
          <a:p>
            <a:pPr lvl="0"/>
            <a:r>
              <a:rPr lang="en-US"/>
              <a:t>02</a:t>
            </a:r>
          </a:p>
        </p:txBody>
      </p:sp>
      <p:sp>
        <p:nvSpPr>
          <p:cNvPr id="54" name="Text Placeholder 37"/>
          <p:cNvSpPr>
            <a:spLocks noGrp="1"/>
          </p:cNvSpPr>
          <p:nvPr>
            <p:ph type="body" sz="quarter" idx="15" hasCustomPrompt="1"/>
          </p:nvPr>
        </p:nvSpPr>
        <p:spPr>
          <a:xfrm>
            <a:off x="8418764" y="4459433"/>
            <a:ext cx="1337180" cy="711208"/>
          </a:xfrm>
        </p:spPr>
        <p:txBody>
          <a:bodyPr>
            <a:noAutofit/>
          </a:bodyPr>
          <a:lstStyle>
            <a:lvl1pPr marL="0" indent="0" algn="l">
              <a:buNone/>
              <a:defRPr sz="5400" b="1">
                <a:solidFill>
                  <a:srgbClr val="7BADD3"/>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b="1">
                <a:latin typeface="Arial" panose="020B0604020202020204" pitchFamily="34" charset="0"/>
                <a:cs typeface="Arial" panose="020B0604020202020204" pitchFamily="34" charset="0"/>
              </a:defRPr>
            </a:lvl2pPr>
            <a:lvl3pPr marL="914400" indent="0">
              <a:buNone/>
              <a:defRPr sz="2800" b="1">
                <a:latin typeface="Arial" panose="020B0604020202020204" pitchFamily="34" charset="0"/>
                <a:cs typeface="Arial" panose="020B0604020202020204" pitchFamily="34" charset="0"/>
              </a:defRPr>
            </a:lvl3pPr>
            <a:lvl4pPr marL="1371600" indent="0">
              <a:buNone/>
              <a:defRPr sz="2800" b="1">
                <a:latin typeface="Arial" panose="020B0604020202020204" pitchFamily="34" charset="0"/>
                <a:cs typeface="Arial" panose="020B0604020202020204" pitchFamily="34" charset="0"/>
              </a:defRPr>
            </a:lvl4pPr>
            <a:lvl5pPr marL="1828800" indent="0">
              <a:buNone/>
              <a:defRPr sz="2800" b="1">
                <a:latin typeface="Arial" panose="020B0604020202020204" pitchFamily="34" charset="0"/>
                <a:cs typeface="Arial" panose="020B0604020202020204" pitchFamily="34" charset="0"/>
              </a:defRPr>
            </a:lvl5pPr>
          </a:lstStyle>
          <a:p>
            <a:pPr lvl="0"/>
            <a:r>
              <a:rPr lang="en-US"/>
              <a:t>03</a:t>
            </a:r>
          </a:p>
        </p:txBody>
      </p:sp>
      <p:sp>
        <p:nvSpPr>
          <p:cNvPr id="56" name="Text Placeholder 55"/>
          <p:cNvSpPr>
            <a:spLocks noGrp="1"/>
          </p:cNvSpPr>
          <p:nvPr>
            <p:ph type="body" sz="quarter" idx="16"/>
          </p:nvPr>
        </p:nvSpPr>
        <p:spPr>
          <a:xfrm>
            <a:off x="8464698" y="1261685"/>
            <a:ext cx="3200829" cy="1142464"/>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a:r>
              <a:rPr lang="en-US"/>
              <a:t>Edit Master text styles</a:t>
            </a:r>
          </a:p>
        </p:txBody>
      </p:sp>
      <p:sp>
        <p:nvSpPr>
          <p:cNvPr id="57" name="Text Placeholder 55"/>
          <p:cNvSpPr>
            <a:spLocks noGrp="1"/>
          </p:cNvSpPr>
          <p:nvPr>
            <p:ph type="body" sz="quarter" idx="17"/>
          </p:nvPr>
        </p:nvSpPr>
        <p:spPr>
          <a:xfrm>
            <a:off x="8464697" y="3155145"/>
            <a:ext cx="3200829" cy="1142464"/>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a:r>
              <a:rPr lang="en-US"/>
              <a:t>Edit Master text styles</a:t>
            </a:r>
          </a:p>
        </p:txBody>
      </p:sp>
      <p:sp>
        <p:nvSpPr>
          <p:cNvPr id="58" name="Text Placeholder 55"/>
          <p:cNvSpPr>
            <a:spLocks noGrp="1"/>
          </p:cNvSpPr>
          <p:nvPr>
            <p:ph type="body" sz="quarter" idx="18"/>
          </p:nvPr>
        </p:nvSpPr>
        <p:spPr>
          <a:xfrm>
            <a:off x="8469316" y="5164053"/>
            <a:ext cx="3200829" cy="1142464"/>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34331198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Rectangle 7"/>
          <p:cNvSpPr/>
          <p:nvPr userDrawn="1"/>
        </p:nvSpPr>
        <p:spPr>
          <a:xfrm>
            <a:off x="0" y="-6278"/>
            <a:ext cx="6096000" cy="6864278"/>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rot="16200000">
            <a:off x="-1293086"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71057" y="1530969"/>
            <a:ext cx="5425951" cy="1063127"/>
          </a:xfrm>
        </p:spPr>
        <p:txBody>
          <a:bodyPr anchor="t">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6095586" y="0"/>
            <a:ext cx="6096413"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97620" y="2605663"/>
            <a:ext cx="5399388" cy="998364"/>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0" name="Text Placeholder 19"/>
          <p:cNvSpPr>
            <a:spLocks noGrp="1"/>
          </p:cNvSpPr>
          <p:nvPr>
            <p:ph type="body" sz="quarter" idx="10" hasCustomPrompt="1"/>
          </p:nvPr>
        </p:nvSpPr>
        <p:spPr>
          <a:xfrm>
            <a:off x="1406525" y="3663171"/>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2" name="Text Placeholder 21"/>
          <p:cNvSpPr>
            <a:spLocks noGrp="1"/>
          </p:cNvSpPr>
          <p:nvPr>
            <p:ph type="body" sz="quarter" idx="11"/>
          </p:nvPr>
        </p:nvSpPr>
        <p:spPr>
          <a:xfrm>
            <a:off x="1406525" y="4063496"/>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23" name="Text Placeholder 19"/>
          <p:cNvSpPr>
            <a:spLocks noGrp="1"/>
          </p:cNvSpPr>
          <p:nvPr>
            <p:ph type="body" sz="quarter" idx="12" hasCustomPrompt="1"/>
          </p:nvPr>
        </p:nvSpPr>
        <p:spPr>
          <a:xfrm>
            <a:off x="1392672" y="5182555"/>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4" name="Text Placeholder 21"/>
          <p:cNvSpPr>
            <a:spLocks noGrp="1"/>
          </p:cNvSpPr>
          <p:nvPr>
            <p:ph type="body" sz="quarter" idx="13"/>
          </p:nvPr>
        </p:nvSpPr>
        <p:spPr>
          <a:xfrm>
            <a:off x="1392672" y="5582880"/>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14750652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15"/>
          <p:cNvSpPr>
            <a:spLocks noGrp="1"/>
          </p:cNvSpPr>
          <p:nvPr>
            <p:ph type="pic" sz="quarter" idx="14"/>
          </p:nvPr>
        </p:nvSpPr>
        <p:spPr>
          <a:xfrm>
            <a:off x="6105958" y="0"/>
            <a:ext cx="6076806" cy="6858000"/>
          </a:xfrm>
          <a:prstGeom prst="rect">
            <a:avLst/>
          </a:prstGeom>
        </p:spPr>
        <p:txBody>
          <a:bodyPr/>
          <a:lstStyle/>
          <a:p>
            <a:endParaRPr lang="en-US"/>
          </a:p>
        </p:txBody>
      </p:sp>
      <p:sp>
        <p:nvSpPr>
          <p:cNvPr id="7" name="Content Placeholder 2"/>
          <p:cNvSpPr>
            <a:spLocks noGrp="1"/>
          </p:cNvSpPr>
          <p:nvPr>
            <p:ph idx="1"/>
          </p:nvPr>
        </p:nvSpPr>
        <p:spPr>
          <a:xfrm>
            <a:off x="568034" y="3724165"/>
            <a:ext cx="4218715" cy="2146764"/>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solidFill>
                <a:latin typeface="Arial" panose="020B0604020202020204" pitchFamily="34" charset="0"/>
                <a:cs typeface="Arial" panose="020B0604020202020204" pitchFamily="34" charset="0"/>
              </a:defRPr>
            </a:lvl2pPr>
            <a:lvl3pPr marL="914400" indent="0">
              <a:buNone/>
              <a:defRPr sz="1800">
                <a:solidFill>
                  <a:schemeClr val="tx1"/>
                </a:solidFill>
                <a:latin typeface="Arial" panose="020B0604020202020204" pitchFamily="34" charset="0"/>
                <a:cs typeface="Arial" panose="020B0604020202020204" pitchFamily="34" charset="0"/>
              </a:defRPr>
            </a:lvl3pPr>
            <a:lvl4pPr marL="1371600" indent="0">
              <a:buNone/>
              <a:defRPr sz="1600">
                <a:solidFill>
                  <a:schemeClr val="tx1"/>
                </a:solidFill>
                <a:latin typeface="Arial" panose="020B0604020202020204" pitchFamily="34" charset="0"/>
                <a:cs typeface="Arial" panose="020B0604020202020204" pitchFamily="34" charset="0"/>
              </a:defRPr>
            </a:lvl4pPr>
            <a:lvl5pPr marL="1828800" indent="0">
              <a:buNone/>
              <a:defRPr sz="1600">
                <a:solidFill>
                  <a:schemeClr val="tx1"/>
                </a:solidFill>
                <a:latin typeface="Arial" panose="020B0604020202020204" pitchFamily="34" charset="0"/>
                <a:cs typeface="Arial" panose="020B0604020202020204" pitchFamily="34" charset="0"/>
              </a:defRPr>
            </a:lvl5pPr>
          </a:lstStyle>
          <a:p>
            <a:pPr lvl="0"/>
            <a:r>
              <a:rPr lang="en-US"/>
              <a:t>Edit Master text styles</a:t>
            </a:r>
          </a:p>
        </p:txBody>
      </p:sp>
      <p:sp>
        <p:nvSpPr>
          <p:cNvPr id="8" name="Rectangle 7"/>
          <p:cNvSpPr/>
          <p:nvPr userDrawn="1"/>
        </p:nvSpPr>
        <p:spPr>
          <a:xfrm rot="16200000">
            <a:off x="-1295399"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p:cNvSpPr>
            <a:spLocks noGrp="1"/>
          </p:cNvSpPr>
          <p:nvPr>
            <p:ph type="body" sz="quarter" idx="15" hasCustomPrompt="1"/>
          </p:nvPr>
        </p:nvSpPr>
        <p:spPr>
          <a:xfrm>
            <a:off x="568034" y="1997362"/>
            <a:ext cx="4218715" cy="2162175"/>
          </a:xfrm>
          <a:prstGeom prst="rect">
            <a:avLst/>
          </a:prstGeom>
        </p:spPr>
        <p:txBody>
          <a:bodyPr/>
          <a:lstStyle>
            <a:lvl1pPr marL="0" indent="0">
              <a:buNone/>
              <a:defRPr sz="36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8058838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0" y="0"/>
            <a:ext cx="6069013" cy="6858000"/>
          </a:xfrm>
          <a:prstGeom prst="rect">
            <a:avLst/>
          </a:prstGeom>
        </p:spPr>
        <p:txBody>
          <a:bodyPr/>
          <a:lstStyle/>
          <a:p>
            <a:endParaRPr lang="en-US"/>
          </a:p>
        </p:txBody>
      </p:sp>
      <p:sp>
        <p:nvSpPr>
          <p:cNvPr id="8" name="Content Placeholder 2"/>
          <p:cNvSpPr>
            <a:spLocks noGrp="1"/>
          </p:cNvSpPr>
          <p:nvPr>
            <p:ph idx="1"/>
          </p:nvPr>
        </p:nvSpPr>
        <p:spPr>
          <a:xfrm>
            <a:off x="6608638" y="3724165"/>
            <a:ext cx="4218715" cy="2146764"/>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solidFill>
                <a:latin typeface="Arial" panose="020B0604020202020204" pitchFamily="34" charset="0"/>
                <a:cs typeface="Arial" panose="020B0604020202020204" pitchFamily="34" charset="0"/>
              </a:defRPr>
            </a:lvl2pPr>
            <a:lvl3pPr marL="914400" indent="0">
              <a:buNone/>
              <a:defRPr sz="1800">
                <a:solidFill>
                  <a:schemeClr val="tx1"/>
                </a:solidFill>
                <a:latin typeface="Arial" panose="020B0604020202020204" pitchFamily="34" charset="0"/>
                <a:cs typeface="Arial" panose="020B0604020202020204" pitchFamily="34" charset="0"/>
              </a:defRPr>
            </a:lvl3pPr>
            <a:lvl4pPr marL="1371600" indent="0">
              <a:buNone/>
              <a:defRPr sz="1600">
                <a:solidFill>
                  <a:schemeClr val="tx1"/>
                </a:solidFill>
                <a:latin typeface="Arial" panose="020B0604020202020204" pitchFamily="34" charset="0"/>
                <a:cs typeface="Arial" panose="020B0604020202020204" pitchFamily="34" charset="0"/>
              </a:defRPr>
            </a:lvl4pPr>
            <a:lvl5pPr marL="1828800" indent="0">
              <a:buNone/>
              <a:defRPr sz="1600">
                <a:solidFill>
                  <a:schemeClr val="tx1"/>
                </a:solidFill>
                <a:latin typeface="Arial" panose="020B0604020202020204" pitchFamily="34" charset="0"/>
                <a:cs typeface="Arial" panose="020B0604020202020204" pitchFamily="34" charset="0"/>
              </a:defRPr>
            </a:lvl5pPr>
          </a:lstStyle>
          <a:p>
            <a:pPr lvl="0"/>
            <a:r>
              <a:rPr lang="en-US"/>
              <a:t>Edit Master text styles</a:t>
            </a:r>
          </a:p>
        </p:txBody>
      </p:sp>
      <p:sp>
        <p:nvSpPr>
          <p:cNvPr id="9" name="Rectangle 8"/>
          <p:cNvSpPr/>
          <p:nvPr userDrawn="1"/>
        </p:nvSpPr>
        <p:spPr>
          <a:xfrm rot="16200000">
            <a:off x="4791385"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p:cNvSpPr>
            <a:spLocks noGrp="1"/>
          </p:cNvSpPr>
          <p:nvPr>
            <p:ph type="body" sz="quarter" idx="15" hasCustomPrompt="1"/>
          </p:nvPr>
        </p:nvSpPr>
        <p:spPr>
          <a:xfrm>
            <a:off x="6608638" y="1997362"/>
            <a:ext cx="4218715" cy="2162175"/>
          </a:xfrm>
          <a:prstGeom prst="rect">
            <a:avLst/>
          </a:prstGeom>
        </p:spPr>
        <p:txBody>
          <a:bodyPr/>
          <a:lstStyle>
            <a:lvl1pPr marL="0" indent="0">
              <a:buNone/>
              <a:defRPr sz="36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909777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6" name="Picture Placeholder 15"/>
          <p:cNvSpPr>
            <a:spLocks noGrp="1"/>
          </p:cNvSpPr>
          <p:nvPr>
            <p:ph type="pic" sz="quarter" idx="14"/>
          </p:nvPr>
        </p:nvSpPr>
        <p:spPr>
          <a:xfrm>
            <a:off x="6105958" y="0"/>
            <a:ext cx="6076806" cy="6858000"/>
          </a:xfrm>
          <a:prstGeom prst="rect">
            <a:avLst/>
          </a:prstGeom>
        </p:spPr>
        <p:txBody>
          <a:bodyPr/>
          <a:lstStyle/>
          <a:p>
            <a:endParaRPr lang="en-US"/>
          </a:p>
        </p:txBody>
      </p:sp>
      <p:sp>
        <p:nvSpPr>
          <p:cNvPr id="3" name="Content Placeholder 2"/>
          <p:cNvSpPr>
            <a:spLocks noGrp="1"/>
          </p:cNvSpPr>
          <p:nvPr>
            <p:ph idx="1"/>
          </p:nvPr>
        </p:nvSpPr>
        <p:spPr>
          <a:xfrm>
            <a:off x="568034" y="3724165"/>
            <a:ext cx="4218715" cy="2146764"/>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solidFill>
                <a:latin typeface="Arial" panose="020B0604020202020204" pitchFamily="34" charset="0"/>
                <a:cs typeface="Arial" panose="020B0604020202020204" pitchFamily="34" charset="0"/>
              </a:defRPr>
            </a:lvl2pPr>
            <a:lvl3pPr marL="914400" indent="0">
              <a:buNone/>
              <a:defRPr sz="1800">
                <a:solidFill>
                  <a:schemeClr val="tx1"/>
                </a:solidFill>
                <a:latin typeface="Arial" panose="020B0604020202020204" pitchFamily="34" charset="0"/>
                <a:cs typeface="Arial" panose="020B0604020202020204" pitchFamily="34" charset="0"/>
              </a:defRPr>
            </a:lvl3pPr>
            <a:lvl4pPr marL="1371600" indent="0">
              <a:buNone/>
              <a:defRPr sz="1600">
                <a:solidFill>
                  <a:schemeClr val="tx1"/>
                </a:solidFill>
                <a:latin typeface="Arial" panose="020B0604020202020204" pitchFamily="34" charset="0"/>
                <a:cs typeface="Arial" panose="020B0604020202020204" pitchFamily="34" charset="0"/>
              </a:defRPr>
            </a:lvl4pPr>
            <a:lvl5pPr marL="1828800" indent="0">
              <a:buNone/>
              <a:defRPr sz="1600">
                <a:solidFill>
                  <a:schemeClr val="tx1"/>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Rectangle 10"/>
          <p:cNvSpPr/>
          <p:nvPr userDrawn="1"/>
        </p:nvSpPr>
        <p:spPr>
          <a:xfrm rot="16200000">
            <a:off x="-1295399"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p:cNvSpPr>
            <a:spLocks noGrp="1"/>
          </p:cNvSpPr>
          <p:nvPr>
            <p:ph type="body" sz="quarter" idx="15" hasCustomPrompt="1"/>
          </p:nvPr>
        </p:nvSpPr>
        <p:spPr>
          <a:xfrm>
            <a:off x="568034" y="1997362"/>
            <a:ext cx="4218715" cy="2162175"/>
          </a:xfrm>
          <a:prstGeom prst="rect">
            <a:avLst/>
          </a:prstGeom>
        </p:spPr>
        <p:txBody>
          <a:bodyPr/>
          <a:lstStyle>
            <a:lvl1pPr marL="0" indent="0">
              <a:buNone/>
              <a:defRPr sz="36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30642964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80295" y="415635"/>
            <a:ext cx="4793669" cy="3666837"/>
          </a:xfrm>
        </p:spPr>
        <p:txBody>
          <a:bodyPr anchor="ctr">
            <a:normAutofit/>
          </a:bodyPr>
          <a:lstStyle>
            <a:lvl1pPr algn="l">
              <a:defRPr sz="4400" b="1">
                <a:solidFill>
                  <a:srgbClr val="00205C"/>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Subtitle 2"/>
          <p:cNvSpPr>
            <a:spLocks noGrp="1"/>
          </p:cNvSpPr>
          <p:nvPr>
            <p:ph type="subTitle" idx="1"/>
          </p:nvPr>
        </p:nvSpPr>
        <p:spPr>
          <a:xfrm>
            <a:off x="480294" y="4317997"/>
            <a:ext cx="4793670" cy="1057567"/>
          </a:xfrm>
        </p:spPr>
        <p:txBody>
          <a:bodyPr>
            <a:normAutofit/>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p:cNvSpPr/>
          <p:nvPr userDrawn="1"/>
        </p:nvSpPr>
        <p:spPr>
          <a:xfrm rot="16200000">
            <a:off x="-1295399" y="2122054"/>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userDrawn="1"/>
        </p:nvSpPr>
        <p:spPr>
          <a:xfrm>
            <a:off x="5481786" y="824346"/>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01</a:t>
            </a:r>
          </a:p>
        </p:txBody>
      </p:sp>
      <p:sp>
        <p:nvSpPr>
          <p:cNvPr id="10" name="Title 1"/>
          <p:cNvSpPr txBox="1">
            <a:spLocks/>
          </p:cNvSpPr>
          <p:nvPr userDrawn="1"/>
        </p:nvSpPr>
        <p:spPr>
          <a:xfrm>
            <a:off x="5481786" y="2644903"/>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02</a:t>
            </a:r>
          </a:p>
        </p:txBody>
      </p:sp>
      <p:sp>
        <p:nvSpPr>
          <p:cNvPr id="11" name="Title 1"/>
          <p:cNvSpPr txBox="1">
            <a:spLocks/>
          </p:cNvSpPr>
          <p:nvPr userDrawn="1"/>
        </p:nvSpPr>
        <p:spPr>
          <a:xfrm>
            <a:off x="5477168" y="4459851"/>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03</a:t>
            </a:r>
          </a:p>
        </p:txBody>
      </p:sp>
      <p:sp>
        <p:nvSpPr>
          <p:cNvPr id="12" name="Subtitle 2"/>
          <p:cNvSpPr txBox="1">
            <a:spLocks/>
          </p:cNvSpPr>
          <p:nvPr userDrawn="1"/>
        </p:nvSpPr>
        <p:spPr>
          <a:xfrm>
            <a:off x="6594766" y="4962460"/>
            <a:ext cx="4793670" cy="10575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13" name="Title 1"/>
          <p:cNvSpPr txBox="1">
            <a:spLocks/>
          </p:cNvSpPr>
          <p:nvPr userDrawn="1"/>
        </p:nvSpPr>
        <p:spPr>
          <a:xfrm>
            <a:off x="6594766" y="4635854"/>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14" name="Subtitle 2"/>
          <p:cNvSpPr txBox="1">
            <a:spLocks/>
          </p:cNvSpPr>
          <p:nvPr userDrawn="1"/>
        </p:nvSpPr>
        <p:spPr>
          <a:xfrm>
            <a:off x="6580912" y="3230648"/>
            <a:ext cx="4793670" cy="10575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15" name="Title 1"/>
          <p:cNvSpPr txBox="1">
            <a:spLocks/>
          </p:cNvSpPr>
          <p:nvPr userDrawn="1"/>
        </p:nvSpPr>
        <p:spPr>
          <a:xfrm>
            <a:off x="6580912" y="2904042"/>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16" name="Subtitle 2"/>
          <p:cNvSpPr txBox="1">
            <a:spLocks/>
          </p:cNvSpPr>
          <p:nvPr userDrawn="1"/>
        </p:nvSpPr>
        <p:spPr>
          <a:xfrm>
            <a:off x="6585532" y="1415701"/>
            <a:ext cx="4793670" cy="10575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17" name="Title 1"/>
          <p:cNvSpPr txBox="1">
            <a:spLocks/>
          </p:cNvSpPr>
          <p:nvPr userDrawn="1"/>
        </p:nvSpPr>
        <p:spPr>
          <a:xfrm>
            <a:off x="6585532" y="1089095"/>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Tree>
    <p:extLst>
      <p:ext uri="{BB962C8B-B14F-4D97-AF65-F5344CB8AC3E}">
        <p14:creationId xmlns:p14="http://schemas.microsoft.com/office/powerpoint/2010/main" val="31788960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5"/>
          <p:cNvSpPr/>
          <p:nvPr userDrawn="1"/>
        </p:nvSpPr>
        <p:spPr>
          <a:xfrm>
            <a:off x="0" y="1644074"/>
            <a:ext cx="12192000" cy="3556000"/>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0"/>
          </p:nvPr>
        </p:nvSpPr>
        <p:spPr>
          <a:xfrm>
            <a:off x="6537831" y="0"/>
            <a:ext cx="4100513" cy="6858000"/>
          </a:xfrm>
        </p:spPr>
        <p:txBody>
          <a:bodyPr/>
          <a:lstStyle/>
          <a:p>
            <a:endParaRPr lang="en-US"/>
          </a:p>
        </p:txBody>
      </p:sp>
      <p:sp>
        <p:nvSpPr>
          <p:cNvPr id="14" name="Text Placeholder 13"/>
          <p:cNvSpPr>
            <a:spLocks noGrp="1"/>
          </p:cNvSpPr>
          <p:nvPr>
            <p:ph type="body" sz="quarter" idx="11" hasCustomPrompt="1"/>
          </p:nvPr>
        </p:nvSpPr>
        <p:spPr>
          <a:xfrm>
            <a:off x="0" y="1902691"/>
            <a:ext cx="5039592" cy="2189019"/>
          </a:xfrm>
        </p:spPr>
        <p:txBody>
          <a:bodyPr>
            <a:normAutofit/>
          </a:bodyPr>
          <a:lstStyle>
            <a:lvl1pPr marL="0" indent="0" algn="r">
              <a:buNone/>
              <a:defRPr sz="4400" b="1">
                <a:solidFill>
                  <a:schemeClr val="bg1">
                    <a:lumMod val="95000"/>
                  </a:schemeClr>
                </a:solidFill>
                <a:latin typeface="Arial" panose="020B0604020202020204" pitchFamily="34" charset="0"/>
                <a:cs typeface="Arial" panose="020B0604020202020204" pitchFamily="34" charset="0"/>
              </a:defRPr>
            </a:lvl1pPr>
          </a:lstStyle>
          <a:p>
            <a:pPr lvl="0"/>
            <a:r>
              <a:rPr lang="en-US"/>
              <a:t>EDIT MASTER TEXT STYLES</a:t>
            </a:r>
          </a:p>
        </p:txBody>
      </p:sp>
      <p:sp>
        <p:nvSpPr>
          <p:cNvPr id="16" name="Text Placeholder 15"/>
          <p:cNvSpPr>
            <a:spLocks noGrp="1"/>
          </p:cNvSpPr>
          <p:nvPr>
            <p:ph type="body" sz="quarter" idx="12"/>
          </p:nvPr>
        </p:nvSpPr>
        <p:spPr>
          <a:xfrm>
            <a:off x="0" y="4091710"/>
            <a:ext cx="5040313" cy="1561377"/>
          </a:xfrm>
        </p:spPr>
        <p:txBody>
          <a:bodyPr>
            <a:normAutofit/>
          </a:bodyPr>
          <a:lstStyle>
            <a:lvl1pPr marL="0" indent="0" algn="r">
              <a:buNone/>
              <a:defRPr sz="1800">
                <a:solidFill>
                  <a:schemeClr val="bg1">
                    <a:lumMod val="95000"/>
                  </a:schemeClr>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32524592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Rectangle 5"/>
          <p:cNvSpPr/>
          <p:nvPr userDrawn="1"/>
        </p:nvSpPr>
        <p:spPr>
          <a:xfrm>
            <a:off x="0" y="1644074"/>
            <a:ext cx="12192000" cy="3556000"/>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0"/>
          </p:nvPr>
        </p:nvSpPr>
        <p:spPr>
          <a:xfrm>
            <a:off x="6537831" y="0"/>
            <a:ext cx="4100513" cy="6858000"/>
          </a:xfrm>
        </p:spPr>
        <p:txBody>
          <a:bodyPr/>
          <a:lstStyle/>
          <a:p>
            <a:endParaRPr lang="en-US"/>
          </a:p>
        </p:txBody>
      </p:sp>
      <p:sp>
        <p:nvSpPr>
          <p:cNvPr id="14" name="Text Placeholder 13"/>
          <p:cNvSpPr>
            <a:spLocks noGrp="1"/>
          </p:cNvSpPr>
          <p:nvPr>
            <p:ph type="body" sz="quarter" idx="11" hasCustomPrompt="1"/>
          </p:nvPr>
        </p:nvSpPr>
        <p:spPr>
          <a:xfrm>
            <a:off x="0" y="1902691"/>
            <a:ext cx="5039592" cy="2189019"/>
          </a:xfrm>
        </p:spPr>
        <p:txBody>
          <a:bodyPr>
            <a:normAutofit/>
          </a:bodyPr>
          <a:lstStyle>
            <a:lvl1pPr marL="0" indent="0" algn="r">
              <a:buNone/>
              <a:defRPr sz="4400" b="1">
                <a:solidFill>
                  <a:schemeClr val="bg1">
                    <a:lumMod val="95000"/>
                  </a:schemeClr>
                </a:solidFill>
                <a:latin typeface="Arial" panose="020B0604020202020204" pitchFamily="34" charset="0"/>
                <a:cs typeface="Arial" panose="020B0604020202020204" pitchFamily="34" charset="0"/>
              </a:defRPr>
            </a:lvl1pPr>
          </a:lstStyle>
          <a:p>
            <a:pPr lvl="0"/>
            <a:r>
              <a:rPr lang="en-US"/>
              <a:t>EDIT MASTER TEXT STYLES</a:t>
            </a:r>
          </a:p>
        </p:txBody>
      </p:sp>
      <p:sp>
        <p:nvSpPr>
          <p:cNvPr id="16" name="Text Placeholder 15"/>
          <p:cNvSpPr>
            <a:spLocks noGrp="1"/>
          </p:cNvSpPr>
          <p:nvPr>
            <p:ph type="body" sz="quarter" idx="12"/>
          </p:nvPr>
        </p:nvSpPr>
        <p:spPr>
          <a:xfrm>
            <a:off x="0" y="4091710"/>
            <a:ext cx="5040313" cy="1561377"/>
          </a:xfrm>
        </p:spPr>
        <p:txBody>
          <a:bodyPr>
            <a:normAutofit/>
          </a:bodyPr>
          <a:lstStyle>
            <a:lvl1pPr marL="0" indent="0" algn="r">
              <a:buNone/>
              <a:defRPr sz="1800">
                <a:solidFill>
                  <a:schemeClr val="bg1">
                    <a:lumMod val="95000"/>
                  </a:schemeClr>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765147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8238" y="121639"/>
            <a:ext cx="3783435" cy="6736361"/>
          </a:xfrm>
          <a:prstGeom prst="rect">
            <a:avLst/>
          </a:prstGeom>
        </p:spPr>
      </p:pic>
      <p:sp>
        <p:nvSpPr>
          <p:cNvPr id="7" name="Rectangle 6"/>
          <p:cNvSpPr/>
          <p:nvPr userDrawn="1"/>
        </p:nvSpPr>
        <p:spPr>
          <a:xfrm>
            <a:off x="2308" y="0"/>
            <a:ext cx="3796645" cy="6858000"/>
          </a:xfrm>
          <a:prstGeom prst="rect">
            <a:avLst/>
          </a:prstGeom>
          <a:solidFill>
            <a:srgbClr val="0E254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rot="16200000">
            <a:off x="-1295399"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8399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p:cNvSpPr/>
          <p:nvPr userDrawn="1"/>
        </p:nvSpPr>
        <p:spPr>
          <a:xfrm rot="16200000">
            <a:off x="-1295399"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ubtitle 2"/>
          <p:cNvSpPr txBox="1">
            <a:spLocks/>
          </p:cNvSpPr>
          <p:nvPr userDrawn="1"/>
        </p:nvSpPr>
        <p:spPr>
          <a:xfrm>
            <a:off x="6634026" y="913079"/>
            <a:ext cx="4793670"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26" name="Title 1"/>
          <p:cNvSpPr txBox="1">
            <a:spLocks/>
          </p:cNvSpPr>
          <p:nvPr userDrawn="1"/>
        </p:nvSpPr>
        <p:spPr>
          <a:xfrm>
            <a:off x="6592457" y="606911"/>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7" name="Title 1"/>
          <p:cNvSpPr txBox="1">
            <a:spLocks/>
          </p:cNvSpPr>
          <p:nvPr userDrawn="1"/>
        </p:nvSpPr>
        <p:spPr>
          <a:xfrm>
            <a:off x="6592457" y="2036478"/>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8" name="Title 1"/>
          <p:cNvSpPr txBox="1">
            <a:spLocks/>
          </p:cNvSpPr>
          <p:nvPr userDrawn="1"/>
        </p:nvSpPr>
        <p:spPr>
          <a:xfrm>
            <a:off x="6597077" y="3491209"/>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9" name="Title 1"/>
          <p:cNvSpPr txBox="1">
            <a:spLocks/>
          </p:cNvSpPr>
          <p:nvPr userDrawn="1"/>
        </p:nvSpPr>
        <p:spPr>
          <a:xfrm>
            <a:off x="6599386" y="4893488"/>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30" name="Subtitle 2"/>
          <p:cNvSpPr txBox="1">
            <a:spLocks/>
          </p:cNvSpPr>
          <p:nvPr userDrawn="1"/>
        </p:nvSpPr>
        <p:spPr>
          <a:xfrm>
            <a:off x="6634026" y="2343745"/>
            <a:ext cx="4793670"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31" name="Subtitle 2"/>
          <p:cNvSpPr txBox="1">
            <a:spLocks/>
          </p:cNvSpPr>
          <p:nvPr userDrawn="1"/>
        </p:nvSpPr>
        <p:spPr>
          <a:xfrm>
            <a:off x="6634026" y="3768934"/>
            <a:ext cx="4793670"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32" name="Subtitle 2"/>
          <p:cNvSpPr txBox="1">
            <a:spLocks/>
          </p:cNvSpPr>
          <p:nvPr userDrawn="1"/>
        </p:nvSpPr>
        <p:spPr>
          <a:xfrm>
            <a:off x="6634026" y="5194123"/>
            <a:ext cx="4793670"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34" name="Text Placeholder 33"/>
          <p:cNvSpPr>
            <a:spLocks noGrp="1"/>
          </p:cNvSpPr>
          <p:nvPr>
            <p:ph type="body" sz="quarter" idx="10" hasCustomPrompt="1"/>
          </p:nvPr>
        </p:nvSpPr>
        <p:spPr>
          <a:xfrm>
            <a:off x="557213" y="2088861"/>
            <a:ext cx="4394200" cy="1385887"/>
          </a:xfrm>
        </p:spPr>
        <p:txBody>
          <a:bodyPr>
            <a:normAutofit/>
          </a:bodyPr>
          <a:lstStyle>
            <a:lvl1pPr marL="0" indent="0">
              <a:buNone/>
              <a:defRPr sz="4400" b="1">
                <a:solidFill>
                  <a:srgbClr val="00205C"/>
                </a:solidFill>
                <a:latin typeface="Arial" panose="020B0604020202020204" pitchFamily="34" charset="0"/>
                <a:cs typeface="Arial" panose="020B0604020202020204" pitchFamily="34" charset="0"/>
              </a:defRPr>
            </a:lvl1pPr>
          </a:lstStyle>
          <a:p>
            <a:pPr lvl="0"/>
            <a:r>
              <a:rPr lang="en-US"/>
              <a:t>EDIT MASTER TEXT STYLES</a:t>
            </a:r>
          </a:p>
        </p:txBody>
      </p:sp>
      <p:sp>
        <p:nvSpPr>
          <p:cNvPr id="36" name="Text Placeholder 35"/>
          <p:cNvSpPr>
            <a:spLocks noGrp="1"/>
          </p:cNvSpPr>
          <p:nvPr>
            <p:ph type="body" sz="quarter" idx="11"/>
          </p:nvPr>
        </p:nvSpPr>
        <p:spPr>
          <a:xfrm>
            <a:off x="557213" y="3524036"/>
            <a:ext cx="4513262" cy="1423987"/>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23169089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1"/>
          <p:cNvSpPr txBox="1">
            <a:spLocks/>
          </p:cNvSpPr>
          <p:nvPr userDrawn="1"/>
        </p:nvSpPr>
        <p:spPr>
          <a:xfrm>
            <a:off x="207824" y="99947"/>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01</a:t>
            </a:r>
          </a:p>
        </p:txBody>
      </p:sp>
      <p:sp>
        <p:nvSpPr>
          <p:cNvPr id="11" name="Text Placeholder 10"/>
          <p:cNvSpPr>
            <a:spLocks noGrp="1"/>
          </p:cNvSpPr>
          <p:nvPr>
            <p:ph type="body" sz="quarter" idx="10" hasCustomPrompt="1"/>
          </p:nvPr>
        </p:nvSpPr>
        <p:spPr>
          <a:xfrm>
            <a:off x="990604" y="635656"/>
            <a:ext cx="3970626" cy="3666981"/>
          </a:xfrm>
        </p:spPr>
        <p:txBody>
          <a:bodyPr>
            <a:noAutofit/>
          </a:bodyPr>
          <a:lstStyle>
            <a:lvl1pPr marL="0" indent="0">
              <a:buNone/>
              <a:defRPr sz="44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2" name="Text Placeholder 35"/>
          <p:cNvSpPr>
            <a:spLocks noGrp="1"/>
          </p:cNvSpPr>
          <p:nvPr>
            <p:ph type="body" sz="quarter" idx="11"/>
          </p:nvPr>
        </p:nvSpPr>
        <p:spPr>
          <a:xfrm>
            <a:off x="990605" y="2549237"/>
            <a:ext cx="3970625" cy="1874982"/>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25214104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Title 1"/>
          <p:cNvSpPr txBox="1">
            <a:spLocks/>
          </p:cNvSpPr>
          <p:nvPr userDrawn="1"/>
        </p:nvSpPr>
        <p:spPr>
          <a:xfrm>
            <a:off x="10247752" y="2105895"/>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02</a:t>
            </a:r>
          </a:p>
        </p:txBody>
      </p:sp>
      <p:sp>
        <p:nvSpPr>
          <p:cNvPr id="11" name="Text Placeholder 10"/>
          <p:cNvSpPr>
            <a:spLocks noGrp="1"/>
          </p:cNvSpPr>
          <p:nvPr>
            <p:ph type="body" sz="quarter" idx="10" hasCustomPrompt="1"/>
          </p:nvPr>
        </p:nvSpPr>
        <p:spPr>
          <a:xfrm>
            <a:off x="7059906" y="2641605"/>
            <a:ext cx="3970626" cy="1893454"/>
          </a:xfrm>
        </p:spPr>
        <p:txBody>
          <a:bodyPr>
            <a:noAutofit/>
          </a:bodyPr>
          <a:lstStyle>
            <a:lvl1pPr marL="0" indent="0" algn="r">
              <a:buNone/>
              <a:defRPr sz="44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2" name="Text Placeholder 35"/>
          <p:cNvSpPr>
            <a:spLocks noGrp="1"/>
          </p:cNvSpPr>
          <p:nvPr>
            <p:ph type="body" sz="quarter" idx="11"/>
          </p:nvPr>
        </p:nvSpPr>
        <p:spPr>
          <a:xfrm>
            <a:off x="7059907" y="4673603"/>
            <a:ext cx="3970625" cy="1874982"/>
          </a:xfrm>
        </p:spPr>
        <p:txBody>
          <a:bodyPr>
            <a:normAutofit/>
          </a:bodyPr>
          <a:lstStyle>
            <a:lvl1pPr marL="0" indent="0" algn="r">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1172830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Title 1"/>
          <p:cNvSpPr txBox="1">
            <a:spLocks/>
          </p:cNvSpPr>
          <p:nvPr userDrawn="1"/>
        </p:nvSpPr>
        <p:spPr>
          <a:xfrm>
            <a:off x="367146" y="2972458"/>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01</a:t>
            </a:r>
          </a:p>
        </p:txBody>
      </p:sp>
      <p:sp>
        <p:nvSpPr>
          <p:cNvPr id="7" name="Rectangle 6"/>
          <p:cNvSpPr/>
          <p:nvPr userDrawn="1"/>
        </p:nvSpPr>
        <p:spPr>
          <a:xfrm rot="10800000">
            <a:off x="4680532" y="-4167"/>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userDrawn="1"/>
        </p:nvSpPr>
        <p:spPr>
          <a:xfrm>
            <a:off x="3253514" y="2967842"/>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02</a:t>
            </a:r>
          </a:p>
        </p:txBody>
      </p:sp>
      <p:sp>
        <p:nvSpPr>
          <p:cNvPr id="14" name="Title 1"/>
          <p:cNvSpPr txBox="1">
            <a:spLocks/>
          </p:cNvSpPr>
          <p:nvPr userDrawn="1"/>
        </p:nvSpPr>
        <p:spPr>
          <a:xfrm>
            <a:off x="6181456" y="2967840"/>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03</a:t>
            </a:r>
          </a:p>
        </p:txBody>
      </p:sp>
      <p:sp>
        <p:nvSpPr>
          <p:cNvPr id="17" name="Title 1"/>
          <p:cNvSpPr txBox="1">
            <a:spLocks/>
          </p:cNvSpPr>
          <p:nvPr userDrawn="1"/>
        </p:nvSpPr>
        <p:spPr>
          <a:xfrm>
            <a:off x="9067824" y="2963224"/>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04</a:t>
            </a:r>
          </a:p>
        </p:txBody>
      </p:sp>
      <p:sp>
        <p:nvSpPr>
          <p:cNvPr id="21" name="Text Placeholder 20"/>
          <p:cNvSpPr>
            <a:spLocks noGrp="1"/>
          </p:cNvSpPr>
          <p:nvPr>
            <p:ph type="body" sz="quarter" idx="10" hasCustomPrompt="1"/>
          </p:nvPr>
        </p:nvSpPr>
        <p:spPr>
          <a:xfrm>
            <a:off x="1442895" y="527737"/>
            <a:ext cx="9418638" cy="1947607"/>
          </a:xfrm>
        </p:spPr>
        <p:txBody>
          <a:bodyPr>
            <a:normAutofit/>
          </a:bodyPr>
          <a:lstStyle>
            <a:lvl1pPr marL="0" indent="0" algn="ctr">
              <a:buNone/>
              <a:defRPr sz="40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22" name="Subtitle 2"/>
          <p:cNvSpPr txBox="1">
            <a:spLocks/>
          </p:cNvSpPr>
          <p:nvPr userDrawn="1"/>
        </p:nvSpPr>
        <p:spPr>
          <a:xfrm>
            <a:off x="773549" y="3967344"/>
            <a:ext cx="2175158" cy="21101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23" name="Title 1"/>
          <p:cNvSpPr txBox="1">
            <a:spLocks/>
          </p:cNvSpPr>
          <p:nvPr userDrawn="1"/>
        </p:nvSpPr>
        <p:spPr>
          <a:xfrm>
            <a:off x="773549" y="3640737"/>
            <a:ext cx="2133584" cy="39390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4" name="Subtitle 2"/>
          <p:cNvSpPr txBox="1">
            <a:spLocks/>
          </p:cNvSpPr>
          <p:nvPr userDrawn="1"/>
        </p:nvSpPr>
        <p:spPr>
          <a:xfrm>
            <a:off x="3722286" y="3962730"/>
            <a:ext cx="2175158" cy="21101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25" name="Title 1"/>
          <p:cNvSpPr txBox="1">
            <a:spLocks/>
          </p:cNvSpPr>
          <p:nvPr userDrawn="1"/>
        </p:nvSpPr>
        <p:spPr>
          <a:xfrm>
            <a:off x="3722286" y="3636123"/>
            <a:ext cx="2133584" cy="39390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6" name="Subtitle 2"/>
          <p:cNvSpPr txBox="1">
            <a:spLocks/>
          </p:cNvSpPr>
          <p:nvPr userDrawn="1"/>
        </p:nvSpPr>
        <p:spPr>
          <a:xfrm>
            <a:off x="6606339" y="3971960"/>
            <a:ext cx="2175158" cy="21101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27" name="Title 1"/>
          <p:cNvSpPr txBox="1">
            <a:spLocks/>
          </p:cNvSpPr>
          <p:nvPr userDrawn="1"/>
        </p:nvSpPr>
        <p:spPr>
          <a:xfrm>
            <a:off x="6606339" y="3645353"/>
            <a:ext cx="2133584" cy="39390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8" name="Subtitle 2"/>
          <p:cNvSpPr txBox="1">
            <a:spLocks/>
          </p:cNvSpPr>
          <p:nvPr userDrawn="1"/>
        </p:nvSpPr>
        <p:spPr>
          <a:xfrm>
            <a:off x="9513502" y="3976579"/>
            <a:ext cx="2175158" cy="21101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29" name="Title 1"/>
          <p:cNvSpPr txBox="1">
            <a:spLocks/>
          </p:cNvSpPr>
          <p:nvPr userDrawn="1"/>
        </p:nvSpPr>
        <p:spPr>
          <a:xfrm>
            <a:off x="9513502" y="3649972"/>
            <a:ext cx="2133584" cy="39390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Tree>
    <p:extLst>
      <p:ext uri="{BB962C8B-B14F-4D97-AF65-F5344CB8AC3E}">
        <p14:creationId xmlns:p14="http://schemas.microsoft.com/office/powerpoint/2010/main" val="9010709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p:cNvSpPr/>
          <p:nvPr userDrawn="1"/>
        </p:nvSpPr>
        <p:spPr>
          <a:xfrm rot="16200000">
            <a:off x="-1295399" y="1297708"/>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568049" y="792677"/>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01</a:t>
            </a:r>
          </a:p>
        </p:txBody>
      </p:sp>
      <p:sp>
        <p:nvSpPr>
          <p:cNvPr id="10" name="Text Placeholder 20"/>
          <p:cNvSpPr>
            <a:spLocks noGrp="1"/>
          </p:cNvSpPr>
          <p:nvPr>
            <p:ph type="body" sz="quarter" idx="10" hasCustomPrompt="1"/>
          </p:nvPr>
        </p:nvSpPr>
        <p:spPr>
          <a:xfrm>
            <a:off x="2170554" y="885038"/>
            <a:ext cx="9418638" cy="786742"/>
          </a:xfrm>
        </p:spPr>
        <p:txBody>
          <a:bodyPr>
            <a:normAutofit/>
          </a:bodyPr>
          <a:lstStyle>
            <a:lvl1pPr marL="0" indent="0" algn="l">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1551707"/>
            <a:ext cx="9418638" cy="1385454"/>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2863850"/>
            <a:ext cx="12192000" cy="3994150"/>
          </a:xfrm>
        </p:spPr>
        <p:txBody>
          <a:bodyPr/>
          <a:lstStyle/>
          <a:p>
            <a:endParaRPr lang="en-US"/>
          </a:p>
        </p:txBody>
      </p:sp>
    </p:spTree>
    <p:extLst>
      <p:ext uri="{BB962C8B-B14F-4D97-AF65-F5344CB8AC3E}">
        <p14:creationId xmlns:p14="http://schemas.microsoft.com/office/powerpoint/2010/main" val="23055855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6" name="Rectangle 5"/>
          <p:cNvSpPr/>
          <p:nvPr userDrawn="1"/>
        </p:nvSpPr>
        <p:spPr>
          <a:xfrm rot="16200000">
            <a:off x="-1295399" y="1297708"/>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568049" y="792677"/>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02</a:t>
            </a:r>
          </a:p>
        </p:txBody>
      </p:sp>
      <p:sp>
        <p:nvSpPr>
          <p:cNvPr id="10" name="Text Placeholder 20"/>
          <p:cNvSpPr>
            <a:spLocks noGrp="1"/>
          </p:cNvSpPr>
          <p:nvPr>
            <p:ph type="body" sz="quarter" idx="10" hasCustomPrompt="1"/>
          </p:nvPr>
        </p:nvSpPr>
        <p:spPr>
          <a:xfrm>
            <a:off x="2170554" y="885038"/>
            <a:ext cx="9418638" cy="786742"/>
          </a:xfrm>
        </p:spPr>
        <p:txBody>
          <a:bodyPr>
            <a:normAutofit/>
          </a:bodyPr>
          <a:lstStyle>
            <a:lvl1pPr marL="0" indent="0" algn="l">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1551707"/>
            <a:ext cx="9418638" cy="1385454"/>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2863850"/>
            <a:ext cx="12192000" cy="3994150"/>
          </a:xfrm>
        </p:spPr>
        <p:txBody>
          <a:bodyPr/>
          <a:lstStyle/>
          <a:p>
            <a:endParaRPr lang="en-US"/>
          </a:p>
        </p:txBody>
      </p:sp>
    </p:spTree>
    <p:extLst>
      <p:ext uri="{BB962C8B-B14F-4D97-AF65-F5344CB8AC3E}">
        <p14:creationId xmlns:p14="http://schemas.microsoft.com/office/powerpoint/2010/main" val="31754381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6" name="Rectangle 5"/>
          <p:cNvSpPr/>
          <p:nvPr userDrawn="1"/>
        </p:nvSpPr>
        <p:spPr>
          <a:xfrm rot="16200000">
            <a:off x="-1295399" y="1297708"/>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568049" y="792677"/>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03</a:t>
            </a:r>
          </a:p>
        </p:txBody>
      </p:sp>
      <p:sp>
        <p:nvSpPr>
          <p:cNvPr id="10" name="Text Placeholder 20"/>
          <p:cNvSpPr>
            <a:spLocks noGrp="1"/>
          </p:cNvSpPr>
          <p:nvPr>
            <p:ph type="body" sz="quarter" idx="10" hasCustomPrompt="1"/>
          </p:nvPr>
        </p:nvSpPr>
        <p:spPr>
          <a:xfrm>
            <a:off x="2170554" y="885038"/>
            <a:ext cx="9418638" cy="786742"/>
          </a:xfrm>
        </p:spPr>
        <p:txBody>
          <a:bodyPr>
            <a:normAutofit/>
          </a:bodyPr>
          <a:lstStyle>
            <a:lvl1pPr marL="0" indent="0" algn="l">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1551707"/>
            <a:ext cx="9418638" cy="1385454"/>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2863850"/>
            <a:ext cx="12192000" cy="3994150"/>
          </a:xfrm>
        </p:spPr>
        <p:txBody>
          <a:bodyPr/>
          <a:lstStyle/>
          <a:p>
            <a:endParaRPr lang="en-US"/>
          </a:p>
        </p:txBody>
      </p:sp>
    </p:spTree>
    <p:extLst>
      <p:ext uri="{BB962C8B-B14F-4D97-AF65-F5344CB8AC3E}">
        <p14:creationId xmlns:p14="http://schemas.microsoft.com/office/powerpoint/2010/main" val="1861979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6" name="Rectangle 5"/>
          <p:cNvSpPr/>
          <p:nvPr userDrawn="1"/>
        </p:nvSpPr>
        <p:spPr>
          <a:xfrm rot="16200000">
            <a:off x="-1295399" y="1297708"/>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568049" y="792677"/>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04</a:t>
            </a:r>
          </a:p>
        </p:txBody>
      </p:sp>
      <p:sp>
        <p:nvSpPr>
          <p:cNvPr id="10" name="Text Placeholder 20"/>
          <p:cNvSpPr>
            <a:spLocks noGrp="1"/>
          </p:cNvSpPr>
          <p:nvPr>
            <p:ph type="body" sz="quarter" idx="10" hasCustomPrompt="1"/>
          </p:nvPr>
        </p:nvSpPr>
        <p:spPr>
          <a:xfrm>
            <a:off x="2170554" y="885038"/>
            <a:ext cx="9418638" cy="786742"/>
          </a:xfrm>
        </p:spPr>
        <p:txBody>
          <a:bodyPr>
            <a:normAutofit/>
          </a:bodyPr>
          <a:lstStyle>
            <a:lvl1pPr marL="0" indent="0" algn="l">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1551707"/>
            <a:ext cx="9418638" cy="1385454"/>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2863850"/>
            <a:ext cx="12192000" cy="3994150"/>
          </a:xfrm>
        </p:spPr>
        <p:txBody>
          <a:bodyPr/>
          <a:lstStyle/>
          <a:p>
            <a:endParaRPr lang="en-US"/>
          </a:p>
        </p:txBody>
      </p:sp>
    </p:spTree>
    <p:extLst>
      <p:ext uri="{BB962C8B-B14F-4D97-AF65-F5344CB8AC3E}">
        <p14:creationId xmlns:p14="http://schemas.microsoft.com/office/powerpoint/2010/main" val="38345193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6" name="Rectangle 5"/>
          <p:cNvSpPr/>
          <p:nvPr userDrawn="1"/>
        </p:nvSpPr>
        <p:spPr>
          <a:xfrm rot="16200000">
            <a:off x="-1295399" y="1297708"/>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568049" y="792677"/>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05</a:t>
            </a:r>
          </a:p>
        </p:txBody>
      </p:sp>
      <p:sp>
        <p:nvSpPr>
          <p:cNvPr id="10" name="Text Placeholder 20"/>
          <p:cNvSpPr>
            <a:spLocks noGrp="1"/>
          </p:cNvSpPr>
          <p:nvPr>
            <p:ph type="body" sz="quarter" idx="10" hasCustomPrompt="1"/>
          </p:nvPr>
        </p:nvSpPr>
        <p:spPr>
          <a:xfrm>
            <a:off x="2170554" y="885038"/>
            <a:ext cx="9418638" cy="786742"/>
          </a:xfrm>
        </p:spPr>
        <p:txBody>
          <a:bodyPr>
            <a:normAutofit/>
          </a:bodyPr>
          <a:lstStyle>
            <a:lvl1pPr marL="0" indent="0" algn="l">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1551707"/>
            <a:ext cx="9418638" cy="1385454"/>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2863850"/>
            <a:ext cx="12192000" cy="3994150"/>
          </a:xfrm>
        </p:spPr>
        <p:txBody>
          <a:bodyPr/>
          <a:lstStyle/>
          <a:p>
            <a:endParaRPr lang="en-US"/>
          </a:p>
        </p:txBody>
      </p:sp>
    </p:spTree>
    <p:extLst>
      <p:ext uri="{BB962C8B-B14F-4D97-AF65-F5344CB8AC3E}">
        <p14:creationId xmlns:p14="http://schemas.microsoft.com/office/powerpoint/2010/main" val="6796724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Rectangle 5"/>
          <p:cNvSpPr/>
          <p:nvPr userDrawn="1"/>
        </p:nvSpPr>
        <p:spPr>
          <a:xfrm rot="16200000">
            <a:off x="10626435" y="5292435"/>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10492510" y="4860925"/>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01</a:t>
            </a:r>
          </a:p>
        </p:txBody>
      </p:sp>
      <p:sp>
        <p:nvSpPr>
          <p:cNvPr id="10" name="Text Placeholder 20"/>
          <p:cNvSpPr>
            <a:spLocks noGrp="1"/>
          </p:cNvSpPr>
          <p:nvPr>
            <p:ph type="body" sz="quarter" idx="10" hasCustomPrompt="1"/>
          </p:nvPr>
        </p:nvSpPr>
        <p:spPr>
          <a:xfrm>
            <a:off x="2170554" y="4542635"/>
            <a:ext cx="8321956" cy="786742"/>
          </a:xfrm>
        </p:spPr>
        <p:txBody>
          <a:bodyPr>
            <a:normAutofit/>
          </a:bodyPr>
          <a:lstStyle>
            <a:lvl1pPr marL="0" indent="0" algn="r">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5209304"/>
            <a:ext cx="8321956" cy="1385454"/>
          </a:xfrm>
        </p:spPr>
        <p:txBody>
          <a:bodyPr>
            <a:normAutofit/>
          </a:bodyPr>
          <a:lstStyle>
            <a:lvl1pPr marL="0" indent="0" algn="r">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6519"/>
            <a:ext cx="12192000" cy="3994150"/>
          </a:xfrm>
        </p:spPr>
        <p:txBody>
          <a:bodyPr/>
          <a:lstStyle/>
          <a:p>
            <a:endParaRPr lang="en-US"/>
          </a:p>
        </p:txBody>
      </p:sp>
    </p:spTree>
    <p:extLst>
      <p:ext uri="{BB962C8B-B14F-4D97-AF65-F5344CB8AC3E}">
        <p14:creationId xmlns:p14="http://schemas.microsoft.com/office/powerpoint/2010/main" val="1790688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5" name="Rectangle 24"/>
          <p:cNvSpPr/>
          <p:nvPr userDrawn="1"/>
        </p:nvSpPr>
        <p:spPr>
          <a:xfrm rot="16200000">
            <a:off x="4199678" y="3099693"/>
            <a:ext cx="3698407"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37"/>
          <p:cNvSpPr>
            <a:spLocks noGrp="1"/>
          </p:cNvSpPr>
          <p:nvPr>
            <p:ph type="body" sz="quarter" idx="11" hasCustomPrompt="1"/>
          </p:nvPr>
        </p:nvSpPr>
        <p:spPr>
          <a:xfrm>
            <a:off x="544513" y="1997362"/>
            <a:ext cx="3089997" cy="2066638"/>
          </a:xfrm>
        </p:spPr>
        <p:txBody>
          <a:bodyPr>
            <a:noAutofit/>
          </a:bodyPr>
          <a:lstStyle>
            <a:lvl1pPr marL="0" indent="0" algn="r">
              <a:buNone/>
              <a:defRPr sz="2800" b="1">
                <a:solidFill>
                  <a:srgbClr val="00205C"/>
                </a:solidFill>
                <a:latin typeface="Arial" panose="020B0604020202020204" pitchFamily="34" charset="0"/>
                <a:cs typeface="Arial" panose="020B0604020202020204" pitchFamily="34" charset="0"/>
              </a:defRPr>
            </a:lvl1pPr>
            <a:lvl2pPr marL="457200" indent="0">
              <a:buNone/>
              <a:defRPr sz="2800" b="1">
                <a:latin typeface="Arial" panose="020B0604020202020204" pitchFamily="34" charset="0"/>
                <a:cs typeface="Arial" panose="020B0604020202020204" pitchFamily="34" charset="0"/>
              </a:defRPr>
            </a:lvl2pPr>
            <a:lvl3pPr marL="914400" indent="0">
              <a:buNone/>
              <a:defRPr sz="2800" b="1">
                <a:latin typeface="Arial" panose="020B0604020202020204" pitchFamily="34" charset="0"/>
                <a:cs typeface="Arial" panose="020B0604020202020204" pitchFamily="34" charset="0"/>
              </a:defRPr>
            </a:lvl3pPr>
            <a:lvl4pPr marL="1371600" indent="0">
              <a:buNone/>
              <a:defRPr sz="2800" b="1">
                <a:latin typeface="Arial" panose="020B0604020202020204" pitchFamily="34" charset="0"/>
                <a:cs typeface="Arial" panose="020B0604020202020204" pitchFamily="34" charset="0"/>
              </a:defRPr>
            </a:lvl4pPr>
            <a:lvl5pPr marL="1828800" indent="0">
              <a:buNone/>
              <a:defRPr sz="2800" b="1">
                <a:latin typeface="Arial" panose="020B0604020202020204" pitchFamily="34" charset="0"/>
                <a:cs typeface="Arial" panose="020B0604020202020204" pitchFamily="34" charset="0"/>
              </a:defRPr>
            </a:lvl5pPr>
          </a:lstStyle>
          <a:p>
            <a:pPr lvl="0"/>
            <a:r>
              <a:rPr lang="en-US"/>
              <a:t>EDIT MASTER TEXT STYLES</a:t>
            </a:r>
          </a:p>
        </p:txBody>
      </p:sp>
      <p:sp>
        <p:nvSpPr>
          <p:cNvPr id="40" name="Text Placeholder 39"/>
          <p:cNvSpPr>
            <a:spLocks noGrp="1"/>
          </p:cNvSpPr>
          <p:nvPr>
            <p:ph type="body" sz="quarter" idx="12"/>
          </p:nvPr>
        </p:nvSpPr>
        <p:spPr>
          <a:xfrm>
            <a:off x="280988" y="4064000"/>
            <a:ext cx="3352800" cy="796636"/>
          </a:xfrm>
        </p:spPr>
        <p:txBody>
          <a:bodyPr>
            <a:normAutofit/>
          </a:bodyPr>
          <a:lstStyle>
            <a:lvl1pPr marL="0" indent="0" algn="r">
              <a:buNone/>
              <a:defRPr sz="1800">
                <a:latin typeface="Arial" panose="020B0604020202020204" pitchFamily="34" charset="0"/>
                <a:cs typeface="Arial" panose="020B0604020202020204" pitchFamily="34" charset="0"/>
              </a:defRPr>
            </a:lvl1pPr>
            <a:lvl2pPr marL="457200" indent="0" algn="r">
              <a:buNone/>
              <a:defRPr sz="1800">
                <a:latin typeface="Arial" panose="020B0604020202020204" pitchFamily="34" charset="0"/>
                <a:cs typeface="Arial" panose="020B0604020202020204" pitchFamily="34" charset="0"/>
              </a:defRPr>
            </a:lvl2pPr>
            <a:lvl3pPr marL="914400" indent="0" algn="r">
              <a:buNone/>
              <a:defRPr sz="1600">
                <a:latin typeface="Arial" panose="020B0604020202020204" pitchFamily="34" charset="0"/>
                <a:cs typeface="Arial" panose="020B0604020202020204" pitchFamily="34" charset="0"/>
              </a:defRPr>
            </a:lvl3pPr>
            <a:lvl4pPr marL="1371600" indent="0" algn="r">
              <a:buNone/>
              <a:defRPr sz="1400">
                <a:latin typeface="Arial" panose="020B0604020202020204" pitchFamily="34" charset="0"/>
                <a:cs typeface="Arial" panose="020B0604020202020204" pitchFamily="34" charset="0"/>
              </a:defRPr>
            </a:lvl4pPr>
            <a:lvl5pPr marL="1828800" indent="0" algn="r">
              <a:buNone/>
              <a:defRPr sz="1400">
                <a:latin typeface="Arial" panose="020B0604020202020204" pitchFamily="34" charset="0"/>
                <a:cs typeface="Arial" panose="020B0604020202020204" pitchFamily="34" charset="0"/>
              </a:defRPr>
            </a:lvl5pPr>
          </a:lstStyle>
          <a:p>
            <a:pPr lvl="0"/>
            <a:r>
              <a:rPr lang="en-US"/>
              <a:t>Edit Master text styles</a:t>
            </a:r>
          </a:p>
        </p:txBody>
      </p:sp>
      <p:sp>
        <p:nvSpPr>
          <p:cNvPr id="52" name="Text Placeholder 37"/>
          <p:cNvSpPr>
            <a:spLocks noGrp="1"/>
          </p:cNvSpPr>
          <p:nvPr>
            <p:ph type="body" sz="quarter" idx="13" hasCustomPrompt="1"/>
          </p:nvPr>
        </p:nvSpPr>
        <p:spPr>
          <a:xfrm>
            <a:off x="8418764" y="572816"/>
            <a:ext cx="1337180" cy="711208"/>
          </a:xfrm>
        </p:spPr>
        <p:txBody>
          <a:bodyPr>
            <a:noAutofit/>
          </a:bodyPr>
          <a:lstStyle>
            <a:lvl1pPr marL="0" indent="0" algn="l">
              <a:buNone/>
              <a:defRPr sz="5400" b="1">
                <a:solidFill>
                  <a:srgbClr val="7BADD3"/>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b="1">
                <a:latin typeface="Arial" panose="020B0604020202020204" pitchFamily="34" charset="0"/>
                <a:cs typeface="Arial" panose="020B0604020202020204" pitchFamily="34" charset="0"/>
              </a:defRPr>
            </a:lvl2pPr>
            <a:lvl3pPr marL="914400" indent="0">
              <a:buNone/>
              <a:defRPr sz="2800" b="1">
                <a:latin typeface="Arial" panose="020B0604020202020204" pitchFamily="34" charset="0"/>
                <a:cs typeface="Arial" panose="020B0604020202020204" pitchFamily="34" charset="0"/>
              </a:defRPr>
            </a:lvl3pPr>
            <a:lvl4pPr marL="1371600" indent="0">
              <a:buNone/>
              <a:defRPr sz="2800" b="1">
                <a:latin typeface="Arial" panose="020B0604020202020204" pitchFamily="34" charset="0"/>
                <a:cs typeface="Arial" panose="020B0604020202020204" pitchFamily="34" charset="0"/>
              </a:defRPr>
            </a:lvl4pPr>
            <a:lvl5pPr marL="1828800" indent="0">
              <a:buNone/>
              <a:defRPr sz="2800" b="1">
                <a:latin typeface="Arial" panose="020B0604020202020204" pitchFamily="34" charset="0"/>
                <a:cs typeface="Arial" panose="020B0604020202020204" pitchFamily="34" charset="0"/>
              </a:defRPr>
            </a:lvl5pPr>
          </a:lstStyle>
          <a:p>
            <a:pPr lvl="0"/>
            <a:r>
              <a:rPr lang="en-US"/>
              <a:t>01</a:t>
            </a:r>
          </a:p>
        </p:txBody>
      </p:sp>
      <p:sp>
        <p:nvSpPr>
          <p:cNvPr id="53" name="Text Placeholder 37"/>
          <p:cNvSpPr>
            <a:spLocks noGrp="1"/>
          </p:cNvSpPr>
          <p:nvPr>
            <p:ph type="body" sz="quarter" idx="14" hasCustomPrompt="1"/>
          </p:nvPr>
        </p:nvSpPr>
        <p:spPr>
          <a:xfrm>
            <a:off x="8418764" y="2453988"/>
            <a:ext cx="1337180" cy="711208"/>
          </a:xfrm>
        </p:spPr>
        <p:txBody>
          <a:bodyPr>
            <a:noAutofit/>
          </a:bodyPr>
          <a:lstStyle>
            <a:lvl1pPr marL="0" indent="0" algn="l">
              <a:buNone/>
              <a:defRPr sz="5400" b="1">
                <a:solidFill>
                  <a:srgbClr val="7BADD3"/>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b="1">
                <a:latin typeface="Arial" panose="020B0604020202020204" pitchFamily="34" charset="0"/>
                <a:cs typeface="Arial" panose="020B0604020202020204" pitchFamily="34" charset="0"/>
              </a:defRPr>
            </a:lvl2pPr>
            <a:lvl3pPr marL="914400" indent="0">
              <a:buNone/>
              <a:defRPr sz="2800" b="1">
                <a:latin typeface="Arial" panose="020B0604020202020204" pitchFamily="34" charset="0"/>
                <a:cs typeface="Arial" panose="020B0604020202020204" pitchFamily="34" charset="0"/>
              </a:defRPr>
            </a:lvl3pPr>
            <a:lvl4pPr marL="1371600" indent="0">
              <a:buNone/>
              <a:defRPr sz="2800" b="1">
                <a:latin typeface="Arial" panose="020B0604020202020204" pitchFamily="34" charset="0"/>
                <a:cs typeface="Arial" panose="020B0604020202020204" pitchFamily="34" charset="0"/>
              </a:defRPr>
            </a:lvl4pPr>
            <a:lvl5pPr marL="1828800" indent="0">
              <a:buNone/>
              <a:defRPr sz="2800" b="1">
                <a:latin typeface="Arial" panose="020B0604020202020204" pitchFamily="34" charset="0"/>
                <a:cs typeface="Arial" panose="020B0604020202020204" pitchFamily="34" charset="0"/>
              </a:defRPr>
            </a:lvl5pPr>
          </a:lstStyle>
          <a:p>
            <a:pPr lvl="0"/>
            <a:r>
              <a:rPr lang="en-US"/>
              <a:t>02</a:t>
            </a:r>
          </a:p>
        </p:txBody>
      </p:sp>
      <p:sp>
        <p:nvSpPr>
          <p:cNvPr id="54" name="Text Placeholder 37"/>
          <p:cNvSpPr>
            <a:spLocks noGrp="1"/>
          </p:cNvSpPr>
          <p:nvPr>
            <p:ph type="body" sz="quarter" idx="15" hasCustomPrompt="1"/>
          </p:nvPr>
        </p:nvSpPr>
        <p:spPr>
          <a:xfrm>
            <a:off x="8418764" y="4459433"/>
            <a:ext cx="1337180" cy="711208"/>
          </a:xfrm>
        </p:spPr>
        <p:txBody>
          <a:bodyPr>
            <a:noAutofit/>
          </a:bodyPr>
          <a:lstStyle>
            <a:lvl1pPr marL="0" indent="0" algn="l">
              <a:buNone/>
              <a:defRPr sz="5400" b="1">
                <a:solidFill>
                  <a:srgbClr val="7BADD3"/>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b="1">
                <a:latin typeface="Arial" panose="020B0604020202020204" pitchFamily="34" charset="0"/>
                <a:cs typeface="Arial" panose="020B0604020202020204" pitchFamily="34" charset="0"/>
              </a:defRPr>
            </a:lvl2pPr>
            <a:lvl3pPr marL="914400" indent="0">
              <a:buNone/>
              <a:defRPr sz="2800" b="1">
                <a:latin typeface="Arial" panose="020B0604020202020204" pitchFamily="34" charset="0"/>
                <a:cs typeface="Arial" panose="020B0604020202020204" pitchFamily="34" charset="0"/>
              </a:defRPr>
            </a:lvl3pPr>
            <a:lvl4pPr marL="1371600" indent="0">
              <a:buNone/>
              <a:defRPr sz="2800" b="1">
                <a:latin typeface="Arial" panose="020B0604020202020204" pitchFamily="34" charset="0"/>
                <a:cs typeface="Arial" panose="020B0604020202020204" pitchFamily="34" charset="0"/>
              </a:defRPr>
            </a:lvl4pPr>
            <a:lvl5pPr marL="1828800" indent="0">
              <a:buNone/>
              <a:defRPr sz="2800" b="1">
                <a:latin typeface="Arial" panose="020B0604020202020204" pitchFamily="34" charset="0"/>
                <a:cs typeface="Arial" panose="020B0604020202020204" pitchFamily="34" charset="0"/>
              </a:defRPr>
            </a:lvl5pPr>
          </a:lstStyle>
          <a:p>
            <a:pPr lvl="0"/>
            <a:r>
              <a:rPr lang="en-US"/>
              <a:t>03</a:t>
            </a:r>
          </a:p>
        </p:txBody>
      </p:sp>
      <p:sp>
        <p:nvSpPr>
          <p:cNvPr id="56" name="Text Placeholder 55"/>
          <p:cNvSpPr>
            <a:spLocks noGrp="1"/>
          </p:cNvSpPr>
          <p:nvPr>
            <p:ph type="body" sz="quarter" idx="16"/>
          </p:nvPr>
        </p:nvSpPr>
        <p:spPr>
          <a:xfrm>
            <a:off x="8464698" y="1261685"/>
            <a:ext cx="3200829" cy="1142464"/>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a:r>
              <a:rPr lang="en-US"/>
              <a:t>Edit Master text styles</a:t>
            </a:r>
          </a:p>
        </p:txBody>
      </p:sp>
      <p:sp>
        <p:nvSpPr>
          <p:cNvPr id="57" name="Text Placeholder 55"/>
          <p:cNvSpPr>
            <a:spLocks noGrp="1"/>
          </p:cNvSpPr>
          <p:nvPr>
            <p:ph type="body" sz="quarter" idx="17"/>
          </p:nvPr>
        </p:nvSpPr>
        <p:spPr>
          <a:xfrm>
            <a:off x="8464697" y="3155145"/>
            <a:ext cx="3200829" cy="1142464"/>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a:r>
              <a:rPr lang="en-US"/>
              <a:t>Edit Master text styles</a:t>
            </a:r>
          </a:p>
        </p:txBody>
      </p:sp>
      <p:sp>
        <p:nvSpPr>
          <p:cNvPr id="58" name="Text Placeholder 55"/>
          <p:cNvSpPr>
            <a:spLocks noGrp="1"/>
          </p:cNvSpPr>
          <p:nvPr>
            <p:ph type="body" sz="quarter" idx="18"/>
          </p:nvPr>
        </p:nvSpPr>
        <p:spPr>
          <a:xfrm>
            <a:off x="8469316" y="5164053"/>
            <a:ext cx="3200829" cy="1142464"/>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4954253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6" name="Rectangle 5"/>
          <p:cNvSpPr/>
          <p:nvPr userDrawn="1"/>
        </p:nvSpPr>
        <p:spPr>
          <a:xfrm rot="16200000">
            <a:off x="10626435" y="5292435"/>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10492510" y="4860925"/>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02</a:t>
            </a:r>
          </a:p>
        </p:txBody>
      </p:sp>
      <p:sp>
        <p:nvSpPr>
          <p:cNvPr id="10" name="Text Placeholder 20"/>
          <p:cNvSpPr>
            <a:spLocks noGrp="1"/>
          </p:cNvSpPr>
          <p:nvPr>
            <p:ph type="body" sz="quarter" idx="10" hasCustomPrompt="1"/>
          </p:nvPr>
        </p:nvSpPr>
        <p:spPr>
          <a:xfrm>
            <a:off x="2170554" y="4542635"/>
            <a:ext cx="8321956" cy="786742"/>
          </a:xfrm>
        </p:spPr>
        <p:txBody>
          <a:bodyPr>
            <a:normAutofit/>
          </a:bodyPr>
          <a:lstStyle>
            <a:lvl1pPr marL="0" indent="0" algn="r">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5209304"/>
            <a:ext cx="8321956" cy="1385454"/>
          </a:xfrm>
        </p:spPr>
        <p:txBody>
          <a:bodyPr>
            <a:normAutofit/>
          </a:bodyPr>
          <a:lstStyle>
            <a:lvl1pPr marL="0" indent="0" algn="r">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6519"/>
            <a:ext cx="12192000" cy="3994150"/>
          </a:xfrm>
        </p:spPr>
        <p:txBody>
          <a:bodyPr/>
          <a:lstStyle/>
          <a:p>
            <a:endParaRPr lang="en-US"/>
          </a:p>
        </p:txBody>
      </p:sp>
    </p:spTree>
    <p:extLst>
      <p:ext uri="{BB962C8B-B14F-4D97-AF65-F5344CB8AC3E}">
        <p14:creationId xmlns:p14="http://schemas.microsoft.com/office/powerpoint/2010/main" val="40806154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6" name="Rectangle 5"/>
          <p:cNvSpPr/>
          <p:nvPr userDrawn="1"/>
        </p:nvSpPr>
        <p:spPr>
          <a:xfrm rot="16200000">
            <a:off x="10626435" y="5292435"/>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10492510" y="4860925"/>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03</a:t>
            </a:r>
          </a:p>
        </p:txBody>
      </p:sp>
      <p:sp>
        <p:nvSpPr>
          <p:cNvPr id="10" name="Text Placeholder 20"/>
          <p:cNvSpPr>
            <a:spLocks noGrp="1"/>
          </p:cNvSpPr>
          <p:nvPr>
            <p:ph type="body" sz="quarter" idx="10" hasCustomPrompt="1"/>
          </p:nvPr>
        </p:nvSpPr>
        <p:spPr>
          <a:xfrm>
            <a:off x="2170554" y="4542635"/>
            <a:ext cx="8321956" cy="786742"/>
          </a:xfrm>
        </p:spPr>
        <p:txBody>
          <a:bodyPr>
            <a:normAutofit/>
          </a:bodyPr>
          <a:lstStyle>
            <a:lvl1pPr marL="0" indent="0" algn="r">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5209304"/>
            <a:ext cx="8321956" cy="1385454"/>
          </a:xfrm>
        </p:spPr>
        <p:txBody>
          <a:bodyPr>
            <a:normAutofit/>
          </a:bodyPr>
          <a:lstStyle>
            <a:lvl1pPr marL="0" indent="0" algn="r">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6519"/>
            <a:ext cx="12192000" cy="3994150"/>
          </a:xfrm>
        </p:spPr>
        <p:txBody>
          <a:bodyPr/>
          <a:lstStyle/>
          <a:p>
            <a:endParaRPr lang="en-US"/>
          </a:p>
        </p:txBody>
      </p:sp>
    </p:spTree>
    <p:extLst>
      <p:ext uri="{BB962C8B-B14F-4D97-AF65-F5344CB8AC3E}">
        <p14:creationId xmlns:p14="http://schemas.microsoft.com/office/powerpoint/2010/main" val="26825121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6" name="Rectangle 5"/>
          <p:cNvSpPr/>
          <p:nvPr userDrawn="1"/>
        </p:nvSpPr>
        <p:spPr>
          <a:xfrm rot="16200000">
            <a:off x="10626435" y="5292435"/>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10492510" y="4860925"/>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04</a:t>
            </a:r>
          </a:p>
        </p:txBody>
      </p:sp>
      <p:sp>
        <p:nvSpPr>
          <p:cNvPr id="10" name="Text Placeholder 20"/>
          <p:cNvSpPr>
            <a:spLocks noGrp="1"/>
          </p:cNvSpPr>
          <p:nvPr>
            <p:ph type="body" sz="quarter" idx="10" hasCustomPrompt="1"/>
          </p:nvPr>
        </p:nvSpPr>
        <p:spPr>
          <a:xfrm>
            <a:off x="2170554" y="4542635"/>
            <a:ext cx="8321956" cy="786742"/>
          </a:xfrm>
        </p:spPr>
        <p:txBody>
          <a:bodyPr>
            <a:normAutofit/>
          </a:bodyPr>
          <a:lstStyle>
            <a:lvl1pPr marL="0" indent="0" algn="r">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5209304"/>
            <a:ext cx="8321956" cy="1385454"/>
          </a:xfrm>
        </p:spPr>
        <p:txBody>
          <a:bodyPr>
            <a:normAutofit/>
          </a:bodyPr>
          <a:lstStyle>
            <a:lvl1pPr marL="0" indent="0" algn="r">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6519"/>
            <a:ext cx="12192000" cy="3994150"/>
          </a:xfrm>
        </p:spPr>
        <p:txBody>
          <a:bodyPr/>
          <a:lstStyle/>
          <a:p>
            <a:endParaRPr lang="en-US"/>
          </a:p>
        </p:txBody>
      </p:sp>
    </p:spTree>
    <p:extLst>
      <p:ext uri="{BB962C8B-B14F-4D97-AF65-F5344CB8AC3E}">
        <p14:creationId xmlns:p14="http://schemas.microsoft.com/office/powerpoint/2010/main" val="21079352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6" name="Rectangle 5"/>
          <p:cNvSpPr/>
          <p:nvPr userDrawn="1"/>
        </p:nvSpPr>
        <p:spPr>
          <a:xfrm rot="16200000">
            <a:off x="10626435" y="5292435"/>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10492510" y="4860925"/>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05</a:t>
            </a:r>
          </a:p>
        </p:txBody>
      </p:sp>
      <p:sp>
        <p:nvSpPr>
          <p:cNvPr id="10" name="Text Placeholder 20"/>
          <p:cNvSpPr>
            <a:spLocks noGrp="1"/>
          </p:cNvSpPr>
          <p:nvPr>
            <p:ph type="body" sz="quarter" idx="10" hasCustomPrompt="1"/>
          </p:nvPr>
        </p:nvSpPr>
        <p:spPr>
          <a:xfrm>
            <a:off x="2170554" y="4542635"/>
            <a:ext cx="8321956" cy="786742"/>
          </a:xfrm>
        </p:spPr>
        <p:txBody>
          <a:bodyPr>
            <a:normAutofit/>
          </a:bodyPr>
          <a:lstStyle>
            <a:lvl1pPr marL="0" indent="0" algn="r">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5209304"/>
            <a:ext cx="8321956" cy="1385454"/>
          </a:xfrm>
        </p:spPr>
        <p:txBody>
          <a:bodyPr>
            <a:normAutofit/>
          </a:bodyPr>
          <a:lstStyle>
            <a:lvl1pPr marL="0" indent="0" algn="r">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6519"/>
            <a:ext cx="12192000" cy="3994150"/>
          </a:xfrm>
        </p:spPr>
        <p:txBody>
          <a:bodyPr/>
          <a:lstStyle/>
          <a:p>
            <a:endParaRPr lang="en-US"/>
          </a:p>
        </p:txBody>
      </p:sp>
    </p:spTree>
    <p:extLst>
      <p:ext uri="{BB962C8B-B14F-4D97-AF65-F5344CB8AC3E}">
        <p14:creationId xmlns:p14="http://schemas.microsoft.com/office/powerpoint/2010/main" val="25304607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Rectangle 5"/>
          <p:cNvSpPr/>
          <p:nvPr userDrawn="1"/>
        </p:nvSpPr>
        <p:spPr>
          <a:xfrm rot="10800000">
            <a:off x="4680532" y="-4167"/>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p:cNvSpPr>
            <a:spLocks noGrp="1"/>
          </p:cNvSpPr>
          <p:nvPr>
            <p:ph type="pic" sz="quarter" idx="10"/>
          </p:nvPr>
        </p:nvSpPr>
        <p:spPr>
          <a:xfrm>
            <a:off x="9153233" y="2093050"/>
            <a:ext cx="3048000" cy="3573462"/>
          </a:xfrm>
        </p:spPr>
        <p:txBody>
          <a:bodyPr/>
          <a:lstStyle/>
          <a:p>
            <a:endParaRPr lang="en-US"/>
          </a:p>
        </p:txBody>
      </p:sp>
      <p:sp>
        <p:nvSpPr>
          <p:cNvPr id="22" name="Picture Placeholder 20"/>
          <p:cNvSpPr>
            <a:spLocks noGrp="1"/>
          </p:cNvSpPr>
          <p:nvPr>
            <p:ph type="pic" sz="quarter" idx="11"/>
          </p:nvPr>
        </p:nvSpPr>
        <p:spPr>
          <a:xfrm>
            <a:off x="3048000" y="2093050"/>
            <a:ext cx="3048000" cy="3573462"/>
          </a:xfrm>
        </p:spPr>
        <p:txBody>
          <a:bodyPr/>
          <a:lstStyle/>
          <a:p>
            <a:endParaRPr lang="en-US"/>
          </a:p>
        </p:txBody>
      </p:sp>
      <p:sp>
        <p:nvSpPr>
          <p:cNvPr id="23" name="Picture Placeholder 20"/>
          <p:cNvSpPr>
            <a:spLocks noGrp="1"/>
          </p:cNvSpPr>
          <p:nvPr>
            <p:ph type="pic" sz="quarter" idx="12"/>
          </p:nvPr>
        </p:nvSpPr>
        <p:spPr>
          <a:xfrm>
            <a:off x="6105232" y="2088429"/>
            <a:ext cx="3048000" cy="3573462"/>
          </a:xfrm>
        </p:spPr>
        <p:txBody>
          <a:bodyPr/>
          <a:lstStyle/>
          <a:p>
            <a:endParaRPr lang="en-US"/>
          </a:p>
        </p:txBody>
      </p:sp>
      <p:sp>
        <p:nvSpPr>
          <p:cNvPr id="24" name="Picture Placeholder 20"/>
          <p:cNvSpPr>
            <a:spLocks noGrp="1"/>
          </p:cNvSpPr>
          <p:nvPr>
            <p:ph type="pic" sz="quarter" idx="13"/>
          </p:nvPr>
        </p:nvSpPr>
        <p:spPr>
          <a:xfrm>
            <a:off x="-1" y="2088429"/>
            <a:ext cx="3048000" cy="3573462"/>
          </a:xfrm>
        </p:spPr>
        <p:txBody>
          <a:bodyPr/>
          <a:lstStyle/>
          <a:p>
            <a:endParaRPr lang="en-US"/>
          </a:p>
        </p:txBody>
      </p:sp>
      <p:sp>
        <p:nvSpPr>
          <p:cNvPr id="25" name="Text Placeholder 20"/>
          <p:cNvSpPr>
            <a:spLocks noGrp="1"/>
          </p:cNvSpPr>
          <p:nvPr>
            <p:ph type="body" sz="quarter" idx="14" hasCustomPrompt="1"/>
          </p:nvPr>
        </p:nvSpPr>
        <p:spPr>
          <a:xfrm>
            <a:off x="1442895" y="527738"/>
            <a:ext cx="9418638" cy="1134808"/>
          </a:xfrm>
        </p:spPr>
        <p:txBody>
          <a:bodyPr>
            <a:normAutofit/>
          </a:bodyPr>
          <a:lstStyle>
            <a:lvl1pPr marL="0" indent="0" algn="ctr">
              <a:buNone/>
              <a:defRPr sz="40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7185389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ectangle 5"/>
          <p:cNvSpPr/>
          <p:nvPr userDrawn="1"/>
        </p:nvSpPr>
        <p:spPr>
          <a:xfrm rot="16200000">
            <a:off x="4779820" y="3304308"/>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011055" y="0"/>
            <a:ext cx="3084945" cy="6858000"/>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2"/>
          <p:cNvSpPr>
            <a:spLocks noGrp="1"/>
          </p:cNvSpPr>
          <p:nvPr>
            <p:ph type="pic" sz="quarter" idx="10"/>
          </p:nvPr>
        </p:nvSpPr>
        <p:spPr>
          <a:xfrm>
            <a:off x="-9672" y="0"/>
            <a:ext cx="3020727" cy="6858000"/>
          </a:xfrm>
        </p:spPr>
        <p:txBody>
          <a:bodyPr/>
          <a:lstStyle/>
          <a:p>
            <a:endParaRPr lang="en-US"/>
          </a:p>
        </p:txBody>
      </p:sp>
      <p:sp>
        <p:nvSpPr>
          <p:cNvPr id="19" name="Text Placeholder 10"/>
          <p:cNvSpPr>
            <a:spLocks noGrp="1"/>
          </p:cNvSpPr>
          <p:nvPr>
            <p:ph type="body" sz="quarter" idx="11" hasCustomPrompt="1"/>
          </p:nvPr>
        </p:nvSpPr>
        <p:spPr>
          <a:xfrm>
            <a:off x="6511640" y="2061945"/>
            <a:ext cx="4765960" cy="1225015"/>
          </a:xfrm>
        </p:spPr>
        <p:txBody>
          <a:bodyPr>
            <a:noAutofit/>
          </a:bodyPr>
          <a:lstStyle>
            <a:lvl1pPr marL="0" indent="0">
              <a:buNone/>
              <a:defRPr sz="36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20" name="Text Placeholder 35"/>
          <p:cNvSpPr>
            <a:spLocks noGrp="1"/>
          </p:cNvSpPr>
          <p:nvPr>
            <p:ph type="body" sz="quarter" idx="12"/>
          </p:nvPr>
        </p:nvSpPr>
        <p:spPr>
          <a:xfrm>
            <a:off x="6511640" y="3286960"/>
            <a:ext cx="4765960" cy="2356457"/>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24" name="Text Placeholder 4"/>
          <p:cNvSpPr>
            <a:spLocks noGrp="1"/>
          </p:cNvSpPr>
          <p:nvPr>
            <p:ph type="body" sz="quarter" idx="13" hasCustomPrompt="1"/>
          </p:nvPr>
        </p:nvSpPr>
        <p:spPr>
          <a:xfrm>
            <a:off x="3011054" y="1917997"/>
            <a:ext cx="3066473" cy="343319"/>
          </a:xfrm>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Edit master</a:t>
            </a:r>
          </a:p>
        </p:txBody>
      </p:sp>
      <p:sp>
        <p:nvSpPr>
          <p:cNvPr id="25" name="Text Placeholder 4"/>
          <p:cNvSpPr>
            <a:spLocks noGrp="1"/>
          </p:cNvSpPr>
          <p:nvPr>
            <p:ph type="body" sz="quarter" idx="14" hasCustomPrompt="1"/>
          </p:nvPr>
        </p:nvSpPr>
        <p:spPr>
          <a:xfrm>
            <a:off x="3029527" y="3879988"/>
            <a:ext cx="3066473" cy="343319"/>
          </a:xfrm>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Edit master</a:t>
            </a:r>
          </a:p>
        </p:txBody>
      </p:sp>
      <p:sp>
        <p:nvSpPr>
          <p:cNvPr id="26" name="Text Placeholder 4"/>
          <p:cNvSpPr>
            <a:spLocks noGrp="1"/>
          </p:cNvSpPr>
          <p:nvPr>
            <p:ph type="body" sz="quarter" idx="15" hasCustomPrompt="1"/>
          </p:nvPr>
        </p:nvSpPr>
        <p:spPr>
          <a:xfrm>
            <a:off x="3011053" y="5491763"/>
            <a:ext cx="3066473" cy="343319"/>
          </a:xfrm>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Edit master</a:t>
            </a:r>
          </a:p>
        </p:txBody>
      </p:sp>
    </p:spTree>
    <p:extLst>
      <p:ext uri="{BB962C8B-B14F-4D97-AF65-F5344CB8AC3E}">
        <p14:creationId xmlns:p14="http://schemas.microsoft.com/office/powerpoint/2010/main" val="25865091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rot="16200000">
            <a:off x="4779820" y="3304308"/>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011055" y="0"/>
            <a:ext cx="3084945" cy="6858000"/>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5000"/>
                </a:schemeClr>
              </a:solidFill>
            </a:endParaRPr>
          </a:p>
        </p:txBody>
      </p:sp>
      <p:sp>
        <p:nvSpPr>
          <p:cNvPr id="3" name="Picture Placeholder 2"/>
          <p:cNvSpPr>
            <a:spLocks noGrp="1"/>
          </p:cNvSpPr>
          <p:nvPr>
            <p:ph type="pic" sz="quarter" idx="10"/>
          </p:nvPr>
        </p:nvSpPr>
        <p:spPr>
          <a:xfrm>
            <a:off x="-9672" y="0"/>
            <a:ext cx="3020727" cy="6858000"/>
          </a:xfrm>
        </p:spPr>
        <p:txBody>
          <a:bodyPr/>
          <a:lstStyle/>
          <a:p>
            <a:endParaRPr lang="en-US"/>
          </a:p>
        </p:txBody>
      </p:sp>
      <p:sp>
        <p:nvSpPr>
          <p:cNvPr id="18" name="Text Placeholder 10"/>
          <p:cNvSpPr>
            <a:spLocks noGrp="1"/>
          </p:cNvSpPr>
          <p:nvPr>
            <p:ph type="body" sz="quarter" idx="11" hasCustomPrompt="1"/>
          </p:nvPr>
        </p:nvSpPr>
        <p:spPr>
          <a:xfrm>
            <a:off x="6511640" y="1969587"/>
            <a:ext cx="4765960" cy="1225015"/>
          </a:xfrm>
        </p:spPr>
        <p:txBody>
          <a:bodyPr>
            <a:noAutofit/>
          </a:bodyPr>
          <a:lstStyle>
            <a:lvl1pPr marL="0" indent="0">
              <a:buNone/>
              <a:defRPr sz="36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9" name="Text Placeholder 35"/>
          <p:cNvSpPr>
            <a:spLocks noGrp="1"/>
          </p:cNvSpPr>
          <p:nvPr>
            <p:ph type="body" sz="quarter" idx="12"/>
          </p:nvPr>
        </p:nvSpPr>
        <p:spPr>
          <a:xfrm>
            <a:off x="6511640" y="3194602"/>
            <a:ext cx="4765960" cy="2356457"/>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5" name="Text Placeholder 4"/>
          <p:cNvSpPr>
            <a:spLocks noGrp="1"/>
          </p:cNvSpPr>
          <p:nvPr>
            <p:ph type="body" sz="quarter" idx="13" hasCustomPrompt="1"/>
          </p:nvPr>
        </p:nvSpPr>
        <p:spPr>
          <a:xfrm>
            <a:off x="3011054" y="1917997"/>
            <a:ext cx="3066473" cy="343319"/>
          </a:xfrm>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Edit master</a:t>
            </a:r>
          </a:p>
        </p:txBody>
      </p:sp>
      <p:sp>
        <p:nvSpPr>
          <p:cNvPr id="20" name="Text Placeholder 4"/>
          <p:cNvSpPr>
            <a:spLocks noGrp="1"/>
          </p:cNvSpPr>
          <p:nvPr>
            <p:ph type="body" sz="quarter" idx="14" hasCustomPrompt="1"/>
          </p:nvPr>
        </p:nvSpPr>
        <p:spPr>
          <a:xfrm>
            <a:off x="3029527" y="3879988"/>
            <a:ext cx="3066473" cy="343319"/>
          </a:xfrm>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Edit master</a:t>
            </a:r>
          </a:p>
        </p:txBody>
      </p:sp>
      <p:sp>
        <p:nvSpPr>
          <p:cNvPr id="21" name="Text Placeholder 4"/>
          <p:cNvSpPr>
            <a:spLocks noGrp="1"/>
          </p:cNvSpPr>
          <p:nvPr>
            <p:ph type="body" sz="quarter" idx="15" hasCustomPrompt="1"/>
          </p:nvPr>
        </p:nvSpPr>
        <p:spPr>
          <a:xfrm>
            <a:off x="3011053" y="5491763"/>
            <a:ext cx="3066473" cy="343319"/>
          </a:xfrm>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Edit master</a:t>
            </a:r>
          </a:p>
        </p:txBody>
      </p:sp>
    </p:spTree>
    <p:extLst>
      <p:ext uri="{BB962C8B-B14F-4D97-AF65-F5344CB8AC3E}">
        <p14:creationId xmlns:p14="http://schemas.microsoft.com/office/powerpoint/2010/main" val="24940549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Rectangle 5"/>
          <p:cNvSpPr/>
          <p:nvPr userDrawn="1"/>
        </p:nvSpPr>
        <p:spPr>
          <a:xfrm rot="10800000">
            <a:off x="4680532" y="-4167"/>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0"/>
          <p:cNvSpPr>
            <a:spLocks noGrp="1"/>
          </p:cNvSpPr>
          <p:nvPr>
            <p:ph type="pic" sz="quarter" idx="13"/>
          </p:nvPr>
        </p:nvSpPr>
        <p:spPr>
          <a:xfrm>
            <a:off x="193965" y="2088429"/>
            <a:ext cx="3805383" cy="2474335"/>
          </a:xfrm>
        </p:spPr>
        <p:txBody>
          <a:bodyPr/>
          <a:lstStyle/>
          <a:p>
            <a:endParaRPr lang="en-US"/>
          </a:p>
        </p:txBody>
      </p:sp>
      <p:sp>
        <p:nvSpPr>
          <p:cNvPr id="11" name="Text Placeholder 20"/>
          <p:cNvSpPr>
            <a:spLocks noGrp="1"/>
          </p:cNvSpPr>
          <p:nvPr>
            <p:ph type="body" sz="quarter" idx="14" hasCustomPrompt="1"/>
          </p:nvPr>
        </p:nvSpPr>
        <p:spPr>
          <a:xfrm>
            <a:off x="1442895" y="527738"/>
            <a:ext cx="9418638" cy="1134808"/>
          </a:xfrm>
        </p:spPr>
        <p:txBody>
          <a:bodyPr>
            <a:normAutofit/>
          </a:bodyPr>
          <a:lstStyle>
            <a:lvl1pPr marL="0" indent="0" algn="ctr">
              <a:buNone/>
              <a:defRPr sz="40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6" name="Subtitle 2"/>
          <p:cNvSpPr txBox="1">
            <a:spLocks/>
          </p:cNvSpPr>
          <p:nvPr userDrawn="1"/>
        </p:nvSpPr>
        <p:spPr>
          <a:xfrm>
            <a:off x="4387287" y="4996379"/>
            <a:ext cx="3454386" cy="13767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t>Click to edit Master subtitle style</a:t>
            </a:r>
          </a:p>
        </p:txBody>
      </p:sp>
      <p:sp>
        <p:nvSpPr>
          <p:cNvPr id="17" name="Title 1"/>
          <p:cNvSpPr txBox="1">
            <a:spLocks/>
          </p:cNvSpPr>
          <p:nvPr userDrawn="1"/>
        </p:nvSpPr>
        <p:spPr>
          <a:xfrm>
            <a:off x="4387288" y="4686973"/>
            <a:ext cx="3454385" cy="42997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pPr algn="l"/>
            <a:r>
              <a:rPr lang="en-US" sz="1800"/>
              <a:t>TITLE STYLE</a:t>
            </a:r>
          </a:p>
        </p:txBody>
      </p:sp>
      <p:sp>
        <p:nvSpPr>
          <p:cNvPr id="20" name="Picture Placeholder 20"/>
          <p:cNvSpPr>
            <a:spLocks noGrp="1"/>
          </p:cNvSpPr>
          <p:nvPr>
            <p:ph type="pic" sz="quarter" idx="15"/>
          </p:nvPr>
        </p:nvSpPr>
        <p:spPr>
          <a:xfrm>
            <a:off x="4211764" y="2088428"/>
            <a:ext cx="3805383" cy="2474335"/>
          </a:xfrm>
        </p:spPr>
        <p:txBody>
          <a:bodyPr/>
          <a:lstStyle/>
          <a:p>
            <a:endParaRPr lang="en-US"/>
          </a:p>
        </p:txBody>
      </p:sp>
      <p:sp>
        <p:nvSpPr>
          <p:cNvPr id="21" name="Picture Placeholder 20"/>
          <p:cNvSpPr>
            <a:spLocks noGrp="1"/>
          </p:cNvSpPr>
          <p:nvPr>
            <p:ph type="pic" sz="quarter" idx="16"/>
          </p:nvPr>
        </p:nvSpPr>
        <p:spPr>
          <a:xfrm>
            <a:off x="8229563" y="2088427"/>
            <a:ext cx="3805383" cy="2474335"/>
          </a:xfrm>
        </p:spPr>
        <p:txBody>
          <a:bodyPr/>
          <a:lstStyle/>
          <a:p>
            <a:endParaRPr lang="en-US"/>
          </a:p>
        </p:txBody>
      </p:sp>
      <p:sp>
        <p:nvSpPr>
          <p:cNvPr id="22" name="Subtitle 2"/>
          <p:cNvSpPr txBox="1">
            <a:spLocks/>
          </p:cNvSpPr>
          <p:nvPr userDrawn="1"/>
        </p:nvSpPr>
        <p:spPr>
          <a:xfrm>
            <a:off x="406414" y="4996379"/>
            <a:ext cx="3454386" cy="13767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t>Click to edit Master subtitle style</a:t>
            </a:r>
          </a:p>
        </p:txBody>
      </p:sp>
      <p:sp>
        <p:nvSpPr>
          <p:cNvPr id="23" name="Title 1"/>
          <p:cNvSpPr txBox="1">
            <a:spLocks/>
          </p:cNvSpPr>
          <p:nvPr userDrawn="1"/>
        </p:nvSpPr>
        <p:spPr>
          <a:xfrm>
            <a:off x="406415" y="4686973"/>
            <a:ext cx="3454385" cy="42997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pPr algn="l"/>
            <a:r>
              <a:rPr lang="en-US" sz="1800"/>
              <a:t>TITLE STYLE</a:t>
            </a:r>
          </a:p>
        </p:txBody>
      </p:sp>
      <p:sp>
        <p:nvSpPr>
          <p:cNvPr id="24" name="Subtitle 2"/>
          <p:cNvSpPr txBox="1">
            <a:spLocks/>
          </p:cNvSpPr>
          <p:nvPr userDrawn="1"/>
        </p:nvSpPr>
        <p:spPr>
          <a:xfrm>
            <a:off x="8488232" y="4996379"/>
            <a:ext cx="3454386" cy="13767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t>Click to edit Master subtitle style</a:t>
            </a:r>
          </a:p>
        </p:txBody>
      </p:sp>
      <p:sp>
        <p:nvSpPr>
          <p:cNvPr id="25" name="Title 1"/>
          <p:cNvSpPr txBox="1">
            <a:spLocks/>
          </p:cNvSpPr>
          <p:nvPr userDrawn="1"/>
        </p:nvSpPr>
        <p:spPr>
          <a:xfrm>
            <a:off x="8488233" y="4686973"/>
            <a:ext cx="3454385" cy="42997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pPr algn="l"/>
            <a:r>
              <a:rPr lang="en-US" sz="1800"/>
              <a:t>TITLE STYLE</a:t>
            </a:r>
          </a:p>
        </p:txBody>
      </p:sp>
    </p:spTree>
    <p:extLst>
      <p:ext uri="{BB962C8B-B14F-4D97-AF65-F5344CB8AC3E}">
        <p14:creationId xmlns:p14="http://schemas.microsoft.com/office/powerpoint/2010/main" val="31896172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7" name="Rectangle 6"/>
          <p:cNvSpPr/>
          <p:nvPr userDrawn="1"/>
        </p:nvSpPr>
        <p:spPr>
          <a:xfrm>
            <a:off x="0" y="0"/>
            <a:ext cx="3389745" cy="6858000"/>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5000"/>
                </a:schemeClr>
              </a:solidFill>
            </a:endParaRPr>
          </a:p>
        </p:txBody>
      </p:sp>
      <p:sp>
        <p:nvSpPr>
          <p:cNvPr id="6" name="Rectangle 5"/>
          <p:cNvSpPr/>
          <p:nvPr userDrawn="1"/>
        </p:nvSpPr>
        <p:spPr>
          <a:xfrm rot="16200000">
            <a:off x="-1297708" y="3304308"/>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0"/>
          <p:cNvSpPr>
            <a:spLocks noGrp="1"/>
          </p:cNvSpPr>
          <p:nvPr>
            <p:ph type="pic" sz="quarter" idx="16"/>
          </p:nvPr>
        </p:nvSpPr>
        <p:spPr>
          <a:xfrm>
            <a:off x="7934037" y="323273"/>
            <a:ext cx="3943928" cy="6253018"/>
          </a:xfrm>
        </p:spPr>
        <p:txBody>
          <a:bodyPr/>
          <a:lstStyle/>
          <a:p>
            <a:endParaRPr lang="en-US"/>
          </a:p>
        </p:txBody>
      </p:sp>
      <p:sp>
        <p:nvSpPr>
          <p:cNvPr id="9" name="Picture Placeholder 20"/>
          <p:cNvSpPr>
            <a:spLocks noGrp="1"/>
          </p:cNvSpPr>
          <p:nvPr>
            <p:ph type="pic" sz="quarter" idx="17"/>
          </p:nvPr>
        </p:nvSpPr>
        <p:spPr>
          <a:xfrm>
            <a:off x="3657598" y="323272"/>
            <a:ext cx="3943928" cy="2974110"/>
          </a:xfrm>
        </p:spPr>
        <p:txBody>
          <a:bodyPr/>
          <a:lstStyle/>
          <a:p>
            <a:endParaRPr lang="en-US"/>
          </a:p>
        </p:txBody>
      </p:sp>
      <p:sp>
        <p:nvSpPr>
          <p:cNvPr id="10" name="Picture Placeholder 20"/>
          <p:cNvSpPr>
            <a:spLocks noGrp="1"/>
          </p:cNvSpPr>
          <p:nvPr>
            <p:ph type="pic" sz="quarter" idx="18"/>
          </p:nvPr>
        </p:nvSpPr>
        <p:spPr>
          <a:xfrm>
            <a:off x="3657598" y="3556000"/>
            <a:ext cx="3943928" cy="3020291"/>
          </a:xfrm>
        </p:spPr>
        <p:txBody>
          <a:bodyPr/>
          <a:lstStyle/>
          <a:p>
            <a:endParaRPr lang="en-US"/>
          </a:p>
        </p:txBody>
      </p:sp>
      <p:sp>
        <p:nvSpPr>
          <p:cNvPr id="11" name="Text Placeholder 13"/>
          <p:cNvSpPr>
            <a:spLocks noGrp="1"/>
          </p:cNvSpPr>
          <p:nvPr>
            <p:ph type="body" sz="quarter" idx="11" hasCustomPrompt="1"/>
          </p:nvPr>
        </p:nvSpPr>
        <p:spPr>
          <a:xfrm>
            <a:off x="369454" y="508009"/>
            <a:ext cx="2576946" cy="2189019"/>
          </a:xfrm>
        </p:spPr>
        <p:txBody>
          <a:bodyPr>
            <a:normAutofit/>
          </a:bodyPr>
          <a:lstStyle>
            <a:lvl1pPr marL="0" indent="0" algn="l">
              <a:buNone/>
              <a:defRPr sz="4400" b="1">
                <a:solidFill>
                  <a:schemeClr val="bg1">
                    <a:lumMod val="95000"/>
                  </a:schemeClr>
                </a:solidFill>
                <a:latin typeface="Arial" panose="020B0604020202020204" pitchFamily="34" charset="0"/>
                <a:cs typeface="Arial" panose="020B0604020202020204" pitchFamily="34" charset="0"/>
              </a:defRPr>
            </a:lvl1pPr>
          </a:lstStyle>
          <a:p>
            <a:pPr lvl="0"/>
            <a:r>
              <a:rPr lang="en-US"/>
              <a:t>EDIT MASTER TEXT STYLES</a:t>
            </a:r>
          </a:p>
        </p:txBody>
      </p:sp>
      <p:sp>
        <p:nvSpPr>
          <p:cNvPr id="12" name="Text Placeholder 15"/>
          <p:cNvSpPr>
            <a:spLocks noGrp="1"/>
          </p:cNvSpPr>
          <p:nvPr>
            <p:ph type="body" sz="quarter" idx="12"/>
          </p:nvPr>
        </p:nvSpPr>
        <p:spPr>
          <a:xfrm>
            <a:off x="369454" y="3103418"/>
            <a:ext cx="2576947" cy="3205018"/>
          </a:xfrm>
        </p:spPr>
        <p:txBody>
          <a:bodyPr>
            <a:normAutofit/>
          </a:bodyPr>
          <a:lstStyle>
            <a:lvl1pPr marL="0" indent="0" algn="l">
              <a:buNone/>
              <a:defRPr sz="1800">
                <a:solidFill>
                  <a:schemeClr val="bg1">
                    <a:lumMod val="95000"/>
                  </a:schemeClr>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15272106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Rectangle 5"/>
          <p:cNvSpPr/>
          <p:nvPr userDrawn="1"/>
        </p:nvSpPr>
        <p:spPr>
          <a:xfrm>
            <a:off x="0" y="-4618"/>
            <a:ext cx="12192000" cy="6858000"/>
          </a:xfrm>
          <a:prstGeom prst="rect">
            <a:avLst/>
          </a:prstGeom>
          <a:solidFill>
            <a:schemeClr val="accent5">
              <a:lumMod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rot="16200000">
            <a:off x="-1295399"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401801" y="4470400"/>
            <a:ext cx="4218715" cy="1958109"/>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solidFill>
                <a:latin typeface="Arial" panose="020B0604020202020204" pitchFamily="34" charset="0"/>
                <a:cs typeface="Arial" panose="020B0604020202020204" pitchFamily="34" charset="0"/>
              </a:defRPr>
            </a:lvl2pPr>
            <a:lvl3pPr marL="914400" indent="0">
              <a:buNone/>
              <a:defRPr sz="1800">
                <a:solidFill>
                  <a:schemeClr val="tx1"/>
                </a:solidFill>
                <a:latin typeface="Arial" panose="020B0604020202020204" pitchFamily="34" charset="0"/>
                <a:cs typeface="Arial" panose="020B0604020202020204" pitchFamily="34" charset="0"/>
              </a:defRPr>
            </a:lvl3pPr>
            <a:lvl4pPr marL="1371600" indent="0">
              <a:buNone/>
              <a:defRPr sz="1600">
                <a:solidFill>
                  <a:schemeClr val="tx1"/>
                </a:solidFill>
                <a:latin typeface="Arial" panose="020B0604020202020204" pitchFamily="34" charset="0"/>
                <a:cs typeface="Arial" panose="020B0604020202020204" pitchFamily="34" charset="0"/>
              </a:defRPr>
            </a:lvl4pPr>
            <a:lvl5pPr marL="1828800" indent="0">
              <a:buNone/>
              <a:defRPr sz="1600">
                <a:solidFill>
                  <a:schemeClr val="tx1"/>
                </a:solidFill>
                <a:latin typeface="Arial" panose="020B0604020202020204" pitchFamily="34" charset="0"/>
                <a:cs typeface="Arial" panose="020B0604020202020204" pitchFamily="34" charset="0"/>
              </a:defRPr>
            </a:lvl5pPr>
          </a:lstStyle>
          <a:p>
            <a:pPr lvl="0"/>
            <a:r>
              <a:rPr lang="en-US"/>
              <a:t>Edit Master text styles</a:t>
            </a:r>
          </a:p>
        </p:txBody>
      </p:sp>
      <p:sp>
        <p:nvSpPr>
          <p:cNvPr id="9" name="Text Placeholder 17"/>
          <p:cNvSpPr>
            <a:spLocks noGrp="1"/>
          </p:cNvSpPr>
          <p:nvPr>
            <p:ph type="body" sz="quarter" idx="15" hasCustomPrompt="1"/>
          </p:nvPr>
        </p:nvSpPr>
        <p:spPr>
          <a:xfrm>
            <a:off x="401801" y="3207325"/>
            <a:ext cx="4218715" cy="1115293"/>
          </a:xfrm>
          <a:prstGeom prst="rect">
            <a:avLst/>
          </a:prstGeom>
        </p:spPr>
        <p:txBody>
          <a:bodyPr/>
          <a:lstStyle>
            <a:lvl1pPr marL="0" indent="0">
              <a:buNone/>
              <a:defRPr sz="3600" b="1">
                <a:solidFill>
                  <a:schemeClr val="bg1"/>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186918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Rectangle 7"/>
          <p:cNvSpPr/>
          <p:nvPr userDrawn="1"/>
        </p:nvSpPr>
        <p:spPr>
          <a:xfrm>
            <a:off x="0" y="-1886"/>
            <a:ext cx="6096000" cy="6859886"/>
          </a:xfrm>
          <a:prstGeom prst="rect">
            <a:avLst/>
          </a:prstGeom>
          <a:solidFill>
            <a:srgbClr val="18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71057" y="1530969"/>
            <a:ext cx="5425951" cy="1063127"/>
          </a:xfrm>
        </p:spPr>
        <p:txBody>
          <a:bodyPr anchor="t">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6095586" y="0"/>
            <a:ext cx="6096413"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97620" y="2605663"/>
            <a:ext cx="5399388" cy="998364"/>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0" name="Text Placeholder 19"/>
          <p:cNvSpPr>
            <a:spLocks noGrp="1"/>
          </p:cNvSpPr>
          <p:nvPr>
            <p:ph type="body" sz="quarter" idx="10" hasCustomPrompt="1"/>
          </p:nvPr>
        </p:nvSpPr>
        <p:spPr>
          <a:xfrm>
            <a:off x="1406525" y="3663171"/>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2" name="Text Placeholder 21"/>
          <p:cNvSpPr>
            <a:spLocks noGrp="1"/>
          </p:cNvSpPr>
          <p:nvPr>
            <p:ph type="body" sz="quarter" idx="11"/>
          </p:nvPr>
        </p:nvSpPr>
        <p:spPr>
          <a:xfrm>
            <a:off x="1406525" y="4063496"/>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23" name="Text Placeholder 19"/>
          <p:cNvSpPr>
            <a:spLocks noGrp="1"/>
          </p:cNvSpPr>
          <p:nvPr>
            <p:ph type="body" sz="quarter" idx="12" hasCustomPrompt="1"/>
          </p:nvPr>
        </p:nvSpPr>
        <p:spPr>
          <a:xfrm>
            <a:off x="1392672" y="5182555"/>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4" name="Text Placeholder 21"/>
          <p:cNvSpPr>
            <a:spLocks noGrp="1"/>
          </p:cNvSpPr>
          <p:nvPr>
            <p:ph type="body" sz="quarter" idx="13"/>
          </p:nvPr>
        </p:nvSpPr>
        <p:spPr>
          <a:xfrm>
            <a:off x="1392672" y="5582880"/>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7614513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Rectangle 5"/>
          <p:cNvSpPr/>
          <p:nvPr userDrawn="1"/>
        </p:nvSpPr>
        <p:spPr>
          <a:xfrm>
            <a:off x="0" y="4618"/>
            <a:ext cx="12192000" cy="6858000"/>
          </a:xfrm>
          <a:prstGeom prst="rect">
            <a:avLst/>
          </a:prstGeom>
          <a:solidFill>
            <a:schemeClr val="accent6">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rot="16200000">
            <a:off x="-1295399"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401801" y="4470400"/>
            <a:ext cx="4218715" cy="1958109"/>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solidFill>
                <a:latin typeface="Arial" panose="020B0604020202020204" pitchFamily="34" charset="0"/>
                <a:cs typeface="Arial" panose="020B0604020202020204" pitchFamily="34" charset="0"/>
              </a:defRPr>
            </a:lvl2pPr>
            <a:lvl3pPr marL="914400" indent="0">
              <a:buNone/>
              <a:defRPr sz="1800">
                <a:solidFill>
                  <a:schemeClr val="tx1"/>
                </a:solidFill>
                <a:latin typeface="Arial" panose="020B0604020202020204" pitchFamily="34" charset="0"/>
                <a:cs typeface="Arial" panose="020B0604020202020204" pitchFamily="34" charset="0"/>
              </a:defRPr>
            </a:lvl3pPr>
            <a:lvl4pPr marL="1371600" indent="0">
              <a:buNone/>
              <a:defRPr sz="1600">
                <a:solidFill>
                  <a:schemeClr val="tx1"/>
                </a:solidFill>
                <a:latin typeface="Arial" panose="020B0604020202020204" pitchFamily="34" charset="0"/>
                <a:cs typeface="Arial" panose="020B0604020202020204" pitchFamily="34" charset="0"/>
              </a:defRPr>
            </a:lvl4pPr>
            <a:lvl5pPr marL="1828800" indent="0">
              <a:buNone/>
              <a:defRPr sz="1600">
                <a:solidFill>
                  <a:schemeClr val="tx1"/>
                </a:solidFill>
                <a:latin typeface="Arial" panose="020B0604020202020204" pitchFamily="34" charset="0"/>
                <a:cs typeface="Arial" panose="020B0604020202020204" pitchFamily="34" charset="0"/>
              </a:defRPr>
            </a:lvl5pPr>
          </a:lstStyle>
          <a:p>
            <a:pPr lvl="0"/>
            <a:r>
              <a:rPr lang="en-US"/>
              <a:t>Edit Master text styles</a:t>
            </a:r>
          </a:p>
        </p:txBody>
      </p:sp>
      <p:sp>
        <p:nvSpPr>
          <p:cNvPr id="9" name="Text Placeholder 17"/>
          <p:cNvSpPr>
            <a:spLocks noGrp="1"/>
          </p:cNvSpPr>
          <p:nvPr>
            <p:ph type="body" sz="quarter" idx="15" hasCustomPrompt="1"/>
          </p:nvPr>
        </p:nvSpPr>
        <p:spPr>
          <a:xfrm>
            <a:off x="401801" y="3207325"/>
            <a:ext cx="4218715" cy="1115293"/>
          </a:xfrm>
          <a:prstGeom prst="rect">
            <a:avLst/>
          </a:prstGeom>
        </p:spPr>
        <p:txBody>
          <a:bodyPr/>
          <a:lstStyle>
            <a:lvl1pPr marL="0" indent="0">
              <a:buNone/>
              <a:defRPr sz="3600" b="1">
                <a:solidFill>
                  <a:schemeClr val="bg1"/>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34285766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Text Placeholder 10"/>
          <p:cNvSpPr>
            <a:spLocks noGrp="1"/>
          </p:cNvSpPr>
          <p:nvPr>
            <p:ph type="body" sz="quarter" idx="11" hasCustomPrompt="1"/>
          </p:nvPr>
        </p:nvSpPr>
        <p:spPr>
          <a:xfrm>
            <a:off x="6511640" y="2061945"/>
            <a:ext cx="4765960" cy="1225015"/>
          </a:xfrm>
        </p:spPr>
        <p:txBody>
          <a:bodyPr>
            <a:noAutofit/>
          </a:bodyPr>
          <a:lstStyle>
            <a:lvl1pPr marL="0" indent="0">
              <a:buNone/>
              <a:defRPr sz="36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8" name="Text Placeholder 35"/>
          <p:cNvSpPr>
            <a:spLocks noGrp="1"/>
          </p:cNvSpPr>
          <p:nvPr>
            <p:ph type="body" sz="quarter" idx="12"/>
          </p:nvPr>
        </p:nvSpPr>
        <p:spPr>
          <a:xfrm>
            <a:off x="6511640" y="3286960"/>
            <a:ext cx="4765960" cy="2356457"/>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9" name="Picture Placeholder 20"/>
          <p:cNvSpPr>
            <a:spLocks noGrp="1"/>
          </p:cNvSpPr>
          <p:nvPr>
            <p:ph type="pic" sz="quarter" idx="16"/>
          </p:nvPr>
        </p:nvSpPr>
        <p:spPr>
          <a:xfrm>
            <a:off x="0" y="-1"/>
            <a:ext cx="6077528" cy="3435927"/>
          </a:xfrm>
        </p:spPr>
        <p:txBody>
          <a:bodyPr/>
          <a:lstStyle/>
          <a:p>
            <a:endParaRPr lang="en-US"/>
          </a:p>
        </p:txBody>
      </p:sp>
      <p:sp>
        <p:nvSpPr>
          <p:cNvPr id="10" name="Picture Placeholder 20"/>
          <p:cNvSpPr>
            <a:spLocks noGrp="1"/>
          </p:cNvSpPr>
          <p:nvPr>
            <p:ph type="pic" sz="quarter" idx="17"/>
          </p:nvPr>
        </p:nvSpPr>
        <p:spPr>
          <a:xfrm>
            <a:off x="0" y="3435927"/>
            <a:ext cx="6077528" cy="3422073"/>
          </a:xfrm>
        </p:spPr>
        <p:txBody>
          <a:bodyPr/>
          <a:lstStyle/>
          <a:p>
            <a:endParaRPr lang="en-US"/>
          </a:p>
        </p:txBody>
      </p:sp>
      <p:sp>
        <p:nvSpPr>
          <p:cNvPr id="6" name="Rectangle 5"/>
          <p:cNvSpPr/>
          <p:nvPr userDrawn="1"/>
        </p:nvSpPr>
        <p:spPr>
          <a:xfrm rot="16200000">
            <a:off x="4779820" y="3301997"/>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5322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7" name="Text Placeholder 10"/>
          <p:cNvSpPr>
            <a:spLocks noGrp="1"/>
          </p:cNvSpPr>
          <p:nvPr>
            <p:ph type="body" sz="quarter" idx="11" hasCustomPrompt="1"/>
          </p:nvPr>
        </p:nvSpPr>
        <p:spPr>
          <a:xfrm>
            <a:off x="5608053" y="2061945"/>
            <a:ext cx="4765960" cy="1225015"/>
          </a:xfrm>
        </p:spPr>
        <p:txBody>
          <a:bodyPr>
            <a:noAutofit/>
          </a:bodyPr>
          <a:lstStyle>
            <a:lvl1pPr marL="0" indent="0">
              <a:buNone/>
              <a:defRPr sz="36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8" name="Text Placeholder 35"/>
          <p:cNvSpPr>
            <a:spLocks noGrp="1"/>
          </p:cNvSpPr>
          <p:nvPr>
            <p:ph type="body" sz="quarter" idx="12"/>
          </p:nvPr>
        </p:nvSpPr>
        <p:spPr>
          <a:xfrm>
            <a:off x="5608053" y="3286960"/>
            <a:ext cx="4765960" cy="2356457"/>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9" name="Picture Placeholder 20"/>
          <p:cNvSpPr>
            <a:spLocks noGrp="1"/>
          </p:cNvSpPr>
          <p:nvPr>
            <p:ph type="pic" sz="quarter" idx="17"/>
          </p:nvPr>
        </p:nvSpPr>
        <p:spPr>
          <a:xfrm>
            <a:off x="0" y="0"/>
            <a:ext cx="1724647" cy="1693478"/>
          </a:xfrm>
        </p:spPr>
        <p:txBody>
          <a:bodyPr/>
          <a:lstStyle/>
          <a:p>
            <a:endParaRPr lang="en-US"/>
          </a:p>
        </p:txBody>
      </p:sp>
      <p:sp>
        <p:nvSpPr>
          <p:cNvPr id="10" name="Picture Placeholder 20"/>
          <p:cNvSpPr>
            <a:spLocks noGrp="1"/>
          </p:cNvSpPr>
          <p:nvPr>
            <p:ph type="pic" sz="quarter" idx="18"/>
          </p:nvPr>
        </p:nvSpPr>
        <p:spPr>
          <a:xfrm>
            <a:off x="0" y="1717353"/>
            <a:ext cx="1724647" cy="1693478"/>
          </a:xfrm>
        </p:spPr>
        <p:txBody>
          <a:bodyPr/>
          <a:lstStyle/>
          <a:p>
            <a:endParaRPr lang="en-US"/>
          </a:p>
        </p:txBody>
      </p:sp>
      <p:sp>
        <p:nvSpPr>
          <p:cNvPr id="11" name="Picture Placeholder 20"/>
          <p:cNvSpPr>
            <a:spLocks noGrp="1"/>
          </p:cNvSpPr>
          <p:nvPr>
            <p:ph type="pic" sz="quarter" idx="19"/>
          </p:nvPr>
        </p:nvSpPr>
        <p:spPr>
          <a:xfrm>
            <a:off x="0" y="3438539"/>
            <a:ext cx="1724647" cy="1693478"/>
          </a:xfrm>
        </p:spPr>
        <p:txBody>
          <a:bodyPr/>
          <a:lstStyle/>
          <a:p>
            <a:endParaRPr lang="en-US"/>
          </a:p>
        </p:txBody>
      </p:sp>
      <p:sp>
        <p:nvSpPr>
          <p:cNvPr id="12" name="Picture Placeholder 20"/>
          <p:cNvSpPr>
            <a:spLocks noGrp="1"/>
          </p:cNvSpPr>
          <p:nvPr>
            <p:ph type="pic" sz="quarter" idx="20"/>
          </p:nvPr>
        </p:nvSpPr>
        <p:spPr>
          <a:xfrm>
            <a:off x="0" y="5146050"/>
            <a:ext cx="1724647" cy="1711950"/>
          </a:xfrm>
        </p:spPr>
        <p:txBody>
          <a:bodyPr/>
          <a:lstStyle/>
          <a:p>
            <a:endParaRPr lang="en-US"/>
          </a:p>
        </p:txBody>
      </p:sp>
      <p:sp>
        <p:nvSpPr>
          <p:cNvPr id="13" name="Picture Placeholder 20"/>
          <p:cNvSpPr>
            <a:spLocks noGrp="1"/>
          </p:cNvSpPr>
          <p:nvPr>
            <p:ph type="pic" sz="quarter" idx="21"/>
          </p:nvPr>
        </p:nvSpPr>
        <p:spPr>
          <a:xfrm>
            <a:off x="1724647" y="0"/>
            <a:ext cx="1724647" cy="1693478"/>
          </a:xfrm>
        </p:spPr>
        <p:txBody>
          <a:bodyPr/>
          <a:lstStyle/>
          <a:p>
            <a:endParaRPr lang="en-US"/>
          </a:p>
        </p:txBody>
      </p:sp>
      <p:sp>
        <p:nvSpPr>
          <p:cNvPr id="14" name="Picture Placeholder 20"/>
          <p:cNvSpPr>
            <a:spLocks noGrp="1"/>
          </p:cNvSpPr>
          <p:nvPr>
            <p:ph type="pic" sz="quarter" idx="22"/>
          </p:nvPr>
        </p:nvSpPr>
        <p:spPr>
          <a:xfrm>
            <a:off x="1724647" y="1717353"/>
            <a:ext cx="1724647" cy="1693478"/>
          </a:xfrm>
        </p:spPr>
        <p:txBody>
          <a:bodyPr/>
          <a:lstStyle/>
          <a:p>
            <a:endParaRPr lang="en-US"/>
          </a:p>
        </p:txBody>
      </p:sp>
      <p:sp>
        <p:nvSpPr>
          <p:cNvPr id="15" name="Picture Placeholder 20"/>
          <p:cNvSpPr>
            <a:spLocks noGrp="1"/>
          </p:cNvSpPr>
          <p:nvPr>
            <p:ph type="pic" sz="quarter" idx="23"/>
          </p:nvPr>
        </p:nvSpPr>
        <p:spPr>
          <a:xfrm>
            <a:off x="1724647" y="3438539"/>
            <a:ext cx="1724647" cy="1693478"/>
          </a:xfrm>
        </p:spPr>
        <p:txBody>
          <a:bodyPr/>
          <a:lstStyle/>
          <a:p>
            <a:endParaRPr lang="en-US"/>
          </a:p>
        </p:txBody>
      </p:sp>
      <p:sp>
        <p:nvSpPr>
          <p:cNvPr id="16" name="Picture Placeholder 20"/>
          <p:cNvSpPr>
            <a:spLocks noGrp="1"/>
          </p:cNvSpPr>
          <p:nvPr>
            <p:ph type="pic" sz="quarter" idx="24"/>
          </p:nvPr>
        </p:nvSpPr>
        <p:spPr>
          <a:xfrm>
            <a:off x="1724647" y="5146050"/>
            <a:ext cx="1724647" cy="1711950"/>
          </a:xfrm>
        </p:spPr>
        <p:txBody>
          <a:bodyPr/>
          <a:lstStyle/>
          <a:p>
            <a:endParaRPr lang="en-US"/>
          </a:p>
        </p:txBody>
      </p:sp>
      <p:sp>
        <p:nvSpPr>
          <p:cNvPr id="17" name="Picture Placeholder 20"/>
          <p:cNvSpPr>
            <a:spLocks noGrp="1"/>
          </p:cNvSpPr>
          <p:nvPr>
            <p:ph type="pic" sz="quarter" idx="25"/>
          </p:nvPr>
        </p:nvSpPr>
        <p:spPr>
          <a:xfrm>
            <a:off x="3449294" y="0"/>
            <a:ext cx="1724647" cy="1693478"/>
          </a:xfrm>
        </p:spPr>
        <p:txBody>
          <a:bodyPr/>
          <a:lstStyle/>
          <a:p>
            <a:endParaRPr lang="en-US"/>
          </a:p>
        </p:txBody>
      </p:sp>
      <p:sp>
        <p:nvSpPr>
          <p:cNvPr id="18" name="Picture Placeholder 20"/>
          <p:cNvSpPr>
            <a:spLocks noGrp="1"/>
          </p:cNvSpPr>
          <p:nvPr>
            <p:ph type="pic" sz="quarter" idx="26"/>
          </p:nvPr>
        </p:nvSpPr>
        <p:spPr>
          <a:xfrm>
            <a:off x="3449294" y="1717353"/>
            <a:ext cx="1724647" cy="1693478"/>
          </a:xfrm>
        </p:spPr>
        <p:txBody>
          <a:bodyPr/>
          <a:lstStyle/>
          <a:p>
            <a:endParaRPr lang="en-US"/>
          </a:p>
        </p:txBody>
      </p:sp>
      <p:sp>
        <p:nvSpPr>
          <p:cNvPr id="19" name="Picture Placeholder 20"/>
          <p:cNvSpPr>
            <a:spLocks noGrp="1"/>
          </p:cNvSpPr>
          <p:nvPr>
            <p:ph type="pic" sz="quarter" idx="27"/>
          </p:nvPr>
        </p:nvSpPr>
        <p:spPr>
          <a:xfrm>
            <a:off x="3449294" y="3438539"/>
            <a:ext cx="1724647" cy="1693478"/>
          </a:xfrm>
        </p:spPr>
        <p:txBody>
          <a:bodyPr/>
          <a:lstStyle/>
          <a:p>
            <a:endParaRPr lang="en-US"/>
          </a:p>
        </p:txBody>
      </p:sp>
      <p:sp>
        <p:nvSpPr>
          <p:cNvPr id="20" name="Picture Placeholder 20"/>
          <p:cNvSpPr>
            <a:spLocks noGrp="1"/>
          </p:cNvSpPr>
          <p:nvPr>
            <p:ph type="pic" sz="quarter" idx="28"/>
          </p:nvPr>
        </p:nvSpPr>
        <p:spPr>
          <a:xfrm>
            <a:off x="3449294" y="5146050"/>
            <a:ext cx="1724647" cy="1711950"/>
          </a:xfrm>
        </p:spPr>
        <p:txBody>
          <a:bodyPr/>
          <a:lstStyle/>
          <a:p>
            <a:endParaRPr lang="en-US"/>
          </a:p>
        </p:txBody>
      </p:sp>
      <p:sp>
        <p:nvSpPr>
          <p:cNvPr id="6" name="Rectangle 5"/>
          <p:cNvSpPr/>
          <p:nvPr userDrawn="1"/>
        </p:nvSpPr>
        <p:spPr>
          <a:xfrm rot="16200000">
            <a:off x="3876233" y="3304308"/>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2772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20"/>
          <p:cNvSpPr>
            <a:spLocks noGrp="1"/>
          </p:cNvSpPr>
          <p:nvPr>
            <p:ph type="pic" sz="quarter" idx="17"/>
          </p:nvPr>
        </p:nvSpPr>
        <p:spPr>
          <a:xfrm>
            <a:off x="0" y="0"/>
            <a:ext cx="2336800" cy="2294568"/>
          </a:xfrm>
        </p:spPr>
        <p:txBody>
          <a:bodyPr/>
          <a:lstStyle/>
          <a:p>
            <a:endParaRPr lang="en-US"/>
          </a:p>
        </p:txBody>
      </p:sp>
      <p:sp>
        <p:nvSpPr>
          <p:cNvPr id="8" name="Picture Placeholder 20"/>
          <p:cNvSpPr>
            <a:spLocks noGrp="1"/>
          </p:cNvSpPr>
          <p:nvPr>
            <p:ph type="pic" sz="quarter" idx="18"/>
          </p:nvPr>
        </p:nvSpPr>
        <p:spPr>
          <a:xfrm>
            <a:off x="0" y="2294568"/>
            <a:ext cx="2336800" cy="2294568"/>
          </a:xfrm>
        </p:spPr>
        <p:txBody>
          <a:bodyPr/>
          <a:lstStyle/>
          <a:p>
            <a:endParaRPr lang="en-US"/>
          </a:p>
        </p:txBody>
      </p:sp>
      <p:sp>
        <p:nvSpPr>
          <p:cNvPr id="9" name="Picture Placeholder 20"/>
          <p:cNvSpPr>
            <a:spLocks noGrp="1"/>
          </p:cNvSpPr>
          <p:nvPr>
            <p:ph type="pic" sz="quarter" idx="19"/>
          </p:nvPr>
        </p:nvSpPr>
        <p:spPr>
          <a:xfrm>
            <a:off x="0" y="4589136"/>
            <a:ext cx="2336800" cy="2294568"/>
          </a:xfrm>
        </p:spPr>
        <p:txBody>
          <a:bodyPr/>
          <a:lstStyle/>
          <a:p>
            <a:endParaRPr lang="en-US"/>
          </a:p>
        </p:txBody>
      </p:sp>
      <p:sp>
        <p:nvSpPr>
          <p:cNvPr id="10" name="Picture Placeholder 20"/>
          <p:cNvSpPr>
            <a:spLocks noGrp="1"/>
          </p:cNvSpPr>
          <p:nvPr>
            <p:ph type="pic" sz="quarter" idx="20"/>
          </p:nvPr>
        </p:nvSpPr>
        <p:spPr>
          <a:xfrm>
            <a:off x="2336800" y="0"/>
            <a:ext cx="2336800" cy="2294568"/>
          </a:xfrm>
        </p:spPr>
        <p:txBody>
          <a:bodyPr/>
          <a:lstStyle/>
          <a:p>
            <a:endParaRPr lang="en-US"/>
          </a:p>
        </p:txBody>
      </p:sp>
      <p:sp>
        <p:nvSpPr>
          <p:cNvPr id="11" name="Picture Placeholder 20"/>
          <p:cNvSpPr>
            <a:spLocks noGrp="1"/>
          </p:cNvSpPr>
          <p:nvPr>
            <p:ph type="pic" sz="quarter" idx="21"/>
          </p:nvPr>
        </p:nvSpPr>
        <p:spPr>
          <a:xfrm>
            <a:off x="2336800" y="2294568"/>
            <a:ext cx="2336800" cy="2294568"/>
          </a:xfrm>
        </p:spPr>
        <p:txBody>
          <a:bodyPr/>
          <a:lstStyle/>
          <a:p>
            <a:endParaRPr lang="en-US"/>
          </a:p>
        </p:txBody>
      </p:sp>
      <p:sp>
        <p:nvSpPr>
          <p:cNvPr id="13" name="Picture Placeholder 20"/>
          <p:cNvSpPr>
            <a:spLocks noGrp="1"/>
          </p:cNvSpPr>
          <p:nvPr>
            <p:ph type="pic" sz="quarter" idx="22"/>
          </p:nvPr>
        </p:nvSpPr>
        <p:spPr>
          <a:xfrm>
            <a:off x="4673600" y="0"/>
            <a:ext cx="2336800" cy="2294568"/>
          </a:xfrm>
        </p:spPr>
        <p:txBody>
          <a:bodyPr/>
          <a:lstStyle/>
          <a:p>
            <a:endParaRPr lang="en-US"/>
          </a:p>
        </p:txBody>
      </p:sp>
      <p:sp>
        <p:nvSpPr>
          <p:cNvPr id="14" name="Text Placeholder 10"/>
          <p:cNvSpPr>
            <a:spLocks noGrp="1"/>
          </p:cNvSpPr>
          <p:nvPr>
            <p:ph type="body" sz="quarter" idx="11" hasCustomPrompt="1"/>
          </p:nvPr>
        </p:nvSpPr>
        <p:spPr>
          <a:xfrm>
            <a:off x="5107712" y="2534636"/>
            <a:ext cx="4765960" cy="1225015"/>
          </a:xfrm>
        </p:spPr>
        <p:txBody>
          <a:bodyPr>
            <a:noAutofit/>
          </a:bodyPr>
          <a:lstStyle>
            <a:lvl1pPr marL="0" indent="0">
              <a:buNone/>
              <a:defRPr sz="36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5" name="Text Placeholder 35"/>
          <p:cNvSpPr>
            <a:spLocks noGrp="1"/>
          </p:cNvSpPr>
          <p:nvPr>
            <p:ph type="body" sz="quarter" idx="12"/>
          </p:nvPr>
        </p:nvSpPr>
        <p:spPr>
          <a:xfrm>
            <a:off x="5107712" y="3759651"/>
            <a:ext cx="4765960" cy="2356457"/>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6" name="Rectangle 15"/>
          <p:cNvSpPr/>
          <p:nvPr userDrawn="1"/>
        </p:nvSpPr>
        <p:spPr>
          <a:xfrm rot="16200000">
            <a:off x="3375892" y="3592276"/>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1610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9" name="Rectangle 18"/>
          <p:cNvSpPr/>
          <p:nvPr userDrawn="1"/>
        </p:nvSpPr>
        <p:spPr>
          <a:xfrm>
            <a:off x="0" y="-1"/>
            <a:ext cx="3088400" cy="6858001"/>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8"/>
          <p:cNvSpPr>
            <a:spLocks noGrp="1"/>
          </p:cNvSpPr>
          <p:nvPr>
            <p:ph type="pic" sz="quarter" idx="16"/>
          </p:nvPr>
        </p:nvSpPr>
        <p:spPr>
          <a:xfrm>
            <a:off x="3088400" y="-1"/>
            <a:ext cx="3029527" cy="6858000"/>
          </a:xfrm>
          <a:prstGeom prst="rect">
            <a:avLst/>
          </a:prstGeom>
        </p:spPr>
        <p:txBody>
          <a:bodyPr/>
          <a:lstStyle/>
          <a:p>
            <a:endParaRPr lang="en-US"/>
          </a:p>
        </p:txBody>
      </p:sp>
      <p:sp>
        <p:nvSpPr>
          <p:cNvPr id="17" name="Picture Placeholder 8"/>
          <p:cNvSpPr>
            <a:spLocks noGrp="1"/>
          </p:cNvSpPr>
          <p:nvPr>
            <p:ph type="pic" sz="quarter" idx="17"/>
          </p:nvPr>
        </p:nvSpPr>
        <p:spPr>
          <a:xfrm>
            <a:off x="6117927" y="0"/>
            <a:ext cx="3029527" cy="6858000"/>
          </a:xfrm>
          <a:prstGeom prst="rect">
            <a:avLst/>
          </a:prstGeom>
        </p:spPr>
        <p:txBody>
          <a:bodyPr/>
          <a:lstStyle/>
          <a:p>
            <a:endParaRPr lang="en-US"/>
          </a:p>
        </p:txBody>
      </p:sp>
      <p:sp>
        <p:nvSpPr>
          <p:cNvPr id="18" name="Picture Placeholder 8"/>
          <p:cNvSpPr>
            <a:spLocks noGrp="1"/>
          </p:cNvSpPr>
          <p:nvPr>
            <p:ph type="pic" sz="quarter" idx="18"/>
          </p:nvPr>
        </p:nvSpPr>
        <p:spPr>
          <a:xfrm>
            <a:off x="9162473" y="-1"/>
            <a:ext cx="3029527" cy="6858000"/>
          </a:xfrm>
          <a:prstGeom prst="rect">
            <a:avLst/>
          </a:prstGeom>
        </p:spPr>
        <p:txBody>
          <a:bodyPr/>
          <a:lstStyle/>
          <a:p>
            <a:endParaRPr lang="en-US"/>
          </a:p>
        </p:txBody>
      </p:sp>
      <p:sp>
        <p:nvSpPr>
          <p:cNvPr id="8" name="Content Placeholder 2"/>
          <p:cNvSpPr>
            <a:spLocks noGrp="1"/>
          </p:cNvSpPr>
          <p:nvPr>
            <p:ph idx="1"/>
          </p:nvPr>
        </p:nvSpPr>
        <p:spPr>
          <a:xfrm>
            <a:off x="471055" y="4144238"/>
            <a:ext cx="2259462" cy="2348926"/>
          </a:xfrm>
          <a:prstGeom prst="rect">
            <a:avLst/>
          </a:prstGeom>
        </p:spPr>
        <p:txBody>
          <a:bodyPr/>
          <a:lstStyle>
            <a:lvl1pPr marL="0" indent="0" algn="r">
              <a:buNone/>
              <a:defRPr sz="16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solidFill>
                <a:latin typeface="Arial" panose="020B0604020202020204" pitchFamily="34" charset="0"/>
                <a:cs typeface="Arial" panose="020B0604020202020204" pitchFamily="34" charset="0"/>
              </a:defRPr>
            </a:lvl2pPr>
            <a:lvl3pPr marL="914400" indent="0">
              <a:buNone/>
              <a:defRPr sz="1800">
                <a:solidFill>
                  <a:schemeClr val="tx1"/>
                </a:solidFill>
                <a:latin typeface="Arial" panose="020B0604020202020204" pitchFamily="34" charset="0"/>
                <a:cs typeface="Arial" panose="020B0604020202020204" pitchFamily="34" charset="0"/>
              </a:defRPr>
            </a:lvl3pPr>
            <a:lvl4pPr marL="1371600" indent="0">
              <a:buNone/>
              <a:defRPr sz="1600">
                <a:solidFill>
                  <a:schemeClr val="tx1"/>
                </a:solidFill>
                <a:latin typeface="Arial" panose="020B0604020202020204" pitchFamily="34" charset="0"/>
                <a:cs typeface="Arial" panose="020B0604020202020204" pitchFamily="34" charset="0"/>
              </a:defRPr>
            </a:lvl4pPr>
            <a:lvl5pPr marL="1828800" indent="0">
              <a:buNone/>
              <a:defRPr sz="1600">
                <a:solidFill>
                  <a:schemeClr val="tx1"/>
                </a:solidFill>
                <a:latin typeface="Arial" panose="020B0604020202020204" pitchFamily="34" charset="0"/>
                <a:cs typeface="Arial" panose="020B0604020202020204" pitchFamily="34" charset="0"/>
              </a:defRPr>
            </a:lvl5pPr>
          </a:lstStyle>
          <a:p>
            <a:pPr lvl="0"/>
            <a:r>
              <a:rPr lang="en-US"/>
              <a:t>Edit Master text styles</a:t>
            </a:r>
          </a:p>
        </p:txBody>
      </p:sp>
      <p:sp>
        <p:nvSpPr>
          <p:cNvPr id="9" name="Rectangle 8"/>
          <p:cNvSpPr/>
          <p:nvPr userDrawn="1"/>
        </p:nvSpPr>
        <p:spPr>
          <a:xfrm rot="16200000">
            <a:off x="1522835"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p:cNvSpPr>
            <a:spLocks noGrp="1"/>
          </p:cNvSpPr>
          <p:nvPr>
            <p:ph type="body" sz="quarter" idx="15" hasCustomPrompt="1"/>
          </p:nvPr>
        </p:nvSpPr>
        <p:spPr>
          <a:xfrm>
            <a:off x="-406428" y="1997362"/>
            <a:ext cx="3136945" cy="2162175"/>
          </a:xfrm>
          <a:prstGeom prst="rect">
            <a:avLst/>
          </a:prstGeom>
        </p:spPr>
        <p:txBody>
          <a:bodyPr/>
          <a:lstStyle>
            <a:lvl1pPr marL="0" indent="0" algn="r">
              <a:buNone/>
              <a:defRPr sz="3600" b="1">
                <a:solidFill>
                  <a:schemeClr val="bg1"/>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485342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19" name="Rectangle 18"/>
          <p:cNvSpPr/>
          <p:nvPr userDrawn="1"/>
        </p:nvSpPr>
        <p:spPr>
          <a:xfrm>
            <a:off x="0" y="-1"/>
            <a:ext cx="3088400" cy="6858001"/>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8"/>
          <p:cNvSpPr>
            <a:spLocks noGrp="1"/>
          </p:cNvSpPr>
          <p:nvPr>
            <p:ph type="pic" sz="quarter" idx="16"/>
          </p:nvPr>
        </p:nvSpPr>
        <p:spPr>
          <a:xfrm>
            <a:off x="3088400" y="-1"/>
            <a:ext cx="3029527" cy="6858000"/>
          </a:xfrm>
          <a:prstGeom prst="rect">
            <a:avLst/>
          </a:prstGeom>
        </p:spPr>
        <p:txBody>
          <a:bodyPr/>
          <a:lstStyle/>
          <a:p>
            <a:endParaRPr lang="en-US"/>
          </a:p>
        </p:txBody>
      </p:sp>
      <p:sp>
        <p:nvSpPr>
          <p:cNvPr id="17" name="Picture Placeholder 8"/>
          <p:cNvSpPr>
            <a:spLocks noGrp="1"/>
          </p:cNvSpPr>
          <p:nvPr>
            <p:ph type="pic" sz="quarter" idx="17"/>
          </p:nvPr>
        </p:nvSpPr>
        <p:spPr>
          <a:xfrm>
            <a:off x="6117927" y="0"/>
            <a:ext cx="3029527" cy="6858000"/>
          </a:xfrm>
          <a:prstGeom prst="rect">
            <a:avLst/>
          </a:prstGeom>
        </p:spPr>
        <p:txBody>
          <a:bodyPr/>
          <a:lstStyle/>
          <a:p>
            <a:endParaRPr lang="en-US"/>
          </a:p>
        </p:txBody>
      </p:sp>
      <p:sp>
        <p:nvSpPr>
          <p:cNvPr id="18" name="Picture Placeholder 8"/>
          <p:cNvSpPr>
            <a:spLocks noGrp="1"/>
          </p:cNvSpPr>
          <p:nvPr>
            <p:ph type="pic" sz="quarter" idx="18"/>
          </p:nvPr>
        </p:nvSpPr>
        <p:spPr>
          <a:xfrm>
            <a:off x="9162473" y="-1"/>
            <a:ext cx="3029527" cy="6858000"/>
          </a:xfrm>
          <a:prstGeom prst="rect">
            <a:avLst/>
          </a:prstGeom>
        </p:spPr>
        <p:txBody>
          <a:bodyPr/>
          <a:lstStyle/>
          <a:p>
            <a:endParaRPr lang="en-US"/>
          </a:p>
        </p:txBody>
      </p:sp>
      <p:sp>
        <p:nvSpPr>
          <p:cNvPr id="8" name="Content Placeholder 2"/>
          <p:cNvSpPr>
            <a:spLocks noGrp="1"/>
          </p:cNvSpPr>
          <p:nvPr>
            <p:ph idx="1"/>
          </p:nvPr>
        </p:nvSpPr>
        <p:spPr>
          <a:xfrm>
            <a:off x="471055" y="4144238"/>
            <a:ext cx="2259462" cy="2348926"/>
          </a:xfrm>
          <a:prstGeom prst="rect">
            <a:avLst/>
          </a:prstGeom>
        </p:spPr>
        <p:txBody>
          <a:bodyPr/>
          <a:lstStyle>
            <a:lvl1pPr marL="0" indent="0" algn="r">
              <a:buNone/>
              <a:defRPr sz="16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solidFill>
                <a:latin typeface="Arial" panose="020B0604020202020204" pitchFamily="34" charset="0"/>
                <a:cs typeface="Arial" panose="020B0604020202020204" pitchFamily="34" charset="0"/>
              </a:defRPr>
            </a:lvl2pPr>
            <a:lvl3pPr marL="914400" indent="0">
              <a:buNone/>
              <a:defRPr sz="1800">
                <a:solidFill>
                  <a:schemeClr val="tx1"/>
                </a:solidFill>
                <a:latin typeface="Arial" panose="020B0604020202020204" pitchFamily="34" charset="0"/>
                <a:cs typeface="Arial" panose="020B0604020202020204" pitchFamily="34" charset="0"/>
              </a:defRPr>
            </a:lvl3pPr>
            <a:lvl4pPr marL="1371600" indent="0">
              <a:buNone/>
              <a:defRPr sz="1600">
                <a:solidFill>
                  <a:schemeClr val="tx1"/>
                </a:solidFill>
                <a:latin typeface="Arial" panose="020B0604020202020204" pitchFamily="34" charset="0"/>
                <a:cs typeface="Arial" panose="020B0604020202020204" pitchFamily="34" charset="0"/>
              </a:defRPr>
            </a:lvl4pPr>
            <a:lvl5pPr marL="1828800" indent="0">
              <a:buNone/>
              <a:defRPr sz="1600">
                <a:solidFill>
                  <a:schemeClr val="tx1"/>
                </a:solidFill>
                <a:latin typeface="Arial" panose="020B0604020202020204" pitchFamily="34" charset="0"/>
                <a:cs typeface="Arial" panose="020B0604020202020204" pitchFamily="34" charset="0"/>
              </a:defRPr>
            </a:lvl5pPr>
          </a:lstStyle>
          <a:p>
            <a:pPr lvl="0"/>
            <a:r>
              <a:rPr lang="en-US"/>
              <a:t>Edit Master text styles</a:t>
            </a:r>
          </a:p>
        </p:txBody>
      </p:sp>
      <p:sp>
        <p:nvSpPr>
          <p:cNvPr id="9" name="Rectangle 8"/>
          <p:cNvSpPr/>
          <p:nvPr userDrawn="1"/>
        </p:nvSpPr>
        <p:spPr>
          <a:xfrm rot="16200000">
            <a:off x="1522835"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p:cNvSpPr>
            <a:spLocks noGrp="1"/>
          </p:cNvSpPr>
          <p:nvPr>
            <p:ph type="body" sz="quarter" idx="15" hasCustomPrompt="1"/>
          </p:nvPr>
        </p:nvSpPr>
        <p:spPr>
          <a:xfrm>
            <a:off x="-406428" y="1997362"/>
            <a:ext cx="3136945" cy="2162175"/>
          </a:xfrm>
          <a:prstGeom prst="rect">
            <a:avLst/>
          </a:prstGeom>
        </p:spPr>
        <p:txBody>
          <a:bodyPr/>
          <a:lstStyle>
            <a:lvl1pPr marL="0" indent="0" algn="r">
              <a:buNone/>
              <a:defRPr sz="3600" b="1">
                <a:solidFill>
                  <a:schemeClr val="bg1"/>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8326402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19" name="Rectangle 18"/>
          <p:cNvSpPr/>
          <p:nvPr userDrawn="1"/>
        </p:nvSpPr>
        <p:spPr>
          <a:xfrm>
            <a:off x="0" y="-1"/>
            <a:ext cx="3088400" cy="6858001"/>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8"/>
          <p:cNvSpPr>
            <a:spLocks noGrp="1"/>
          </p:cNvSpPr>
          <p:nvPr>
            <p:ph type="pic" sz="quarter" idx="16"/>
          </p:nvPr>
        </p:nvSpPr>
        <p:spPr>
          <a:xfrm>
            <a:off x="3088400" y="-1"/>
            <a:ext cx="9103600" cy="6858000"/>
          </a:xfrm>
          <a:prstGeom prst="rect">
            <a:avLst/>
          </a:prstGeom>
        </p:spPr>
        <p:txBody>
          <a:bodyPr/>
          <a:lstStyle/>
          <a:p>
            <a:endParaRPr lang="en-US"/>
          </a:p>
        </p:txBody>
      </p:sp>
      <p:sp>
        <p:nvSpPr>
          <p:cNvPr id="8" name="Content Placeholder 2"/>
          <p:cNvSpPr>
            <a:spLocks noGrp="1"/>
          </p:cNvSpPr>
          <p:nvPr>
            <p:ph idx="1"/>
          </p:nvPr>
        </p:nvSpPr>
        <p:spPr>
          <a:xfrm>
            <a:off x="471055" y="4144238"/>
            <a:ext cx="2259462" cy="2348926"/>
          </a:xfrm>
          <a:prstGeom prst="rect">
            <a:avLst/>
          </a:prstGeom>
        </p:spPr>
        <p:txBody>
          <a:bodyPr/>
          <a:lstStyle>
            <a:lvl1pPr marL="0" indent="0" algn="r">
              <a:buNone/>
              <a:defRPr sz="16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solidFill>
                <a:latin typeface="Arial" panose="020B0604020202020204" pitchFamily="34" charset="0"/>
                <a:cs typeface="Arial" panose="020B0604020202020204" pitchFamily="34" charset="0"/>
              </a:defRPr>
            </a:lvl2pPr>
            <a:lvl3pPr marL="914400" indent="0">
              <a:buNone/>
              <a:defRPr sz="1800">
                <a:solidFill>
                  <a:schemeClr val="tx1"/>
                </a:solidFill>
                <a:latin typeface="Arial" panose="020B0604020202020204" pitchFamily="34" charset="0"/>
                <a:cs typeface="Arial" panose="020B0604020202020204" pitchFamily="34" charset="0"/>
              </a:defRPr>
            </a:lvl3pPr>
            <a:lvl4pPr marL="1371600" indent="0">
              <a:buNone/>
              <a:defRPr sz="1600">
                <a:solidFill>
                  <a:schemeClr val="tx1"/>
                </a:solidFill>
                <a:latin typeface="Arial" panose="020B0604020202020204" pitchFamily="34" charset="0"/>
                <a:cs typeface="Arial" panose="020B0604020202020204" pitchFamily="34" charset="0"/>
              </a:defRPr>
            </a:lvl4pPr>
            <a:lvl5pPr marL="1828800" indent="0">
              <a:buNone/>
              <a:defRPr sz="1600">
                <a:solidFill>
                  <a:schemeClr val="tx1"/>
                </a:solidFill>
                <a:latin typeface="Arial" panose="020B0604020202020204" pitchFamily="34" charset="0"/>
                <a:cs typeface="Arial" panose="020B0604020202020204" pitchFamily="34" charset="0"/>
              </a:defRPr>
            </a:lvl5pPr>
          </a:lstStyle>
          <a:p>
            <a:pPr lvl="0"/>
            <a:r>
              <a:rPr lang="en-US"/>
              <a:t>Edit Master text styles</a:t>
            </a:r>
          </a:p>
        </p:txBody>
      </p:sp>
      <p:sp>
        <p:nvSpPr>
          <p:cNvPr id="9" name="Rectangle 8"/>
          <p:cNvSpPr/>
          <p:nvPr userDrawn="1"/>
        </p:nvSpPr>
        <p:spPr>
          <a:xfrm rot="16200000">
            <a:off x="1522835"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p:cNvSpPr>
            <a:spLocks noGrp="1"/>
          </p:cNvSpPr>
          <p:nvPr>
            <p:ph type="body" sz="quarter" idx="15" hasCustomPrompt="1"/>
          </p:nvPr>
        </p:nvSpPr>
        <p:spPr>
          <a:xfrm>
            <a:off x="-406428" y="1997362"/>
            <a:ext cx="3136945" cy="2162175"/>
          </a:xfrm>
          <a:prstGeom prst="rect">
            <a:avLst/>
          </a:prstGeom>
        </p:spPr>
        <p:txBody>
          <a:bodyPr/>
          <a:lstStyle>
            <a:lvl1pPr marL="0" indent="0" algn="r">
              <a:buNone/>
              <a:defRPr sz="3600" b="1">
                <a:solidFill>
                  <a:schemeClr val="bg1"/>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33389888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Rectangle 5"/>
          <p:cNvSpPr/>
          <p:nvPr userDrawn="1"/>
        </p:nvSpPr>
        <p:spPr>
          <a:xfrm rot="10800000">
            <a:off x="4720577" y="442005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0"/>
          <p:cNvSpPr>
            <a:spLocks noGrp="1"/>
          </p:cNvSpPr>
          <p:nvPr>
            <p:ph type="body" sz="quarter" idx="10" hasCustomPrompt="1"/>
          </p:nvPr>
        </p:nvSpPr>
        <p:spPr>
          <a:xfrm>
            <a:off x="1442895" y="4775200"/>
            <a:ext cx="9418638" cy="1727200"/>
          </a:xfrm>
        </p:spPr>
        <p:txBody>
          <a:bodyPr>
            <a:normAutofit/>
          </a:bodyPr>
          <a:lstStyle>
            <a:lvl1pPr marL="0" indent="0" algn="ctr">
              <a:buNone/>
              <a:defRPr sz="40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8" name="Picture Placeholder 20"/>
          <p:cNvSpPr>
            <a:spLocks noGrp="1"/>
          </p:cNvSpPr>
          <p:nvPr>
            <p:ph type="pic" sz="quarter" idx="17"/>
          </p:nvPr>
        </p:nvSpPr>
        <p:spPr>
          <a:xfrm>
            <a:off x="0" y="-1"/>
            <a:ext cx="6096000" cy="4420052"/>
          </a:xfrm>
        </p:spPr>
        <p:txBody>
          <a:bodyPr/>
          <a:lstStyle/>
          <a:p>
            <a:endParaRPr lang="en-US"/>
          </a:p>
        </p:txBody>
      </p:sp>
      <p:sp>
        <p:nvSpPr>
          <p:cNvPr id="9" name="Picture Placeholder 20"/>
          <p:cNvSpPr>
            <a:spLocks noGrp="1"/>
          </p:cNvSpPr>
          <p:nvPr>
            <p:ph type="pic" sz="quarter" idx="18"/>
          </p:nvPr>
        </p:nvSpPr>
        <p:spPr>
          <a:xfrm>
            <a:off x="6096000" y="0"/>
            <a:ext cx="6096000" cy="4420052"/>
          </a:xfrm>
        </p:spPr>
        <p:txBody>
          <a:bodyPr/>
          <a:lstStyle/>
          <a:p>
            <a:endParaRPr lang="en-US"/>
          </a:p>
        </p:txBody>
      </p:sp>
    </p:spTree>
    <p:extLst>
      <p:ext uri="{BB962C8B-B14F-4D97-AF65-F5344CB8AC3E}">
        <p14:creationId xmlns:p14="http://schemas.microsoft.com/office/powerpoint/2010/main" val="36800518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Rectangle 5"/>
          <p:cNvSpPr/>
          <p:nvPr userDrawn="1"/>
        </p:nvSpPr>
        <p:spPr>
          <a:xfrm rot="10800000">
            <a:off x="0" y="3094180"/>
            <a:ext cx="12192000"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0"/>
          <p:cNvSpPr>
            <a:spLocks noGrp="1"/>
          </p:cNvSpPr>
          <p:nvPr>
            <p:ph type="body" sz="quarter" idx="10" hasCustomPrompt="1"/>
          </p:nvPr>
        </p:nvSpPr>
        <p:spPr>
          <a:xfrm>
            <a:off x="0" y="5053317"/>
            <a:ext cx="12192000" cy="1449082"/>
          </a:xfrm>
        </p:spPr>
        <p:txBody>
          <a:bodyPr>
            <a:normAutofit/>
          </a:bodyPr>
          <a:lstStyle>
            <a:lvl1pPr marL="0" indent="0" algn="ctr">
              <a:buNone/>
              <a:defRPr sz="40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0" name="Rectangle 9"/>
          <p:cNvSpPr/>
          <p:nvPr userDrawn="1"/>
        </p:nvSpPr>
        <p:spPr>
          <a:xfrm>
            <a:off x="0" y="0"/>
            <a:ext cx="12192000" cy="3094182"/>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6560" y="858982"/>
            <a:ext cx="6881291" cy="3777673"/>
          </a:xfrm>
          <a:prstGeom prst="rect">
            <a:avLst/>
          </a:prstGeom>
          <a:effectLst>
            <a:outerShdw blurRad="50800" dir="5400000" algn="ctr" rotWithShape="0">
              <a:srgbClr val="000000">
                <a:alpha val="43137"/>
              </a:srgbClr>
            </a:outerShdw>
          </a:effectLst>
        </p:spPr>
      </p:pic>
      <p:sp>
        <p:nvSpPr>
          <p:cNvPr id="12" name="Picture Placeholder 20"/>
          <p:cNvSpPr>
            <a:spLocks noGrp="1"/>
          </p:cNvSpPr>
          <p:nvPr>
            <p:ph type="pic" sz="quarter" idx="17"/>
          </p:nvPr>
        </p:nvSpPr>
        <p:spPr>
          <a:xfrm>
            <a:off x="3831174" y="1135044"/>
            <a:ext cx="4764250" cy="3003798"/>
          </a:xfrm>
        </p:spPr>
        <p:txBody>
          <a:bodyPr/>
          <a:lstStyle/>
          <a:p>
            <a:endParaRPr lang="en-US"/>
          </a:p>
        </p:txBody>
      </p:sp>
    </p:spTree>
    <p:extLst>
      <p:ext uri="{BB962C8B-B14F-4D97-AF65-F5344CB8AC3E}">
        <p14:creationId xmlns:p14="http://schemas.microsoft.com/office/powerpoint/2010/main" val="31188651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Rectangle 5"/>
          <p:cNvSpPr/>
          <p:nvPr userDrawn="1"/>
        </p:nvSpPr>
        <p:spPr>
          <a:xfrm>
            <a:off x="0" y="-1"/>
            <a:ext cx="3088400" cy="6858001"/>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p:cNvSpPr>
            <a:spLocks noGrp="1"/>
          </p:cNvSpPr>
          <p:nvPr>
            <p:ph type="body" sz="quarter" idx="11" hasCustomPrompt="1"/>
          </p:nvPr>
        </p:nvSpPr>
        <p:spPr>
          <a:xfrm>
            <a:off x="6927276" y="2061945"/>
            <a:ext cx="4765960" cy="1225015"/>
          </a:xfrm>
        </p:spPr>
        <p:txBody>
          <a:bodyPr>
            <a:noAutofit/>
          </a:bodyPr>
          <a:lstStyle>
            <a:lvl1pPr marL="0" indent="0">
              <a:buNone/>
              <a:defRPr sz="36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8" name="Text Placeholder 35"/>
          <p:cNvSpPr>
            <a:spLocks noGrp="1"/>
          </p:cNvSpPr>
          <p:nvPr>
            <p:ph type="body" sz="quarter" idx="12"/>
          </p:nvPr>
        </p:nvSpPr>
        <p:spPr>
          <a:xfrm>
            <a:off x="6927276" y="3286960"/>
            <a:ext cx="4765960" cy="2356457"/>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9" name="Rectangle 8"/>
          <p:cNvSpPr/>
          <p:nvPr userDrawn="1"/>
        </p:nvSpPr>
        <p:spPr>
          <a:xfrm rot="16200000">
            <a:off x="5195456" y="3301997"/>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293" y="894194"/>
            <a:ext cx="6338744" cy="5106563"/>
          </a:xfrm>
          <a:prstGeom prst="rect">
            <a:avLst/>
          </a:prstGeom>
        </p:spPr>
      </p:pic>
      <p:sp>
        <p:nvSpPr>
          <p:cNvPr id="12" name="Picture Placeholder 20"/>
          <p:cNvSpPr>
            <a:spLocks noGrp="1"/>
          </p:cNvSpPr>
          <p:nvPr>
            <p:ph type="pic" sz="quarter" idx="17"/>
          </p:nvPr>
        </p:nvSpPr>
        <p:spPr>
          <a:xfrm>
            <a:off x="711200" y="1496291"/>
            <a:ext cx="4987636" cy="2992581"/>
          </a:xfrm>
        </p:spPr>
        <p:txBody>
          <a:bodyPr/>
          <a:lstStyle/>
          <a:p>
            <a:endParaRPr lang="en-US"/>
          </a:p>
        </p:txBody>
      </p:sp>
    </p:spTree>
    <p:extLst>
      <p:ext uri="{BB962C8B-B14F-4D97-AF65-F5344CB8AC3E}">
        <p14:creationId xmlns:p14="http://schemas.microsoft.com/office/powerpoint/2010/main" val="2448329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15"/>
          <p:cNvSpPr>
            <a:spLocks noGrp="1"/>
          </p:cNvSpPr>
          <p:nvPr>
            <p:ph type="pic" sz="quarter" idx="14"/>
          </p:nvPr>
        </p:nvSpPr>
        <p:spPr>
          <a:xfrm>
            <a:off x="6105958" y="0"/>
            <a:ext cx="6076806" cy="6858000"/>
          </a:xfrm>
          <a:prstGeom prst="rect">
            <a:avLst/>
          </a:prstGeom>
        </p:spPr>
        <p:txBody>
          <a:bodyPr/>
          <a:lstStyle/>
          <a:p>
            <a:endParaRPr lang="en-US"/>
          </a:p>
        </p:txBody>
      </p:sp>
      <p:sp>
        <p:nvSpPr>
          <p:cNvPr id="7" name="Content Placeholder 2"/>
          <p:cNvSpPr>
            <a:spLocks noGrp="1"/>
          </p:cNvSpPr>
          <p:nvPr>
            <p:ph idx="1"/>
          </p:nvPr>
        </p:nvSpPr>
        <p:spPr>
          <a:xfrm>
            <a:off x="568034" y="3724165"/>
            <a:ext cx="4218715" cy="2146764"/>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solidFill>
                <a:latin typeface="Arial" panose="020B0604020202020204" pitchFamily="34" charset="0"/>
                <a:cs typeface="Arial" panose="020B0604020202020204" pitchFamily="34" charset="0"/>
              </a:defRPr>
            </a:lvl2pPr>
            <a:lvl3pPr marL="914400" indent="0">
              <a:buNone/>
              <a:defRPr sz="1800">
                <a:solidFill>
                  <a:schemeClr val="tx1"/>
                </a:solidFill>
                <a:latin typeface="Arial" panose="020B0604020202020204" pitchFamily="34" charset="0"/>
                <a:cs typeface="Arial" panose="020B0604020202020204" pitchFamily="34" charset="0"/>
              </a:defRPr>
            </a:lvl3pPr>
            <a:lvl4pPr marL="1371600" indent="0">
              <a:buNone/>
              <a:defRPr sz="1600">
                <a:solidFill>
                  <a:schemeClr val="tx1"/>
                </a:solidFill>
                <a:latin typeface="Arial" panose="020B0604020202020204" pitchFamily="34" charset="0"/>
                <a:cs typeface="Arial" panose="020B0604020202020204" pitchFamily="34" charset="0"/>
              </a:defRPr>
            </a:lvl4pPr>
            <a:lvl5pPr marL="1828800" indent="0">
              <a:buNone/>
              <a:defRPr sz="1600">
                <a:solidFill>
                  <a:schemeClr val="tx1"/>
                </a:solidFill>
                <a:latin typeface="Arial" panose="020B0604020202020204" pitchFamily="34" charset="0"/>
                <a:cs typeface="Arial" panose="020B0604020202020204" pitchFamily="34" charset="0"/>
              </a:defRPr>
            </a:lvl5pPr>
          </a:lstStyle>
          <a:p>
            <a:pPr lvl="0"/>
            <a:r>
              <a:rPr lang="en-US"/>
              <a:t>Edit Master text styles</a:t>
            </a:r>
          </a:p>
        </p:txBody>
      </p:sp>
      <p:sp>
        <p:nvSpPr>
          <p:cNvPr id="8" name="Rectangle 7"/>
          <p:cNvSpPr/>
          <p:nvPr userDrawn="1"/>
        </p:nvSpPr>
        <p:spPr>
          <a:xfrm rot="16200000">
            <a:off x="-1295399" y="3295071"/>
            <a:ext cx="2863273" cy="267857"/>
          </a:xfrm>
          <a:prstGeom prst="rect">
            <a:avLst/>
          </a:prstGeom>
          <a:solidFill>
            <a:srgbClr val="22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p:cNvSpPr>
            <a:spLocks noGrp="1"/>
          </p:cNvSpPr>
          <p:nvPr>
            <p:ph type="body" sz="quarter" idx="15" hasCustomPrompt="1"/>
          </p:nvPr>
        </p:nvSpPr>
        <p:spPr>
          <a:xfrm>
            <a:off x="568034" y="1997362"/>
            <a:ext cx="4218715" cy="2162175"/>
          </a:xfrm>
          <a:prstGeom prst="rect">
            <a:avLst/>
          </a:prstGeom>
        </p:spPr>
        <p:txBody>
          <a:bodyPr/>
          <a:lstStyle>
            <a:lvl1pPr marL="0" indent="0">
              <a:buNone/>
              <a:defRPr sz="36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1607184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6" name="Rectangle 5"/>
          <p:cNvSpPr/>
          <p:nvPr userDrawn="1"/>
        </p:nvSpPr>
        <p:spPr>
          <a:xfrm>
            <a:off x="5793424" y="-1"/>
            <a:ext cx="6398576" cy="6858001"/>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p:cNvSpPr>
            <a:spLocks noGrp="1"/>
          </p:cNvSpPr>
          <p:nvPr>
            <p:ph type="body" sz="quarter" idx="11" hasCustomPrompt="1"/>
          </p:nvPr>
        </p:nvSpPr>
        <p:spPr>
          <a:xfrm>
            <a:off x="6243787" y="2061945"/>
            <a:ext cx="4765960" cy="1225015"/>
          </a:xfrm>
        </p:spPr>
        <p:txBody>
          <a:bodyPr>
            <a:noAutofit/>
          </a:bodyPr>
          <a:lstStyle>
            <a:lvl1pPr marL="0" indent="0">
              <a:buNone/>
              <a:defRPr sz="3600" b="1">
                <a:solidFill>
                  <a:schemeClr val="bg1"/>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8" name="Text Placeholder 35"/>
          <p:cNvSpPr>
            <a:spLocks noGrp="1"/>
          </p:cNvSpPr>
          <p:nvPr>
            <p:ph type="body" sz="quarter" idx="12"/>
          </p:nvPr>
        </p:nvSpPr>
        <p:spPr>
          <a:xfrm>
            <a:off x="6243787" y="3286960"/>
            <a:ext cx="4765960" cy="2356457"/>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
        <p:nvSpPr>
          <p:cNvPr id="9" name="Rectangle 8"/>
          <p:cNvSpPr/>
          <p:nvPr userDrawn="1"/>
        </p:nvSpPr>
        <p:spPr>
          <a:xfrm rot="16200000">
            <a:off x="4495716" y="3301997"/>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611" y="757381"/>
            <a:ext cx="4060188" cy="5126183"/>
          </a:xfrm>
          <a:prstGeom prst="rect">
            <a:avLst/>
          </a:prstGeom>
        </p:spPr>
      </p:pic>
      <p:sp>
        <p:nvSpPr>
          <p:cNvPr id="12" name="Picture Placeholder 20"/>
          <p:cNvSpPr>
            <a:spLocks noGrp="1"/>
          </p:cNvSpPr>
          <p:nvPr>
            <p:ph type="pic" sz="quarter" idx="17"/>
          </p:nvPr>
        </p:nvSpPr>
        <p:spPr>
          <a:xfrm>
            <a:off x="905164" y="1209964"/>
            <a:ext cx="3186545" cy="4221017"/>
          </a:xfrm>
        </p:spPr>
        <p:txBody>
          <a:bodyPr/>
          <a:lstStyle/>
          <a:p>
            <a:endParaRPr lang="en-US"/>
          </a:p>
        </p:txBody>
      </p:sp>
    </p:spTree>
    <p:extLst>
      <p:ext uri="{BB962C8B-B14F-4D97-AF65-F5344CB8AC3E}">
        <p14:creationId xmlns:p14="http://schemas.microsoft.com/office/powerpoint/2010/main" val="2136321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7" name="Title 1"/>
          <p:cNvSpPr txBox="1">
            <a:spLocks/>
          </p:cNvSpPr>
          <p:nvPr userDrawn="1"/>
        </p:nvSpPr>
        <p:spPr>
          <a:xfrm>
            <a:off x="7719286" y="2138074"/>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8" name="Title 1"/>
          <p:cNvSpPr txBox="1">
            <a:spLocks/>
          </p:cNvSpPr>
          <p:nvPr userDrawn="1"/>
        </p:nvSpPr>
        <p:spPr>
          <a:xfrm>
            <a:off x="7723906" y="3592805"/>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9" name="Title 1"/>
          <p:cNvSpPr txBox="1">
            <a:spLocks/>
          </p:cNvSpPr>
          <p:nvPr userDrawn="1"/>
        </p:nvSpPr>
        <p:spPr>
          <a:xfrm>
            <a:off x="7726215" y="4995084"/>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30" name="Subtitle 2"/>
          <p:cNvSpPr txBox="1">
            <a:spLocks/>
          </p:cNvSpPr>
          <p:nvPr userDrawn="1"/>
        </p:nvSpPr>
        <p:spPr>
          <a:xfrm>
            <a:off x="7760855" y="2445341"/>
            <a:ext cx="4793670"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31" name="Subtitle 2"/>
          <p:cNvSpPr txBox="1">
            <a:spLocks/>
          </p:cNvSpPr>
          <p:nvPr userDrawn="1"/>
        </p:nvSpPr>
        <p:spPr>
          <a:xfrm>
            <a:off x="7760855" y="3870530"/>
            <a:ext cx="4793670"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32" name="Subtitle 2"/>
          <p:cNvSpPr txBox="1">
            <a:spLocks/>
          </p:cNvSpPr>
          <p:nvPr userDrawn="1"/>
        </p:nvSpPr>
        <p:spPr>
          <a:xfrm>
            <a:off x="7760855" y="5295719"/>
            <a:ext cx="4793670"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13" name="Text Placeholder 10"/>
          <p:cNvSpPr>
            <a:spLocks noGrp="1"/>
          </p:cNvSpPr>
          <p:nvPr>
            <p:ph type="body" sz="quarter" idx="12" hasCustomPrompt="1"/>
          </p:nvPr>
        </p:nvSpPr>
        <p:spPr>
          <a:xfrm>
            <a:off x="6592457" y="716282"/>
            <a:ext cx="4765960" cy="1225015"/>
          </a:xfrm>
        </p:spPr>
        <p:txBody>
          <a:bodyPr>
            <a:noAutofit/>
          </a:bodyPr>
          <a:lstStyle>
            <a:lvl1pPr marL="0" indent="0">
              <a:buNone/>
              <a:defRPr sz="36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3585" y="1004232"/>
            <a:ext cx="8791477" cy="4826322"/>
          </a:xfrm>
          <a:prstGeom prst="rect">
            <a:avLst/>
          </a:prstGeom>
        </p:spPr>
      </p:pic>
      <p:sp>
        <p:nvSpPr>
          <p:cNvPr id="15" name="Picture Placeholder 20"/>
          <p:cNvSpPr>
            <a:spLocks noGrp="1"/>
          </p:cNvSpPr>
          <p:nvPr>
            <p:ph type="pic" sz="quarter" idx="17"/>
          </p:nvPr>
        </p:nvSpPr>
        <p:spPr>
          <a:xfrm>
            <a:off x="-775855" y="1356497"/>
            <a:ext cx="6086764" cy="3837626"/>
          </a:xfrm>
        </p:spPr>
        <p:txBody>
          <a:bodyPr/>
          <a:lstStyle/>
          <a:p>
            <a:endParaRPr lang="en-US"/>
          </a:p>
        </p:txBody>
      </p:sp>
      <p:sp>
        <p:nvSpPr>
          <p:cNvPr id="16" name="Picture Placeholder 20"/>
          <p:cNvSpPr>
            <a:spLocks noGrp="1"/>
          </p:cNvSpPr>
          <p:nvPr>
            <p:ph type="pic" sz="quarter" idx="21"/>
          </p:nvPr>
        </p:nvSpPr>
        <p:spPr>
          <a:xfrm>
            <a:off x="6842941" y="2036478"/>
            <a:ext cx="705479" cy="692729"/>
          </a:xfrm>
        </p:spPr>
        <p:txBody>
          <a:bodyPr/>
          <a:lstStyle/>
          <a:p>
            <a:endParaRPr lang="en-US"/>
          </a:p>
        </p:txBody>
      </p:sp>
      <p:sp>
        <p:nvSpPr>
          <p:cNvPr id="17" name="Picture Placeholder 20"/>
          <p:cNvSpPr>
            <a:spLocks noGrp="1"/>
          </p:cNvSpPr>
          <p:nvPr>
            <p:ph type="pic" sz="quarter" idx="22"/>
          </p:nvPr>
        </p:nvSpPr>
        <p:spPr>
          <a:xfrm>
            <a:off x="6882103" y="3486035"/>
            <a:ext cx="705479" cy="692729"/>
          </a:xfrm>
        </p:spPr>
        <p:txBody>
          <a:bodyPr/>
          <a:lstStyle/>
          <a:p>
            <a:endParaRPr lang="en-US"/>
          </a:p>
        </p:txBody>
      </p:sp>
      <p:sp>
        <p:nvSpPr>
          <p:cNvPr id="18" name="Picture Placeholder 20"/>
          <p:cNvSpPr>
            <a:spLocks noGrp="1"/>
          </p:cNvSpPr>
          <p:nvPr>
            <p:ph type="pic" sz="quarter" idx="23"/>
          </p:nvPr>
        </p:nvSpPr>
        <p:spPr>
          <a:xfrm>
            <a:off x="6882102" y="4925443"/>
            <a:ext cx="705479" cy="692729"/>
          </a:xfrm>
        </p:spPr>
        <p:txBody>
          <a:bodyPr/>
          <a:lstStyle/>
          <a:p>
            <a:endParaRPr lang="en-US"/>
          </a:p>
        </p:txBody>
      </p:sp>
    </p:spTree>
    <p:extLst>
      <p:ext uri="{BB962C8B-B14F-4D97-AF65-F5344CB8AC3E}">
        <p14:creationId xmlns:p14="http://schemas.microsoft.com/office/powerpoint/2010/main" val="5517705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7" name="Title 1"/>
          <p:cNvSpPr txBox="1">
            <a:spLocks/>
          </p:cNvSpPr>
          <p:nvPr userDrawn="1"/>
        </p:nvSpPr>
        <p:spPr>
          <a:xfrm>
            <a:off x="8689104" y="1586648"/>
            <a:ext cx="3281224"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8" name="Title 1"/>
          <p:cNvSpPr txBox="1">
            <a:spLocks/>
          </p:cNvSpPr>
          <p:nvPr userDrawn="1"/>
        </p:nvSpPr>
        <p:spPr>
          <a:xfrm>
            <a:off x="8693724" y="3041379"/>
            <a:ext cx="3045694"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9" name="Title 1"/>
          <p:cNvSpPr txBox="1">
            <a:spLocks/>
          </p:cNvSpPr>
          <p:nvPr userDrawn="1"/>
        </p:nvSpPr>
        <p:spPr>
          <a:xfrm>
            <a:off x="8696033" y="4443658"/>
            <a:ext cx="3043385"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30" name="Subtitle 2"/>
          <p:cNvSpPr txBox="1">
            <a:spLocks/>
          </p:cNvSpPr>
          <p:nvPr userDrawn="1"/>
        </p:nvSpPr>
        <p:spPr>
          <a:xfrm>
            <a:off x="8730673" y="1893915"/>
            <a:ext cx="3239655"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31" name="Subtitle 2"/>
          <p:cNvSpPr txBox="1">
            <a:spLocks/>
          </p:cNvSpPr>
          <p:nvPr userDrawn="1"/>
        </p:nvSpPr>
        <p:spPr>
          <a:xfrm>
            <a:off x="8730673" y="3319104"/>
            <a:ext cx="3239655"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32" name="Subtitle 2"/>
          <p:cNvSpPr txBox="1">
            <a:spLocks/>
          </p:cNvSpPr>
          <p:nvPr userDrawn="1"/>
        </p:nvSpPr>
        <p:spPr>
          <a:xfrm>
            <a:off x="8730673" y="4744293"/>
            <a:ext cx="3239655"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11" name="Text Placeholder 10"/>
          <p:cNvSpPr>
            <a:spLocks noGrp="1"/>
          </p:cNvSpPr>
          <p:nvPr>
            <p:ph type="body" sz="quarter" idx="11" hasCustomPrompt="1"/>
          </p:nvPr>
        </p:nvSpPr>
        <p:spPr>
          <a:xfrm>
            <a:off x="434112" y="974298"/>
            <a:ext cx="2761670" cy="2119884"/>
          </a:xfrm>
        </p:spPr>
        <p:txBody>
          <a:bodyPr>
            <a:noAutofit/>
          </a:bodyPr>
          <a:lstStyle>
            <a:lvl1pPr marL="0" indent="0">
              <a:buNone/>
              <a:defRPr sz="36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2" name="Text Placeholder 35"/>
          <p:cNvSpPr>
            <a:spLocks noGrp="1"/>
          </p:cNvSpPr>
          <p:nvPr>
            <p:ph type="body" sz="quarter" idx="12"/>
          </p:nvPr>
        </p:nvSpPr>
        <p:spPr>
          <a:xfrm>
            <a:off x="434112" y="3286960"/>
            <a:ext cx="2761670" cy="3571040"/>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4" name="Rectangle 13"/>
          <p:cNvSpPr/>
          <p:nvPr userDrawn="1"/>
        </p:nvSpPr>
        <p:spPr>
          <a:xfrm rot="16200000">
            <a:off x="-1297708" y="3301997"/>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2036" y="608942"/>
            <a:ext cx="3990110" cy="7836315"/>
          </a:xfrm>
          <a:prstGeom prst="rect">
            <a:avLst/>
          </a:prstGeom>
        </p:spPr>
      </p:pic>
      <p:sp>
        <p:nvSpPr>
          <p:cNvPr id="17" name="Picture Placeholder 20"/>
          <p:cNvSpPr>
            <a:spLocks noGrp="1"/>
          </p:cNvSpPr>
          <p:nvPr>
            <p:ph type="pic" sz="quarter" idx="18"/>
          </p:nvPr>
        </p:nvSpPr>
        <p:spPr>
          <a:xfrm>
            <a:off x="3595254" y="1708526"/>
            <a:ext cx="3489036" cy="5763692"/>
          </a:xfrm>
        </p:spPr>
        <p:txBody>
          <a:bodyPr/>
          <a:lstStyle/>
          <a:p>
            <a:endParaRPr lang="en-US"/>
          </a:p>
        </p:txBody>
      </p:sp>
      <p:sp>
        <p:nvSpPr>
          <p:cNvPr id="18" name="Picture Placeholder 20"/>
          <p:cNvSpPr>
            <a:spLocks noGrp="1"/>
          </p:cNvSpPr>
          <p:nvPr>
            <p:ph type="pic" sz="quarter" idx="21"/>
          </p:nvPr>
        </p:nvSpPr>
        <p:spPr>
          <a:xfrm>
            <a:off x="7879078" y="1586648"/>
            <a:ext cx="705479" cy="692729"/>
          </a:xfrm>
        </p:spPr>
        <p:txBody>
          <a:bodyPr/>
          <a:lstStyle/>
          <a:p>
            <a:endParaRPr lang="en-US"/>
          </a:p>
        </p:txBody>
      </p:sp>
      <p:sp>
        <p:nvSpPr>
          <p:cNvPr id="19" name="Picture Placeholder 20"/>
          <p:cNvSpPr>
            <a:spLocks noGrp="1"/>
          </p:cNvSpPr>
          <p:nvPr>
            <p:ph type="pic" sz="quarter" idx="22"/>
          </p:nvPr>
        </p:nvSpPr>
        <p:spPr>
          <a:xfrm>
            <a:off x="7918240" y="3017733"/>
            <a:ext cx="705479" cy="692729"/>
          </a:xfrm>
        </p:spPr>
        <p:txBody>
          <a:bodyPr/>
          <a:lstStyle/>
          <a:p>
            <a:endParaRPr lang="en-US"/>
          </a:p>
        </p:txBody>
      </p:sp>
      <p:sp>
        <p:nvSpPr>
          <p:cNvPr id="20" name="Picture Placeholder 20"/>
          <p:cNvSpPr>
            <a:spLocks noGrp="1"/>
          </p:cNvSpPr>
          <p:nvPr>
            <p:ph type="pic" sz="quarter" idx="23"/>
          </p:nvPr>
        </p:nvSpPr>
        <p:spPr>
          <a:xfrm>
            <a:off x="7918239" y="4420197"/>
            <a:ext cx="705479" cy="692729"/>
          </a:xfrm>
        </p:spPr>
        <p:txBody>
          <a:bodyPr/>
          <a:lstStyle/>
          <a:p>
            <a:endParaRPr lang="en-US"/>
          </a:p>
        </p:txBody>
      </p:sp>
    </p:spTree>
    <p:extLst>
      <p:ext uri="{BB962C8B-B14F-4D97-AF65-F5344CB8AC3E}">
        <p14:creationId xmlns:p14="http://schemas.microsoft.com/office/powerpoint/2010/main" val="6271622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11" name="Text Placeholder 10"/>
          <p:cNvSpPr>
            <a:spLocks noGrp="1"/>
          </p:cNvSpPr>
          <p:nvPr>
            <p:ph type="body" sz="quarter" idx="11" hasCustomPrompt="1"/>
          </p:nvPr>
        </p:nvSpPr>
        <p:spPr>
          <a:xfrm>
            <a:off x="434112" y="2193494"/>
            <a:ext cx="4082470" cy="1214724"/>
          </a:xfrm>
        </p:spPr>
        <p:txBody>
          <a:bodyPr>
            <a:noAutofit/>
          </a:bodyPr>
          <a:lstStyle>
            <a:lvl1pPr marL="0" indent="0">
              <a:buNone/>
              <a:defRPr sz="3600" b="1" baseline="0">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a:t>
            </a:r>
          </a:p>
        </p:txBody>
      </p:sp>
      <p:sp>
        <p:nvSpPr>
          <p:cNvPr id="12" name="Text Placeholder 35"/>
          <p:cNvSpPr>
            <a:spLocks noGrp="1"/>
          </p:cNvSpPr>
          <p:nvPr>
            <p:ph type="body" sz="quarter" idx="12"/>
          </p:nvPr>
        </p:nvSpPr>
        <p:spPr>
          <a:xfrm>
            <a:off x="434112" y="3286959"/>
            <a:ext cx="4082470" cy="2328749"/>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4" name="Rectangle 13"/>
          <p:cNvSpPr/>
          <p:nvPr userDrawn="1"/>
        </p:nvSpPr>
        <p:spPr>
          <a:xfrm rot="16200000">
            <a:off x="-1297708" y="3301997"/>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3716" y="468522"/>
            <a:ext cx="10183536" cy="5590531"/>
          </a:xfrm>
          <a:prstGeom prst="rect">
            <a:avLst/>
          </a:prstGeom>
        </p:spPr>
      </p:pic>
      <p:sp>
        <p:nvSpPr>
          <p:cNvPr id="22" name="Picture Placeholder 20"/>
          <p:cNvSpPr>
            <a:spLocks noGrp="1"/>
          </p:cNvSpPr>
          <p:nvPr>
            <p:ph type="pic" sz="quarter" idx="17"/>
          </p:nvPr>
        </p:nvSpPr>
        <p:spPr>
          <a:xfrm>
            <a:off x="5347854" y="858982"/>
            <a:ext cx="7075055" cy="4479636"/>
          </a:xfrm>
        </p:spPr>
        <p:txBody>
          <a:bodyPr/>
          <a:lstStyle/>
          <a:p>
            <a:endParaRPr lang="en-US"/>
          </a:p>
        </p:txBody>
      </p:sp>
    </p:spTree>
    <p:extLst>
      <p:ext uri="{BB962C8B-B14F-4D97-AF65-F5344CB8AC3E}">
        <p14:creationId xmlns:p14="http://schemas.microsoft.com/office/powerpoint/2010/main" val="40075126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11" name="Text Placeholder 10"/>
          <p:cNvSpPr>
            <a:spLocks noGrp="1"/>
          </p:cNvSpPr>
          <p:nvPr>
            <p:ph type="body" sz="quarter" idx="11" hasCustomPrompt="1"/>
          </p:nvPr>
        </p:nvSpPr>
        <p:spPr>
          <a:xfrm>
            <a:off x="434112" y="974298"/>
            <a:ext cx="3269670" cy="2119884"/>
          </a:xfrm>
        </p:spPr>
        <p:txBody>
          <a:bodyPr>
            <a:noAutofit/>
          </a:bodyPr>
          <a:lstStyle>
            <a:lvl1pPr marL="0" indent="0">
              <a:buNone/>
              <a:defRPr sz="36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2" name="Text Placeholder 35"/>
          <p:cNvSpPr>
            <a:spLocks noGrp="1"/>
          </p:cNvSpPr>
          <p:nvPr>
            <p:ph type="body" sz="quarter" idx="12"/>
          </p:nvPr>
        </p:nvSpPr>
        <p:spPr>
          <a:xfrm>
            <a:off x="434111" y="3286960"/>
            <a:ext cx="3546761" cy="3571040"/>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4" name="Rectangle 13"/>
          <p:cNvSpPr/>
          <p:nvPr userDrawn="1"/>
        </p:nvSpPr>
        <p:spPr>
          <a:xfrm rot="16200000">
            <a:off x="-1297708" y="3301997"/>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01588" y="369455"/>
            <a:ext cx="5144229" cy="4144248"/>
          </a:xfrm>
          <a:prstGeom prst="rect">
            <a:avLst/>
          </a:prstGeom>
        </p:spPr>
      </p:pic>
      <p:sp>
        <p:nvSpPr>
          <p:cNvPr id="15" name="Picture Placeholder 20"/>
          <p:cNvSpPr>
            <a:spLocks noGrp="1"/>
          </p:cNvSpPr>
          <p:nvPr>
            <p:ph type="pic" sz="quarter" idx="17"/>
          </p:nvPr>
        </p:nvSpPr>
        <p:spPr>
          <a:xfrm>
            <a:off x="7540600" y="858321"/>
            <a:ext cx="4023327" cy="2428639"/>
          </a:xfrm>
        </p:spPr>
        <p:txBody>
          <a:bodyPr/>
          <a:lstStyle/>
          <a:p>
            <a:endParaRPr lang="en-US"/>
          </a:p>
        </p:txBody>
      </p:sp>
      <p:sp>
        <p:nvSpPr>
          <p:cNvPr id="33" name="Title 1"/>
          <p:cNvSpPr txBox="1">
            <a:spLocks/>
          </p:cNvSpPr>
          <p:nvPr userDrawn="1"/>
        </p:nvSpPr>
        <p:spPr>
          <a:xfrm>
            <a:off x="4500416" y="5920373"/>
            <a:ext cx="2501172" cy="7667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pPr algn="ctr"/>
            <a:r>
              <a:rPr lang="en-US" sz="2000"/>
              <a:t>TITLE</a:t>
            </a:r>
          </a:p>
          <a:p>
            <a:pPr algn="ctr"/>
            <a:r>
              <a:rPr lang="en-US" sz="2000"/>
              <a:t>STYLE</a:t>
            </a:r>
          </a:p>
        </p:txBody>
      </p:sp>
      <p:sp>
        <p:nvSpPr>
          <p:cNvPr id="34" name="Title 1"/>
          <p:cNvSpPr txBox="1">
            <a:spLocks/>
          </p:cNvSpPr>
          <p:nvPr userDrawn="1"/>
        </p:nvSpPr>
        <p:spPr>
          <a:xfrm>
            <a:off x="7001588" y="5920373"/>
            <a:ext cx="2501172" cy="7667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pPr algn="ctr"/>
            <a:r>
              <a:rPr lang="en-US" sz="2000"/>
              <a:t>TITLE</a:t>
            </a:r>
          </a:p>
          <a:p>
            <a:pPr algn="ctr"/>
            <a:r>
              <a:rPr lang="en-US" sz="2000"/>
              <a:t>STYLE</a:t>
            </a:r>
          </a:p>
        </p:txBody>
      </p:sp>
      <p:sp>
        <p:nvSpPr>
          <p:cNvPr id="36" name="Title 1"/>
          <p:cNvSpPr txBox="1">
            <a:spLocks/>
          </p:cNvSpPr>
          <p:nvPr userDrawn="1"/>
        </p:nvSpPr>
        <p:spPr>
          <a:xfrm>
            <a:off x="9502760" y="5920373"/>
            <a:ext cx="2501172" cy="7667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pPr algn="ctr"/>
            <a:r>
              <a:rPr lang="en-US" sz="2000"/>
              <a:t>TITLE</a:t>
            </a:r>
          </a:p>
          <a:p>
            <a:pPr algn="ctr"/>
            <a:r>
              <a:rPr lang="en-US" sz="2000"/>
              <a:t>STYLE</a:t>
            </a:r>
          </a:p>
        </p:txBody>
      </p:sp>
      <p:sp>
        <p:nvSpPr>
          <p:cNvPr id="38" name="Picture Placeholder 20"/>
          <p:cNvSpPr>
            <a:spLocks noGrp="1"/>
          </p:cNvSpPr>
          <p:nvPr>
            <p:ph type="pic" sz="quarter" idx="19"/>
          </p:nvPr>
        </p:nvSpPr>
        <p:spPr>
          <a:xfrm>
            <a:off x="5398262" y="5187509"/>
            <a:ext cx="705479" cy="692729"/>
          </a:xfrm>
        </p:spPr>
        <p:txBody>
          <a:bodyPr/>
          <a:lstStyle/>
          <a:p>
            <a:endParaRPr lang="en-US"/>
          </a:p>
        </p:txBody>
      </p:sp>
      <p:sp>
        <p:nvSpPr>
          <p:cNvPr id="39" name="Picture Placeholder 20"/>
          <p:cNvSpPr>
            <a:spLocks noGrp="1"/>
          </p:cNvSpPr>
          <p:nvPr>
            <p:ph type="pic" sz="quarter" idx="20"/>
          </p:nvPr>
        </p:nvSpPr>
        <p:spPr>
          <a:xfrm>
            <a:off x="7899434" y="5187508"/>
            <a:ext cx="705479" cy="692729"/>
          </a:xfrm>
        </p:spPr>
        <p:txBody>
          <a:bodyPr/>
          <a:lstStyle/>
          <a:p>
            <a:endParaRPr lang="en-US"/>
          </a:p>
        </p:txBody>
      </p:sp>
      <p:sp>
        <p:nvSpPr>
          <p:cNvPr id="40" name="Picture Placeholder 20"/>
          <p:cNvSpPr>
            <a:spLocks noGrp="1"/>
          </p:cNvSpPr>
          <p:nvPr>
            <p:ph type="pic" sz="quarter" idx="21"/>
          </p:nvPr>
        </p:nvSpPr>
        <p:spPr>
          <a:xfrm>
            <a:off x="10400606" y="5202788"/>
            <a:ext cx="705479" cy="692729"/>
          </a:xfrm>
        </p:spPr>
        <p:txBody>
          <a:bodyPr/>
          <a:lstStyle/>
          <a:p>
            <a:endParaRPr lang="en-US"/>
          </a:p>
        </p:txBody>
      </p:sp>
    </p:spTree>
    <p:extLst>
      <p:ext uri="{BB962C8B-B14F-4D97-AF65-F5344CB8AC3E}">
        <p14:creationId xmlns:p14="http://schemas.microsoft.com/office/powerpoint/2010/main" val="2708825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0" y="0"/>
            <a:ext cx="6069013" cy="6858000"/>
          </a:xfrm>
          <a:prstGeom prst="rect">
            <a:avLst/>
          </a:prstGeom>
        </p:spPr>
        <p:txBody>
          <a:bodyPr/>
          <a:lstStyle/>
          <a:p>
            <a:endParaRPr lang="en-US"/>
          </a:p>
        </p:txBody>
      </p:sp>
      <p:sp>
        <p:nvSpPr>
          <p:cNvPr id="8" name="Content Placeholder 2"/>
          <p:cNvSpPr>
            <a:spLocks noGrp="1"/>
          </p:cNvSpPr>
          <p:nvPr>
            <p:ph idx="1"/>
          </p:nvPr>
        </p:nvSpPr>
        <p:spPr>
          <a:xfrm>
            <a:off x="6608638" y="3724165"/>
            <a:ext cx="4218715" cy="2146764"/>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solidFill>
                <a:latin typeface="Arial" panose="020B0604020202020204" pitchFamily="34" charset="0"/>
                <a:cs typeface="Arial" panose="020B0604020202020204" pitchFamily="34" charset="0"/>
              </a:defRPr>
            </a:lvl2pPr>
            <a:lvl3pPr marL="914400" indent="0">
              <a:buNone/>
              <a:defRPr sz="1800">
                <a:solidFill>
                  <a:schemeClr val="tx1"/>
                </a:solidFill>
                <a:latin typeface="Arial" panose="020B0604020202020204" pitchFamily="34" charset="0"/>
                <a:cs typeface="Arial" panose="020B0604020202020204" pitchFamily="34" charset="0"/>
              </a:defRPr>
            </a:lvl3pPr>
            <a:lvl4pPr marL="1371600" indent="0">
              <a:buNone/>
              <a:defRPr sz="1600">
                <a:solidFill>
                  <a:schemeClr val="tx1"/>
                </a:solidFill>
                <a:latin typeface="Arial" panose="020B0604020202020204" pitchFamily="34" charset="0"/>
                <a:cs typeface="Arial" panose="020B0604020202020204" pitchFamily="34" charset="0"/>
              </a:defRPr>
            </a:lvl4pPr>
            <a:lvl5pPr marL="1828800" indent="0">
              <a:buNone/>
              <a:defRPr sz="1600">
                <a:solidFill>
                  <a:schemeClr val="tx1"/>
                </a:solidFill>
                <a:latin typeface="Arial" panose="020B0604020202020204" pitchFamily="34" charset="0"/>
                <a:cs typeface="Arial" panose="020B0604020202020204" pitchFamily="34" charset="0"/>
              </a:defRPr>
            </a:lvl5pPr>
          </a:lstStyle>
          <a:p>
            <a:pPr lvl="0"/>
            <a:r>
              <a:rPr lang="en-US"/>
              <a:t>Edit Master text styles</a:t>
            </a:r>
          </a:p>
        </p:txBody>
      </p:sp>
      <p:sp>
        <p:nvSpPr>
          <p:cNvPr id="9" name="Rectangle 8"/>
          <p:cNvSpPr/>
          <p:nvPr userDrawn="1"/>
        </p:nvSpPr>
        <p:spPr>
          <a:xfrm rot="16200000">
            <a:off x="4791385"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p:cNvSpPr>
            <a:spLocks noGrp="1"/>
          </p:cNvSpPr>
          <p:nvPr>
            <p:ph type="body" sz="quarter" idx="15" hasCustomPrompt="1"/>
          </p:nvPr>
        </p:nvSpPr>
        <p:spPr>
          <a:xfrm>
            <a:off x="6608638" y="1997362"/>
            <a:ext cx="4218715" cy="2162175"/>
          </a:xfrm>
          <a:prstGeom prst="rect">
            <a:avLst/>
          </a:prstGeom>
        </p:spPr>
        <p:txBody>
          <a:bodyPr/>
          <a:lstStyle>
            <a:lvl1pPr marL="0" indent="0">
              <a:buNone/>
              <a:defRPr sz="36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4237074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80295" y="415635"/>
            <a:ext cx="4793669" cy="3666837"/>
          </a:xfrm>
        </p:spPr>
        <p:txBody>
          <a:bodyPr anchor="ctr">
            <a:normAutofit/>
          </a:bodyPr>
          <a:lstStyle>
            <a:lvl1pPr algn="l">
              <a:defRPr sz="4400" b="1">
                <a:solidFill>
                  <a:srgbClr val="00205C"/>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Subtitle 2"/>
          <p:cNvSpPr>
            <a:spLocks noGrp="1"/>
          </p:cNvSpPr>
          <p:nvPr>
            <p:ph type="subTitle" idx="1"/>
          </p:nvPr>
        </p:nvSpPr>
        <p:spPr>
          <a:xfrm>
            <a:off x="480294" y="4317997"/>
            <a:ext cx="4793670" cy="1057567"/>
          </a:xfrm>
        </p:spPr>
        <p:txBody>
          <a:bodyPr>
            <a:normAutofit/>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p:cNvSpPr/>
          <p:nvPr userDrawn="1"/>
        </p:nvSpPr>
        <p:spPr>
          <a:xfrm rot="16200000">
            <a:off x="-1295399" y="2122054"/>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userDrawn="1"/>
        </p:nvSpPr>
        <p:spPr>
          <a:xfrm>
            <a:off x="5481786" y="824346"/>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01</a:t>
            </a:r>
          </a:p>
        </p:txBody>
      </p:sp>
      <p:sp>
        <p:nvSpPr>
          <p:cNvPr id="10" name="Title 1"/>
          <p:cNvSpPr txBox="1">
            <a:spLocks/>
          </p:cNvSpPr>
          <p:nvPr userDrawn="1"/>
        </p:nvSpPr>
        <p:spPr>
          <a:xfrm>
            <a:off x="5481786" y="2644903"/>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02</a:t>
            </a:r>
          </a:p>
        </p:txBody>
      </p:sp>
      <p:sp>
        <p:nvSpPr>
          <p:cNvPr id="11" name="Title 1"/>
          <p:cNvSpPr txBox="1">
            <a:spLocks/>
          </p:cNvSpPr>
          <p:nvPr userDrawn="1"/>
        </p:nvSpPr>
        <p:spPr>
          <a:xfrm>
            <a:off x="5477168" y="4459851"/>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03</a:t>
            </a:r>
          </a:p>
        </p:txBody>
      </p:sp>
      <p:sp>
        <p:nvSpPr>
          <p:cNvPr id="12" name="Subtitle 2"/>
          <p:cNvSpPr txBox="1">
            <a:spLocks/>
          </p:cNvSpPr>
          <p:nvPr userDrawn="1"/>
        </p:nvSpPr>
        <p:spPr>
          <a:xfrm>
            <a:off x="6594766" y="4962460"/>
            <a:ext cx="4793670" cy="10575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13" name="Title 1"/>
          <p:cNvSpPr txBox="1">
            <a:spLocks/>
          </p:cNvSpPr>
          <p:nvPr userDrawn="1"/>
        </p:nvSpPr>
        <p:spPr>
          <a:xfrm>
            <a:off x="6594766" y="4635854"/>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14" name="Subtitle 2"/>
          <p:cNvSpPr txBox="1">
            <a:spLocks/>
          </p:cNvSpPr>
          <p:nvPr userDrawn="1"/>
        </p:nvSpPr>
        <p:spPr>
          <a:xfrm>
            <a:off x="6580912" y="3230648"/>
            <a:ext cx="4793670" cy="10575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15" name="Title 1"/>
          <p:cNvSpPr txBox="1">
            <a:spLocks/>
          </p:cNvSpPr>
          <p:nvPr userDrawn="1"/>
        </p:nvSpPr>
        <p:spPr>
          <a:xfrm>
            <a:off x="6580912" y="2904042"/>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16" name="Subtitle 2"/>
          <p:cNvSpPr txBox="1">
            <a:spLocks/>
          </p:cNvSpPr>
          <p:nvPr userDrawn="1"/>
        </p:nvSpPr>
        <p:spPr>
          <a:xfrm>
            <a:off x="6585532" y="1415701"/>
            <a:ext cx="4793670" cy="10575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17" name="Title 1"/>
          <p:cNvSpPr txBox="1">
            <a:spLocks/>
          </p:cNvSpPr>
          <p:nvPr userDrawn="1"/>
        </p:nvSpPr>
        <p:spPr>
          <a:xfrm>
            <a:off x="6585532" y="1089095"/>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Tree>
    <p:extLst>
      <p:ext uri="{BB962C8B-B14F-4D97-AF65-F5344CB8AC3E}">
        <p14:creationId xmlns:p14="http://schemas.microsoft.com/office/powerpoint/2010/main" val="154900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81449"/>
            <a:ext cx="12192000" cy="8128000"/>
          </a:xfrm>
          <a:prstGeom prst="rect">
            <a:avLst/>
          </a:prstGeom>
        </p:spPr>
      </p:pic>
      <p:sp>
        <p:nvSpPr>
          <p:cNvPr id="12" name="Picture Placeholder 11"/>
          <p:cNvSpPr>
            <a:spLocks noGrp="1"/>
          </p:cNvSpPr>
          <p:nvPr>
            <p:ph type="pic" sz="quarter" idx="10"/>
          </p:nvPr>
        </p:nvSpPr>
        <p:spPr>
          <a:xfrm>
            <a:off x="6455453" y="222422"/>
            <a:ext cx="4100513" cy="6858000"/>
          </a:xfrm>
        </p:spPr>
        <p:txBody>
          <a:bodyPr/>
          <a:lstStyle/>
          <a:p>
            <a:endParaRPr lang="en-US"/>
          </a:p>
        </p:txBody>
      </p:sp>
      <p:sp>
        <p:nvSpPr>
          <p:cNvPr id="14" name="Text Placeholder 13"/>
          <p:cNvSpPr>
            <a:spLocks noGrp="1"/>
          </p:cNvSpPr>
          <p:nvPr>
            <p:ph type="body" sz="quarter" idx="11" hasCustomPrompt="1"/>
          </p:nvPr>
        </p:nvSpPr>
        <p:spPr>
          <a:xfrm>
            <a:off x="0" y="1902691"/>
            <a:ext cx="5039592" cy="2189019"/>
          </a:xfrm>
        </p:spPr>
        <p:txBody>
          <a:bodyPr>
            <a:normAutofit/>
          </a:bodyPr>
          <a:lstStyle>
            <a:lvl1pPr marL="0" indent="0" algn="r">
              <a:buNone/>
              <a:defRPr sz="4400" b="1">
                <a:solidFill>
                  <a:schemeClr val="bg1">
                    <a:lumMod val="95000"/>
                  </a:schemeClr>
                </a:solidFill>
                <a:latin typeface="Arial" panose="020B0604020202020204" pitchFamily="34" charset="0"/>
                <a:cs typeface="Arial" panose="020B0604020202020204" pitchFamily="34" charset="0"/>
              </a:defRPr>
            </a:lvl1pPr>
          </a:lstStyle>
          <a:p>
            <a:pPr lvl="0"/>
            <a:r>
              <a:rPr lang="en-US"/>
              <a:t>EDIT MASTER TEXT STYLES</a:t>
            </a:r>
          </a:p>
        </p:txBody>
      </p:sp>
      <p:sp>
        <p:nvSpPr>
          <p:cNvPr id="16" name="Text Placeholder 15"/>
          <p:cNvSpPr>
            <a:spLocks noGrp="1"/>
          </p:cNvSpPr>
          <p:nvPr>
            <p:ph type="body" sz="quarter" idx="12"/>
          </p:nvPr>
        </p:nvSpPr>
        <p:spPr>
          <a:xfrm>
            <a:off x="0" y="4091710"/>
            <a:ext cx="5040313" cy="1561377"/>
          </a:xfrm>
        </p:spPr>
        <p:txBody>
          <a:bodyPr>
            <a:normAutofit/>
          </a:bodyPr>
          <a:lstStyle>
            <a:lvl1pPr marL="0" indent="0" algn="r">
              <a:buNone/>
              <a:defRPr sz="1800">
                <a:solidFill>
                  <a:schemeClr val="bg1">
                    <a:lumMod val="95000"/>
                  </a:schemeClr>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3383019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7"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Date Placeholder 3"/>
          <p:cNvSpPr>
            <a:spLocks noGrp="1"/>
          </p:cNvSpPr>
          <p:nvPr>
            <p:ph type="dt" sz="half" idx="10"/>
          </p:nvPr>
        </p:nvSpPr>
        <p:spPr>
          <a:xfrm>
            <a:off x="838200" y="6356350"/>
            <a:ext cx="2743200" cy="365125"/>
          </a:xfrm>
        </p:spPr>
        <p:txBody>
          <a:bodyPr/>
          <a:lstStyle/>
          <a:p>
            <a:fld id="{1439150B-2B90-41F4-859E-E74EDC337D59}" type="datetimeFigureOut">
              <a:rPr lang="en-US" smtClean="0"/>
              <a:t>6/17/2024</a:t>
            </a:fld>
            <a:endParaRPr lang="en-US"/>
          </a:p>
        </p:txBody>
      </p:sp>
      <p:sp>
        <p:nvSpPr>
          <p:cNvPr id="9" name="Footer Placeholder 4"/>
          <p:cNvSpPr>
            <a:spLocks noGrp="1"/>
          </p:cNvSpPr>
          <p:nvPr>
            <p:ph type="ftr" sz="quarter" idx="11"/>
          </p:nvPr>
        </p:nvSpPr>
        <p:spPr>
          <a:xfrm>
            <a:off x="4038600" y="6356350"/>
            <a:ext cx="4114800" cy="365125"/>
          </a:xfrm>
        </p:spPr>
        <p:txBody>
          <a:bodyPr/>
          <a:lstStyle/>
          <a:p>
            <a:endParaRPr lang="en-US"/>
          </a:p>
        </p:txBody>
      </p:sp>
      <p:sp>
        <p:nvSpPr>
          <p:cNvPr id="10" name="Slide Number Placeholder 5"/>
          <p:cNvSpPr>
            <a:spLocks noGrp="1"/>
          </p:cNvSpPr>
          <p:nvPr>
            <p:ph type="sldNum" sz="quarter" idx="12"/>
          </p:nvPr>
        </p:nvSpPr>
        <p:spPr>
          <a:xfrm>
            <a:off x="8610600" y="6356350"/>
            <a:ext cx="2743200" cy="365125"/>
          </a:xfrm>
        </p:spPr>
        <p:txBody>
          <a:bodyPr/>
          <a:lstStyle/>
          <a:p>
            <a:fld id="{9D9F5004-55A9-4840-92E4-A232C2B96416}" type="slidenum">
              <a:rPr lang="en-US" smtClean="0"/>
              <a:t>‹#›</a:t>
            </a:fld>
            <a:endParaRPr lang="en-US"/>
          </a:p>
        </p:txBody>
      </p:sp>
      <p:sp>
        <p:nvSpPr>
          <p:cNvPr id="11" name="Rectangle 10"/>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p:blipFill>
        <p:spPr>
          <a:xfrm>
            <a:off x="247135" y="222422"/>
            <a:ext cx="11697729" cy="6425514"/>
          </a:xfrm>
          <a:prstGeom prst="rect">
            <a:avLst/>
          </a:prstGeom>
        </p:spPr>
      </p:pic>
      <p:sp>
        <p:nvSpPr>
          <p:cNvPr id="13" name="Rectangle 12"/>
          <p:cNvSpPr/>
          <p:nvPr userDrawn="1"/>
        </p:nvSpPr>
        <p:spPr>
          <a:xfrm>
            <a:off x="247135" y="221673"/>
            <a:ext cx="11686248" cy="6437745"/>
          </a:xfrm>
          <a:prstGeom prst="rect">
            <a:avLst/>
          </a:prstGeom>
          <a:gradFill flip="none" rotWithShape="1">
            <a:gsLst>
              <a:gs pos="16000">
                <a:schemeClr val="bg1">
                  <a:lumMod val="0"/>
                  <a:lumOff val="100000"/>
                </a:schemeClr>
              </a:gs>
              <a:gs pos="74000">
                <a:srgbClr val="3E5C74">
                  <a:alpha val="46000"/>
                </a:srgbClr>
              </a:gs>
              <a:gs pos="41000">
                <a:srgbClr val="7BADD3">
                  <a:alpha val="0"/>
                </a:srgbClr>
              </a:gs>
              <a:gs pos="100000">
                <a:schemeClr val="accent5">
                  <a:lumMod val="10000"/>
                  <a:alpha val="31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038600" y="2529016"/>
            <a:ext cx="4114800" cy="197708"/>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038600" y="4034526"/>
            <a:ext cx="4114800" cy="197708"/>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61817" y="448808"/>
            <a:ext cx="2842457" cy="695546"/>
          </a:xfrm>
          <a:prstGeom prst="rect">
            <a:avLst/>
          </a:prstGeom>
        </p:spPr>
      </p:pic>
    </p:spTree>
    <p:extLst>
      <p:ext uri="{BB962C8B-B14F-4D97-AF65-F5344CB8AC3E}">
        <p14:creationId xmlns:p14="http://schemas.microsoft.com/office/powerpoint/2010/main" val="2364843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Rectangle 5"/>
          <p:cNvSpPr/>
          <p:nvPr userDrawn="1"/>
        </p:nvSpPr>
        <p:spPr>
          <a:xfrm>
            <a:off x="0" y="1644074"/>
            <a:ext cx="12192000" cy="3556000"/>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0"/>
          </p:nvPr>
        </p:nvSpPr>
        <p:spPr>
          <a:xfrm>
            <a:off x="6537831" y="0"/>
            <a:ext cx="4100513" cy="6858000"/>
          </a:xfrm>
        </p:spPr>
        <p:txBody>
          <a:bodyPr/>
          <a:lstStyle/>
          <a:p>
            <a:endParaRPr lang="en-US"/>
          </a:p>
        </p:txBody>
      </p:sp>
      <p:sp>
        <p:nvSpPr>
          <p:cNvPr id="14" name="Text Placeholder 13"/>
          <p:cNvSpPr>
            <a:spLocks noGrp="1"/>
          </p:cNvSpPr>
          <p:nvPr>
            <p:ph type="body" sz="quarter" idx="11" hasCustomPrompt="1"/>
          </p:nvPr>
        </p:nvSpPr>
        <p:spPr>
          <a:xfrm>
            <a:off x="0" y="1902691"/>
            <a:ext cx="5039592" cy="2189019"/>
          </a:xfrm>
        </p:spPr>
        <p:txBody>
          <a:bodyPr>
            <a:normAutofit/>
          </a:bodyPr>
          <a:lstStyle>
            <a:lvl1pPr marL="0" indent="0" algn="r">
              <a:buNone/>
              <a:defRPr sz="4400" b="1">
                <a:solidFill>
                  <a:schemeClr val="bg1">
                    <a:lumMod val="95000"/>
                  </a:schemeClr>
                </a:solidFill>
                <a:latin typeface="Arial" panose="020B0604020202020204" pitchFamily="34" charset="0"/>
                <a:cs typeface="Arial" panose="020B0604020202020204" pitchFamily="34" charset="0"/>
              </a:defRPr>
            </a:lvl1pPr>
          </a:lstStyle>
          <a:p>
            <a:pPr lvl="0"/>
            <a:r>
              <a:rPr lang="en-US"/>
              <a:t>EDIT MASTER TEXT STYLES</a:t>
            </a:r>
          </a:p>
        </p:txBody>
      </p:sp>
      <p:sp>
        <p:nvSpPr>
          <p:cNvPr id="16" name="Text Placeholder 15"/>
          <p:cNvSpPr>
            <a:spLocks noGrp="1"/>
          </p:cNvSpPr>
          <p:nvPr>
            <p:ph type="body" sz="quarter" idx="12"/>
          </p:nvPr>
        </p:nvSpPr>
        <p:spPr>
          <a:xfrm>
            <a:off x="0" y="4091710"/>
            <a:ext cx="5040313" cy="1561377"/>
          </a:xfrm>
        </p:spPr>
        <p:txBody>
          <a:bodyPr>
            <a:normAutofit/>
          </a:bodyPr>
          <a:lstStyle>
            <a:lvl1pPr marL="0" indent="0" algn="r">
              <a:buNone/>
              <a:defRPr sz="1800">
                <a:solidFill>
                  <a:schemeClr val="bg1">
                    <a:lumMod val="95000"/>
                  </a:schemeClr>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1029248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p:cNvSpPr/>
          <p:nvPr userDrawn="1"/>
        </p:nvSpPr>
        <p:spPr>
          <a:xfrm rot="16200000">
            <a:off x="-1295399"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ubtitle 2"/>
          <p:cNvSpPr txBox="1">
            <a:spLocks/>
          </p:cNvSpPr>
          <p:nvPr userDrawn="1"/>
        </p:nvSpPr>
        <p:spPr>
          <a:xfrm>
            <a:off x="6634026" y="913079"/>
            <a:ext cx="4793670"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26" name="Title 1"/>
          <p:cNvSpPr txBox="1">
            <a:spLocks/>
          </p:cNvSpPr>
          <p:nvPr userDrawn="1"/>
        </p:nvSpPr>
        <p:spPr>
          <a:xfrm>
            <a:off x="6592457" y="606911"/>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7" name="Title 1"/>
          <p:cNvSpPr txBox="1">
            <a:spLocks/>
          </p:cNvSpPr>
          <p:nvPr userDrawn="1"/>
        </p:nvSpPr>
        <p:spPr>
          <a:xfrm>
            <a:off x="6592457" y="2036478"/>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8" name="Title 1"/>
          <p:cNvSpPr txBox="1">
            <a:spLocks/>
          </p:cNvSpPr>
          <p:nvPr userDrawn="1"/>
        </p:nvSpPr>
        <p:spPr>
          <a:xfrm>
            <a:off x="6597077" y="3491209"/>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9" name="Title 1"/>
          <p:cNvSpPr txBox="1">
            <a:spLocks/>
          </p:cNvSpPr>
          <p:nvPr userDrawn="1"/>
        </p:nvSpPr>
        <p:spPr>
          <a:xfrm>
            <a:off x="6599386" y="4893488"/>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30" name="Subtitle 2"/>
          <p:cNvSpPr txBox="1">
            <a:spLocks/>
          </p:cNvSpPr>
          <p:nvPr userDrawn="1"/>
        </p:nvSpPr>
        <p:spPr>
          <a:xfrm>
            <a:off x="6634026" y="2343745"/>
            <a:ext cx="4793670"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31" name="Subtitle 2"/>
          <p:cNvSpPr txBox="1">
            <a:spLocks/>
          </p:cNvSpPr>
          <p:nvPr userDrawn="1"/>
        </p:nvSpPr>
        <p:spPr>
          <a:xfrm>
            <a:off x="6634026" y="3768934"/>
            <a:ext cx="4793670"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32" name="Subtitle 2"/>
          <p:cNvSpPr txBox="1">
            <a:spLocks/>
          </p:cNvSpPr>
          <p:nvPr userDrawn="1"/>
        </p:nvSpPr>
        <p:spPr>
          <a:xfrm>
            <a:off x="6634026" y="5194123"/>
            <a:ext cx="4793670"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34" name="Text Placeholder 33"/>
          <p:cNvSpPr>
            <a:spLocks noGrp="1"/>
          </p:cNvSpPr>
          <p:nvPr>
            <p:ph type="body" sz="quarter" idx="10" hasCustomPrompt="1"/>
          </p:nvPr>
        </p:nvSpPr>
        <p:spPr>
          <a:xfrm>
            <a:off x="557213" y="2088861"/>
            <a:ext cx="4394200" cy="1385887"/>
          </a:xfrm>
        </p:spPr>
        <p:txBody>
          <a:bodyPr>
            <a:normAutofit/>
          </a:bodyPr>
          <a:lstStyle>
            <a:lvl1pPr marL="0" indent="0">
              <a:buNone/>
              <a:defRPr sz="4400" b="1">
                <a:solidFill>
                  <a:srgbClr val="00205C"/>
                </a:solidFill>
                <a:latin typeface="Arial" panose="020B0604020202020204" pitchFamily="34" charset="0"/>
                <a:cs typeface="Arial" panose="020B0604020202020204" pitchFamily="34" charset="0"/>
              </a:defRPr>
            </a:lvl1pPr>
          </a:lstStyle>
          <a:p>
            <a:pPr lvl="0"/>
            <a:r>
              <a:rPr lang="en-US"/>
              <a:t>EDIT MASTER TEXT STYLES</a:t>
            </a:r>
          </a:p>
        </p:txBody>
      </p:sp>
      <p:sp>
        <p:nvSpPr>
          <p:cNvPr id="36" name="Text Placeholder 35"/>
          <p:cNvSpPr>
            <a:spLocks noGrp="1"/>
          </p:cNvSpPr>
          <p:nvPr>
            <p:ph type="body" sz="quarter" idx="11"/>
          </p:nvPr>
        </p:nvSpPr>
        <p:spPr>
          <a:xfrm>
            <a:off x="557213" y="3524036"/>
            <a:ext cx="4513262" cy="1423987"/>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3889913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1"/>
          <p:cNvSpPr txBox="1">
            <a:spLocks/>
          </p:cNvSpPr>
          <p:nvPr userDrawn="1"/>
        </p:nvSpPr>
        <p:spPr>
          <a:xfrm>
            <a:off x="207824" y="99947"/>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01</a:t>
            </a:r>
          </a:p>
        </p:txBody>
      </p:sp>
      <p:sp>
        <p:nvSpPr>
          <p:cNvPr id="11" name="Text Placeholder 10"/>
          <p:cNvSpPr>
            <a:spLocks noGrp="1"/>
          </p:cNvSpPr>
          <p:nvPr>
            <p:ph type="body" sz="quarter" idx="10" hasCustomPrompt="1"/>
          </p:nvPr>
        </p:nvSpPr>
        <p:spPr>
          <a:xfrm>
            <a:off x="990604" y="635656"/>
            <a:ext cx="3970626" cy="3666981"/>
          </a:xfrm>
        </p:spPr>
        <p:txBody>
          <a:bodyPr>
            <a:noAutofit/>
          </a:bodyPr>
          <a:lstStyle>
            <a:lvl1pPr marL="0" indent="0">
              <a:buNone/>
              <a:defRPr sz="44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2" name="Text Placeholder 35"/>
          <p:cNvSpPr>
            <a:spLocks noGrp="1"/>
          </p:cNvSpPr>
          <p:nvPr>
            <p:ph type="body" sz="quarter" idx="11"/>
          </p:nvPr>
        </p:nvSpPr>
        <p:spPr>
          <a:xfrm>
            <a:off x="990605" y="2549237"/>
            <a:ext cx="3970625" cy="1874982"/>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3094751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Title 1"/>
          <p:cNvSpPr txBox="1">
            <a:spLocks/>
          </p:cNvSpPr>
          <p:nvPr userDrawn="1"/>
        </p:nvSpPr>
        <p:spPr>
          <a:xfrm>
            <a:off x="10247752" y="2105895"/>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02</a:t>
            </a:r>
          </a:p>
        </p:txBody>
      </p:sp>
      <p:sp>
        <p:nvSpPr>
          <p:cNvPr id="11" name="Text Placeholder 10"/>
          <p:cNvSpPr>
            <a:spLocks noGrp="1"/>
          </p:cNvSpPr>
          <p:nvPr>
            <p:ph type="body" sz="quarter" idx="10" hasCustomPrompt="1"/>
          </p:nvPr>
        </p:nvSpPr>
        <p:spPr>
          <a:xfrm>
            <a:off x="7059906" y="2641605"/>
            <a:ext cx="3970626" cy="1893454"/>
          </a:xfrm>
        </p:spPr>
        <p:txBody>
          <a:bodyPr>
            <a:noAutofit/>
          </a:bodyPr>
          <a:lstStyle>
            <a:lvl1pPr marL="0" indent="0" algn="r">
              <a:buNone/>
              <a:defRPr sz="44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2" name="Text Placeholder 35"/>
          <p:cNvSpPr>
            <a:spLocks noGrp="1"/>
          </p:cNvSpPr>
          <p:nvPr>
            <p:ph type="body" sz="quarter" idx="11"/>
          </p:nvPr>
        </p:nvSpPr>
        <p:spPr>
          <a:xfrm>
            <a:off x="7059907" y="4673603"/>
            <a:ext cx="3970625" cy="1874982"/>
          </a:xfrm>
        </p:spPr>
        <p:txBody>
          <a:bodyPr>
            <a:normAutofit/>
          </a:bodyPr>
          <a:lstStyle>
            <a:lvl1pPr marL="0" indent="0" algn="r">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3521106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Title 1"/>
          <p:cNvSpPr txBox="1">
            <a:spLocks/>
          </p:cNvSpPr>
          <p:nvPr userDrawn="1"/>
        </p:nvSpPr>
        <p:spPr>
          <a:xfrm>
            <a:off x="367146" y="2972458"/>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01</a:t>
            </a:r>
          </a:p>
        </p:txBody>
      </p:sp>
      <p:sp>
        <p:nvSpPr>
          <p:cNvPr id="7" name="Rectangle 6"/>
          <p:cNvSpPr/>
          <p:nvPr userDrawn="1"/>
        </p:nvSpPr>
        <p:spPr>
          <a:xfrm rot="10800000">
            <a:off x="4680532" y="-4167"/>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userDrawn="1"/>
        </p:nvSpPr>
        <p:spPr>
          <a:xfrm>
            <a:off x="3253514" y="2967842"/>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02</a:t>
            </a:r>
          </a:p>
        </p:txBody>
      </p:sp>
      <p:sp>
        <p:nvSpPr>
          <p:cNvPr id="14" name="Title 1"/>
          <p:cNvSpPr txBox="1">
            <a:spLocks/>
          </p:cNvSpPr>
          <p:nvPr userDrawn="1"/>
        </p:nvSpPr>
        <p:spPr>
          <a:xfrm>
            <a:off x="6181456" y="2967840"/>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03</a:t>
            </a:r>
          </a:p>
        </p:txBody>
      </p:sp>
      <p:sp>
        <p:nvSpPr>
          <p:cNvPr id="17" name="Title 1"/>
          <p:cNvSpPr txBox="1">
            <a:spLocks/>
          </p:cNvSpPr>
          <p:nvPr userDrawn="1"/>
        </p:nvSpPr>
        <p:spPr>
          <a:xfrm>
            <a:off x="9067824" y="2963224"/>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04</a:t>
            </a:r>
          </a:p>
        </p:txBody>
      </p:sp>
      <p:sp>
        <p:nvSpPr>
          <p:cNvPr id="21" name="Text Placeholder 20"/>
          <p:cNvSpPr>
            <a:spLocks noGrp="1"/>
          </p:cNvSpPr>
          <p:nvPr>
            <p:ph type="body" sz="quarter" idx="10" hasCustomPrompt="1"/>
          </p:nvPr>
        </p:nvSpPr>
        <p:spPr>
          <a:xfrm>
            <a:off x="1442895" y="527737"/>
            <a:ext cx="9418638" cy="1947607"/>
          </a:xfrm>
        </p:spPr>
        <p:txBody>
          <a:bodyPr>
            <a:normAutofit/>
          </a:bodyPr>
          <a:lstStyle>
            <a:lvl1pPr marL="0" indent="0" algn="ctr">
              <a:buNone/>
              <a:defRPr sz="40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22" name="Subtitle 2"/>
          <p:cNvSpPr txBox="1">
            <a:spLocks/>
          </p:cNvSpPr>
          <p:nvPr userDrawn="1"/>
        </p:nvSpPr>
        <p:spPr>
          <a:xfrm>
            <a:off x="773549" y="3967344"/>
            <a:ext cx="2175158" cy="21101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23" name="Title 1"/>
          <p:cNvSpPr txBox="1">
            <a:spLocks/>
          </p:cNvSpPr>
          <p:nvPr userDrawn="1"/>
        </p:nvSpPr>
        <p:spPr>
          <a:xfrm>
            <a:off x="773549" y="3640737"/>
            <a:ext cx="2133584" cy="39390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4" name="Subtitle 2"/>
          <p:cNvSpPr txBox="1">
            <a:spLocks/>
          </p:cNvSpPr>
          <p:nvPr userDrawn="1"/>
        </p:nvSpPr>
        <p:spPr>
          <a:xfrm>
            <a:off x="3722286" y="3962730"/>
            <a:ext cx="2175158" cy="21101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25" name="Title 1"/>
          <p:cNvSpPr txBox="1">
            <a:spLocks/>
          </p:cNvSpPr>
          <p:nvPr userDrawn="1"/>
        </p:nvSpPr>
        <p:spPr>
          <a:xfrm>
            <a:off x="3722286" y="3636123"/>
            <a:ext cx="2133584" cy="39390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6" name="Subtitle 2"/>
          <p:cNvSpPr txBox="1">
            <a:spLocks/>
          </p:cNvSpPr>
          <p:nvPr userDrawn="1"/>
        </p:nvSpPr>
        <p:spPr>
          <a:xfrm>
            <a:off x="6606339" y="3971960"/>
            <a:ext cx="2175158" cy="21101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27" name="Title 1"/>
          <p:cNvSpPr txBox="1">
            <a:spLocks/>
          </p:cNvSpPr>
          <p:nvPr userDrawn="1"/>
        </p:nvSpPr>
        <p:spPr>
          <a:xfrm>
            <a:off x="6606339" y="3645353"/>
            <a:ext cx="2133584" cy="39390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8" name="Subtitle 2"/>
          <p:cNvSpPr txBox="1">
            <a:spLocks/>
          </p:cNvSpPr>
          <p:nvPr userDrawn="1"/>
        </p:nvSpPr>
        <p:spPr>
          <a:xfrm>
            <a:off x="9513502" y="3976579"/>
            <a:ext cx="2175158" cy="21101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29" name="Title 1"/>
          <p:cNvSpPr txBox="1">
            <a:spLocks/>
          </p:cNvSpPr>
          <p:nvPr userDrawn="1"/>
        </p:nvSpPr>
        <p:spPr>
          <a:xfrm>
            <a:off x="9513502" y="3649972"/>
            <a:ext cx="2133584" cy="39390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Tree>
    <p:extLst>
      <p:ext uri="{BB962C8B-B14F-4D97-AF65-F5344CB8AC3E}">
        <p14:creationId xmlns:p14="http://schemas.microsoft.com/office/powerpoint/2010/main" val="970364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p:cNvSpPr/>
          <p:nvPr userDrawn="1"/>
        </p:nvSpPr>
        <p:spPr>
          <a:xfrm rot="16200000">
            <a:off x="-1295399" y="1297708"/>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568049" y="792677"/>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01</a:t>
            </a:r>
          </a:p>
        </p:txBody>
      </p:sp>
      <p:sp>
        <p:nvSpPr>
          <p:cNvPr id="10" name="Text Placeholder 20"/>
          <p:cNvSpPr>
            <a:spLocks noGrp="1"/>
          </p:cNvSpPr>
          <p:nvPr>
            <p:ph type="body" sz="quarter" idx="10" hasCustomPrompt="1"/>
          </p:nvPr>
        </p:nvSpPr>
        <p:spPr>
          <a:xfrm>
            <a:off x="2170554" y="885038"/>
            <a:ext cx="9418638" cy="786742"/>
          </a:xfrm>
        </p:spPr>
        <p:txBody>
          <a:bodyPr>
            <a:normAutofit/>
          </a:bodyPr>
          <a:lstStyle>
            <a:lvl1pPr marL="0" indent="0" algn="l">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1551707"/>
            <a:ext cx="9418638" cy="1385454"/>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2863850"/>
            <a:ext cx="12192000" cy="3994150"/>
          </a:xfrm>
        </p:spPr>
        <p:txBody>
          <a:bodyPr/>
          <a:lstStyle/>
          <a:p>
            <a:endParaRPr lang="en-US"/>
          </a:p>
        </p:txBody>
      </p:sp>
    </p:spTree>
    <p:extLst>
      <p:ext uri="{BB962C8B-B14F-4D97-AF65-F5344CB8AC3E}">
        <p14:creationId xmlns:p14="http://schemas.microsoft.com/office/powerpoint/2010/main" val="434187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Rectangle 5"/>
          <p:cNvSpPr/>
          <p:nvPr userDrawn="1"/>
        </p:nvSpPr>
        <p:spPr>
          <a:xfrm rot="16200000">
            <a:off x="10626435" y="5292435"/>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10492510" y="4860925"/>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02</a:t>
            </a:r>
          </a:p>
        </p:txBody>
      </p:sp>
      <p:sp>
        <p:nvSpPr>
          <p:cNvPr id="10" name="Text Placeholder 20"/>
          <p:cNvSpPr>
            <a:spLocks noGrp="1"/>
          </p:cNvSpPr>
          <p:nvPr>
            <p:ph type="body" sz="quarter" idx="10" hasCustomPrompt="1"/>
          </p:nvPr>
        </p:nvSpPr>
        <p:spPr>
          <a:xfrm>
            <a:off x="2170554" y="4542635"/>
            <a:ext cx="8321956" cy="786742"/>
          </a:xfrm>
        </p:spPr>
        <p:txBody>
          <a:bodyPr>
            <a:normAutofit/>
          </a:bodyPr>
          <a:lstStyle>
            <a:lvl1pPr marL="0" indent="0" algn="r">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5209304"/>
            <a:ext cx="8321956" cy="1385454"/>
          </a:xfrm>
        </p:spPr>
        <p:txBody>
          <a:bodyPr>
            <a:normAutofit/>
          </a:bodyPr>
          <a:lstStyle>
            <a:lvl1pPr marL="0" indent="0" algn="r">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6519"/>
            <a:ext cx="12192000" cy="3994150"/>
          </a:xfrm>
        </p:spPr>
        <p:txBody>
          <a:bodyPr/>
          <a:lstStyle/>
          <a:p>
            <a:endParaRPr lang="en-US"/>
          </a:p>
        </p:txBody>
      </p:sp>
    </p:spTree>
    <p:extLst>
      <p:ext uri="{BB962C8B-B14F-4D97-AF65-F5344CB8AC3E}">
        <p14:creationId xmlns:p14="http://schemas.microsoft.com/office/powerpoint/2010/main" val="3489032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Rectangle 5"/>
          <p:cNvSpPr/>
          <p:nvPr userDrawn="1"/>
        </p:nvSpPr>
        <p:spPr>
          <a:xfrm rot="10800000">
            <a:off x="4680532" y="-4167"/>
            <a:ext cx="2863273" cy="267857"/>
          </a:xfrm>
          <a:prstGeom prst="rect">
            <a:avLst/>
          </a:prstGeom>
          <a:solidFill>
            <a:srgbClr val="22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p:cNvSpPr>
            <a:spLocks noGrp="1"/>
          </p:cNvSpPr>
          <p:nvPr>
            <p:ph type="pic" sz="quarter" idx="10"/>
          </p:nvPr>
        </p:nvSpPr>
        <p:spPr>
          <a:xfrm>
            <a:off x="9153233" y="2093050"/>
            <a:ext cx="3048000" cy="3573462"/>
          </a:xfrm>
        </p:spPr>
        <p:txBody>
          <a:bodyPr/>
          <a:lstStyle/>
          <a:p>
            <a:endParaRPr lang="en-US"/>
          </a:p>
        </p:txBody>
      </p:sp>
      <p:sp>
        <p:nvSpPr>
          <p:cNvPr id="22" name="Picture Placeholder 20"/>
          <p:cNvSpPr>
            <a:spLocks noGrp="1"/>
          </p:cNvSpPr>
          <p:nvPr>
            <p:ph type="pic" sz="quarter" idx="11"/>
          </p:nvPr>
        </p:nvSpPr>
        <p:spPr>
          <a:xfrm>
            <a:off x="3048000" y="2093050"/>
            <a:ext cx="3048000" cy="3573462"/>
          </a:xfrm>
        </p:spPr>
        <p:txBody>
          <a:bodyPr/>
          <a:lstStyle/>
          <a:p>
            <a:endParaRPr lang="en-US"/>
          </a:p>
        </p:txBody>
      </p:sp>
      <p:sp>
        <p:nvSpPr>
          <p:cNvPr id="23" name="Picture Placeholder 20"/>
          <p:cNvSpPr>
            <a:spLocks noGrp="1"/>
          </p:cNvSpPr>
          <p:nvPr>
            <p:ph type="pic" sz="quarter" idx="12"/>
          </p:nvPr>
        </p:nvSpPr>
        <p:spPr>
          <a:xfrm>
            <a:off x="6105232" y="2088429"/>
            <a:ext cx="3048000" cy="3573462"/>
          </a:xfrm>
        </p:spPr>
        <p:txBody>
          <a:bodyPr/>
          <a:lstStyle/>
          <a:p>
            <a:endParaRPr lang="en-US"/>
          </a:p>
        </p:txBody>
      </p:sp>
      <p:sp>
        <p:nvSpPr>
          <p:cNvPr id="24" name="Picture Placeholder 20"/>
          <p:cNvSpPr>
            <a:spLocks noGrp="1"/>
          </p:cNvSpPr>
          <p:nvPr>
            <p:ph type="pic" sz="quarter" idx="13"/>
          </p:nvPr>
        </p:nvSpPr>
        <p:spPr>
          <a:xfrm>
            <a:off x="-1" y="2088429"/>
            <a:ext cx="3048000" cy="3573462"/>
          </a:xfrm>
        </p:spPr>
        <p:txBody>
          <a:bodyPr/>
          <a:lstStyle/>
          <a:p>
            <a:endParaRPr lang="en-US"/>
          </a:p>
        </p:txBody>
      </p:sp>
      <p:sp>
        <p:nvSpPr>
          <p:cNvPr id="25" name="Text Placeholder 20"/>
          <p:cNvSpPr>
            <a:spLocks noGrp="1"/>
          </p:cNvSpPr>
          <p:nvPr>
            <p:ph type="body" sz="quarter" idx="14" hasCustomPrompt="1"/>
          </p:nvPr>
        </p:nvSpPr>
        <p:spPr>
          <a:xfrm>
            <a:off x="1442895" y="527738"/>
            <a:ext cx="9418638" cy="1134808"/>
          </a:xfrm>
        </p:spPr>
        <p:txBody>
          <a:bodyPr>
            <a:normAutofit/>
          </a:bodyPr>
          <a:lstStyle>
            <a:lvl1pPr marL="0" indent="0" algn="ctr">
              <a:buNone/>
              <a:defRPr sz="40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3192297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ectangle 5"/>
          <p:cNvSpPr/>
          <p:nvPr userDrawn="1"/>
        </p:nvSpPr>
        <p:spPr>
          <a:xfrm rot="16200000">
            <a:off x="4779820" y="3304308"/>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011055" y="0"/>
            <a:ext cx="3084945" cy="6858000"/>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2"/>
          <p:cNvSpPr>
            <a:spLocks noGrp="1"/>
          </p:cNvSpPr>
          <p:nvPr>
            <p:ph type="pic" sz="quarter" idx="10"/>
          </p:nvPr>
        </p:nvSpPr>
        <p:spPr>
          <a:xfrm>
            <a:off x="-9672" y="0"/>
            <a:ext cx="3020727" cy="6858000"/>
          </a:xfrm>
        </p:spPr>
        <p:txBody>
          <a:bodyPr/>
          <a:lstStyle/>
          <a:p>
            <a:endParaRPr lang="en-US"/>
          </a:p>
        </p:txBody>
      </p:sp>
      <p:sp>
        <p:nvSpPr>
          <p:cNvPr id="19" name="Text Placeholder 10"/>
          <p:cNvSpPr>
            <a:spLocks noGrp="1"/>
          </p:cNvSpPr>
          <p:nvPr>
            <p:ph type="body" sz="quarter" idx="11" hasCustomPrompt="1"/>
          </p:nvPr>
        </p:nvSpPr>
        <p:spPr>
          <a:xfrm>
            <a:off x="6511640" y="2061945"/>
            <a:ext cx="4765960" cy="1225015"/>
          </a:xfrm>
        </p:spPr>
        <p:txBody>
          <a:bodyPr>
            <a:noAutofit/>
          </a:bodyPr>
          <a:lstStyle>
            <a:lvl1pPr marL="0" indent="0">
              <a:buNone/>
              <a:defRPr sz="36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20" name="Text Placeholder 35"/>
          <p:cNvSpPr>
            <a:spLocks noGrp="1"/>
          </p:cNvSpPr>
          <p:nvPr>
            <p:ph type="body" sz="quarter" idx="12"/>
          </p:nvPr>
        </p:nvSpPr>
        <p:spPr>
          <a:xfrm>
            <a:off x="6511640" y="3286960"/>
            <a:ext cx="4765960" cy="2356457"/>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24" name="Text Placeholder 4"/>
          <p:cNvSpPr>
            <a:spLocks noGrp="1"/>
          </p:cNvSpPr>
          <p:nvPr>
            <p:ph type="body" sz="quarter" idx="13" hasCustomPrompt="1"/>
          </p:nvPr>
        </p:nvSpPr>
        <p:spPr>
          <a:xfrm>
            <a:off x="3011054" y="1917997"/>
            <a:ext cx="3066473" cy="343319"/>
          </a:xfrm>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Edit master</a:t>
            </a:r>
          </a:p>
        </p:txBody>
      </p:sp>
      <p:sp>
        <p:nvSpPr>
          <p:cNvPr id="25" name="Text Placeholder 4"/>
          <p:cNvSpPr>
            <a:spLocks noGrp="1"/>
          </p:cNvSpPr>
          <p:nvPr>
            <p:ph type="body" sz="quarter" idx="14" hasCustomPrompt="1"/>
          </p:nvPr>
        </p:nvSpPr>
        <p:spPr>
          <a:xfrm>
            <a:off x="3029527" y="3879988"/>
            <a:ext cx="3066473" cy="343319"/>
          </a:xfrm>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Edit master</a:t>
            </a:r>
          </a:p>
        </p:txBody>
      </p:sp>
      <p:sp>
        <p:nvSpPr>
          <p:cNvPr id="26" name="Text Placeholder 4"/>
          <p:cNvSpPr>
            <a:spLocks noGrp="1"/>
          </p:cNvSpPr>
          <p:nvPr>
            <p:ph type="body" sz="quarter" idx="15" hasCustomPrompt="1"/>
          </p:nvPr>
        </p:nvSpPr>
        <p:spPr>
          <a:xfrm>
            <a:off x="3011053" y="5491763"/>
            <a:ext cx="3066473" cy="343319"/>
          </a:xfrm>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Edit master</a:t>
            </a:r>
          </a:p>
        </p:txBody>
      </p:sp>
    </p:spTree>
    <p:extLst>
      <p:ext uri="{BB962C8B-B14F-4D97-AF65-F5344CB8AC3E}">
        <p14:creationId xmlns:p14="http://schemas.microsoft.com/office/powerpoint/2010/main" val="7887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rot="16200000">
            <a:off x="4779820" y="3304308"/>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011055" y="0"/>
            <a:ext cx="3084945" cy="6858000"/>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5000"/>
                </a:schemeClr>
              </a:solidFill>
            </a:endParaRPr>
          </a:p>
        </p:txBody>
      </p:sp>
      <p:sp>
        <p:nvSpPr>
          <p:cNvPr id="3" name="Picture Placeholder 2"/>
          <p:cNvSpPr>
            <a:spLocks noGrp="1"/>
          </p:cNvSpPr>
          <p:nvPr>
            <p:ph type="pic" sz="quarter" idx="10"/>
          </p:nvPr>
        </p:nvSpPr>
        <p:spPr>
          <a:xfrm>
            <a:off x="-9672" y="0"/>
            <a:ext cx="3020727" cy="6858000"/>
          </a:xfrm>
        </p:spPr>
        <p:txBody>
          <a:bodyPr/>
          <a:lstStyle/>
          <a:p>
            <a:endParaRPr lang="en-US"/>
          </a:p>
        </p:txBody>
      </p:sp>
      <p:sp>
        <p:nvSpPr>
          <p:cNvPr id="18" name="Text Placeholder 10"/>
          <p:cNvSpPr>
            <a:spLocks noGrp="1"/>
          </p:cNvSpPr>
          <p:nvPr>
            <p:ph type="body" sz="quarter" idx="11" hasCustomPrompt="1"/>
          </p:nvPr>
        </p:nvSpPr>
        <p:spPr>
          <a:xfrm>
            <a:off x="6511640" y="1969587"/>
            <a:ext cx="4765960" cy="1225015"/>
          </a:xfrm>
        </p:spPr>
        <p:txBody>
          <a:bodyPr>
            <a:noAutofit/>
          </a:bodyPr>
          <a:lstStyle>
            <a:lvl1pPr marL="0" indent="0">
              <a:buNone/>
              <a:defRPr sz="36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9" name="Text Placeholder 35"/>
          <p:cNvSpPr>
            <a:spLocks noGrp="1"/>
          </p:cNvSpPr>
          <p:nvPr>
            <p:ph type="body" sz="quarter" idx="12"/>
          </p:nvPr>
        </p:nvSpPr>
        <p:spPr>
          <a:xfrm>
            <a:off x="6511640" y="3194602"/>
            <a:ext cx="4765960" cy="2356457"/>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5" name="Text Placeholder 4"/>
          <p:cNvSpPr>
            <a:spLocks noGrp="1"/>
          </p:cNvSpPr>
          <p:nvPr>
            <p:ph type="body" sz="quarter" idx="13" hasCustomPrompt="1"/>
          </p:nvPr>
        </p:nvSpPr>
        <p:spPr>
          <a:xfrm>
            <a:off x="3011054" y="1917997"/>
            <a:ext cx="3066473" cy="343319"/>
          </a:xfrm>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Edit master</a:t>
            </a:r>
          </a:p>
        </p:txBody>
      </p:sp>
      <p:sp>
        <p:nvSpPr>
          <p:cNvPr id="20" name="Text Placeholder 4"/>
          <p:cNvSpPr>
            <a:spLocks noGrp="1"/>
          </p:cNvSpPr>
          <p:nvPr>
            <p:ph type="body" sz="quarter" idx="14" hasCustomPrompt="1"/>
          </p:nvPr>
        </p:nvSpPr>
        <p:spPr>
          <a:xfrm>
            <a:off x="3029527" y="3879988"/>
            <a:ext cx="3066473" cy="343319"/>
          </a:xfrm>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Edit master</a:t>
            </a:r>
          </a:p>
        </p:txBody>
      </p:sp>
      <p:sp>
        <p:nvSpPr>
          <p:cNvPr id="21" name="Text Placeholder 4"/>
          <p:cNvSpPr>
            <a:spLocks noGrp="1"/>
          </p:cNvSpPr>
          <p:nvPr>
            <p:ph type="body" sz="quarter" idx="15" hasCustomPrompt="1"/>
          </p:nvPr>
        </p:nvSpPr>
        <p:spPr>
          <a:xfrm>
            <a:off x="3011053" y="5491763"/>
            <a:ext cx="3066473" cy="343319"/>
          </a:xfrm>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Edit master</a:t>
            </a:r>
          </a:p>
        </p:txBody>
      </p:sp>
    </p:spTree>
    <p:extLst>
      <p:ext uri="{BB962C8B-B14F-4D97-AF65-F5344CB8AC3E}">
        <p14:creationId xmlns:p14="http://schemas.microsoft.com/office/powerpoint/2010/main" val="2379738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p:cNvSpPr/>
          <p:nvPr userDrawn="1"/>
        </p:nvSpPr>
        <p:spPr>
          <a:xfrm>
            <a:off x="0" y="0"/>
            <a:ext cx="3177309" cy="4719782"/>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10000"/>
                </a:schemeClr>
              </a:solidFill>
            </a:endParaRPr>
          </a:p>
        </p:txBody>
      </p:sp>
      <p:sp>
        <p:nvSpPr>
          <p:cNvPr id="12" name="Rectangle 11"/>
          <p:cNvSpPr/>
          <p:nvPr userDrawn="1"/>
        </p:nvSpPr>
        <p:spPr>
          <a:xfrm>
            <a:off x="0" y="4719782"/>
            <a:ext cx="3177309" cy="2138218"/>
          </a:xfrm>
          <a:prstGeom prst="rect">
            <a:avLst/>
          </a:prstGeom>
          <a:solidFill>
            <a:srgbClr val="7BADD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0"/>
          </p:nvPr>
        </p:nvSpPr>
        <p:spPr>
          <a:xfrm>
            <a:off x="3176588" y="0"/>
            <a:ext cx="9015412" cy="6858000"/>
          </a:xfrm>
        </p:spPr>
        <p:txBody>
          <a:bodyPr/>
          <a:lstStyle/>
          <a:p>
            <a:endParaRPr lang="en-US"/>
          </a:p>
        </p:txBody>
      </p:sp>
      <p:sp>
        <p:nvSpPr>
          <p:cNvPr id="19" name="Text Placeholder 12"/>
          <p:cNvSpPr>
            <a:spLocks noGrp="1"/>
          </p:cNvSpPr>
          <p:nvPr>
            <p:ph type="body" sz="quarter" idx="14" hasCustomPrompt="1"/>
          </p:nvPr>
        </p:nvSpPr>
        <p:spPr>
          <a:xfrm>
            <a:off x="325438" y="812800"/>
            <a:ext cx="2576512" cy="3657600"/>
          </a:xfrm>
        </p:spPr>
        <p:txBody>
          <a:bodyPr>
            <a:normAutofit/>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20" name="Text Placeholder 12"/>
          <p:cNvSpPr>
            <a:spLocks noGrp="1"/>
          </p:cNvSpPr>
          <p:nvPr>
            <p:ph type="body" sz="quarter" idx="15" hasCustomPrompt="1"/>
          </p:nvPr>
        </p:nvSpPr>
        <p:spPr>
          <a:xfrm>
            <a:off x="327603" y="4922983"/>
            <a:ext cx="2576512" cy="1570182"/>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3594425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Rectangle 5"/>
          <p:cNvSpPr/>
          <p:nvPr userDrawn="1"/>
        </p:nvSpPr>
        <p:spPr>
          <a:xfrm rot="10800000">
            <a:off x="4680532" y="-4167"/>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0"/>
          <p:cNvSpPr>
            <a:spLocks noGrp="1"/>
          </p:cNvSpPr>
          <p:nvPr>
            <p:ph type="pic" sz="quarter" idx="13"/>
          </p:nvPr>
        </p:nvSpPr>
        <p:spPr>
          <a:xfrm>
            <a:off x="193965" y="2088429"/>
            <a:ext cx="3805383" cy="2474335"/>
          </a:xfrm>
        </p:spPr>
        <p:txBody>
          <a:bodyPr/>
          <a:lstStyle/>
          <a:p>
            <a:endParaRPr lang="en-US"/>
          </a:p>
        </p:txBody>
      </p:sp>
      <p:sp>
        <p:nvSpPr>
          <p:cNvPr id="11" name="Text Placeholder 20"/>
          <p:cNvSpPr>
            <a:spLocks noGrp="1"/>
          </p:cNvSpPr>
          <p:nvPr>
            <p:ph type="body" sz="quarter" idx="14" hasCustomPrompt="1"/>
          </p:nvPr>
        </p:nvSpPr>
        <p:spPr>
          <a:xfrm>
            <a:off x="1442895" y="527738"/>
            <a:ext cx="9418638" cy="1134808"/>
          </a:xfrm>
        </p:spPr>
        <p:txBody>
          <a:bodyPr>
            <a:normAutofit/>
          </a:bodyPr>
          <a:lstStyle>
            <a:lvl1pPr marL="0" indent="0" algn="ctr">
              <a:buNone/>
              <a:defRPr sz="40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6" name="Subtitle 2"/>
          <p:cNvSpPr txBox="1">
            <a:spLocks/>
          </p:cNvSpPr>
          <p:nvPr userDrawn="1"/>
        </p:nvSpPr>
        <p:spPr>
          <a:xfrm>
            <a:off x="4387287" y="4996379"/>
            <a:ext cx="3454386" cy="13767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t>Click to edit Master subtitle style</a:t>
            </a:r>
          </a:p>
        </p:txBody>
      </p:sp>
      <p:sp>
        <p:nvSpPr>
          <p:cNvPr id="17" name="Title 1"/>
          <p:cNvSpPr txBox="1">
            <a:spLocks/>
          </p:cNvSpPr>
          <p:nvPr userDrawn="1"/>
        </p:nvSpPr>
        <p:spPr>
          <a:xfrm>
            <a:off x="4387288" y="4686973"/>
            <a:ext cx="3454385" cy="42997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pPr algn="l"/>
            <a:r>
              <a:rPr lang="en-US" sz="1800"/>
              <a:t>TITLE STYLE</a:t>
            </a:r>
          </a:p>
        </p:txBody>
      </p:sp>
      <p:sp>
        <p:nvSpPr>
          <p:cNvPr id="20" name="Picture Placeholder 20"/>
          <p:cNvSpPr>
            <a:spLocks noGrp="1"/>
          </p:cNvSpPr>
          <p:nvPr>
            <p:ph type="pic" sz="quarter" idx="15"/>
          </p:nvPr>
        </p:nvSpPr>
        <p:spPr>
          <a:xfrm>
            <a:off x="4211764" y="2088428"/>
            <a:ext cx="3805383" cy="2474335"/>
          </a:xfrm>
        </p:spPr>
        <p:txBody>
          <a:bodyPr/>
          <a:lstStyle/>
          <a:p>
            <a:endParaRPr lang="en-US"/>
          </a:p>
        </p:txBody>
      </p:sp>
      <p:sp>
        <p:nvSpPr>
          <p:cNvPr id="21" name="Picture Placeholder 20"/>
          <p:cNvSpPr>
            <a:spLocks noGrp="1"/>
          </p:cNvSpPr>
          <p:nvPr>
            <p:ph type="pic" sz="quarter" idx="16"/>
          </p:nvPr>
        </p:nvSpPr>
        <p:spPr>
          <a:xfrm>
            <a:off x="8229563" y="2088427"/>
            <a:ext cx="3805383" cy="2474335"/>
          </a:xfrm>
        </p:spPr>
        <p:txBody>
          <a:bodyPr/>
          <a:lstStyle/>
          <a:p>
            <a:endParaRPr lang="en-US"/>
          </a:p>
        </p:txBody>
      </p:sp>
      <p:sp>
        <p:nvSpPr>
          <p:cNvPr id="22" name="Subtitle 2"/>
          <p:cNvSpPr txBox="1">
            <a:spLocks/>
          </p:cNvSpPr>
          <p:nvPr userDrawn="1"/>
        </p:nvSpPr>
        <p:spPr>
          <a:xfrm>
            <a:off x="406414" y="4996379"/>
            <a:ext cx="3454386" cy="13767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t>Click to edit Master subtitle style</a:t>
            </a:r>
          </a:p>
        </p:txBody>
      </p:sp>
      <p:sp>
        <p:nvSpPr>
          <p:cNvPr id="23" name="Title 1"/>
          <p:cNvSpPr txBox="1">
            <a:spLocks/>
          </p:cNvSpPr>
          <p:nvPr userDrawn="1"/>
        </p:nvSpPr>
        <p:spPr>
          <a:xfrm>
            <a:off x="406415" y="4686973"/>
            <a:ext cx="3454385" cy="42997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pPr algn="l"/>
            <a:r>
              <a:rPr lang="en-US" sz="1800"/>
              <a:t>TITLE STYLE</a:t>
            </a:r>
          </a:p>
        </p:txBody>
      </p:sp>
      <p:sp>
        <p:nvSpPr>
          <p:cNvPr id="24" name="Subtitle 2"/>
          <p:cNvSpPr txBox="1">
            <a:spLocks/>
          </p:cNvSpPr>
          <p:nvPr userDrawn="1"/>
        </p:nvSpPr>
        <p:spPr>
          <a:xfrm>
            <a:off x="8488232" y="4996379"/>
            <a:ext cx="3454386" cy="13767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t>Click to edit Master subtitle style</a:t>
            </a:r>
          </a:p>
        </p:txBody>
      </p:sp>
      <p:sp>
        <p:nvSpPr>
          <p:cNvPr id="25" name="Title 1"/>
          <p:cNvSpPr txBox="1">
            <a:spLocks/>
          </p:cNvSpPr>
          <p:nvPr userDrawn="1"/>
        </p:nvSpPr>
        <p:spPr>
          <a:xfrm>
            <a:off x="8488233" y="4686973"/>
            <a:ext cx="3454385" cy="42997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pPr algn="l"/>
            <a:r>
              <a:rPr lang="en-US" sz="1800"/>
              <a:t>TITLE STYLE</a:t>
            </a:r>
          </a:p>
        </p:txBody>
      </p:sp>
    </p:spTree>
    <p:extLst>
      <p:ext uri="{BB962C8B-B14F-4D97-AF65-F5344CB8AC3E}">
        <p14:creationId xmlns:p14="http://schemas.microsoft.com/office/powerpoint/2010/main" val="1118607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7" name="Rectangle 6"/>
          <p:cNvSpPr/>
          <p:nvPr userDrawn="1"/>
        </p:nvSpPr>
        <p:spPr>
          <a:xfrm>
            <a:off x="0" y="0"/>
            <a:ext cx="3389745" cy="6858000"/>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5000"/>
                </a:schemeClr>
              </a:solidFill>
            </a:endParaRPr>
          </a:p>
        </p:txBody>
      </p:sp>
      <p:sp>
        <p:nvSpPr>
          <p:cNvPr id="6" name="Rectangle 5"/>
          <p:cNvSpPr/>
          <p:nvPr userDrawn="1"/>
        </p:nvSpPr>
        <p:spPr>
          <a:xfrm rot="16200000">
            <a:off x="-1297708" y="3304308"/>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0"/>
          <p:cNvSpPr>
            <a:spLocks noGrp="1"/>
          </p:cNvSpPr>
          <p:nvPr>
            <p:ph type="pic" sz="quarter" idx="16"/>
          </p:nvPr>
        </p:nvSpPr>
        <p:spPr>
          <a:xfrm>
            <a:off x="7934037" y="323273"/>
            <a:ext cx="3943928" cy="6253018"/>
          </a:xfrm>
        </p:spPr>
        <p:txBody>
          <a:bodyPr/>
          <a:lstStyle/>
          <a:p>
            <a:endParaRPr lang="en-US"/>
          </a:p>
        </p:txBody>
      </p:sp>
      <p:sp>
        <p:nvSpPr>
          <p:cNvPr id="9" name="Picture Placeholder 20"/>
          <p:cNvSpPr>
            <a:spLocks noGrp="1"/>
          </p:cNvSpPr>
          <p:nvPr>
            <p:ph type="pic" sz="quarter" idx="17"/>
          </p:nvPr>
        </p:nvSpPr>
        <p:spPr>
          <a:xfrm>
            <a:off x="3657598" y="323272"/>
            <a:ext cx="3943928" cy="2974110"/>
          </a:xfrm>
        </p:spPr>
        <p:txBody>
          <a:bodyPr/>
          <a:lstStyle/>
          <a:p>
            <a:endParaRPr lang="en-US"/>
          </a:p>
        </p:txBody>
      </p:sp>
      <p:sp>
        <p:nvSpPr>
          <p:cNvPr id="10" name="Picture Placeholder 20"/>
          <p:cNvSpPr>
            <a:spLocks noGrp="1"/>
          </p:cNvSpPr>
          <p:nvPr>
            <p:ph type="pic" sz="quarter" idx="18"/>
          </p:nvPr>
        </p:nvSpPr>
        <p:spPr>
          <a:xfrm>
            <a:off x="3657598" y="3556000"/>
            <a:ext cx="3943928" cy="3020291"/>
          </a:xfrm>
        </p:spPr>
        <p:txBody>
          <a:bodyPr/>
          <a:lstStyle/>
          <a:p>
            <a:endParaRPr lang="en-US"/>
          </a:p>
        </p:txBody>
      </p:sp>
      <p:sp>
        <p:nvSpPr>
          <p:cNvPr id="11" name="Text Placeholder 13"/>
          <p:cNvSpPr>
            <a:spLocks noGrp="1"/>
          </p:cNvSpPr>
          <p:nvPr>
            <p:ph type="body" sz="quarter" idx="11" hasCustomPrompt="1"/>
          </p:nvPr>
        </p:nvSpPr>
        <p:spPr>
          <a:xfrm>
            <a:off x="369454" y="508009"/>
            <a:ext cx="2576946" cy="2189019"/>
          </a:xfrm>
        </p:spPr>
        <p:txBody>
          <a:bodyPr>
            <a:normAutofit/>
          </a:bodyPr>
          <a:lstStyle>
            <a:lvl1pPr marL="0" indent="0" algn="l">
              <a:buNone/>
              <a:defRPr sz="4400" b="1">
                <a:solidFill>
                  <a:schemeClr val="bg1">
                    <a:lumMod val="95000"/>
                  </a:schemeClr>
                </a:solidFill>
                <a:latin typeface="Arial" panose="020B0604020202020204" pitchFamily="34" charset="0"/>
                <a:cs typeface="Arial" panose="020B0604020202020204" pitchFamily="34" charset="0"/>
              </a:defRPr>
            </a:lvl1pPr>
          </a:lstStyle>
          <a:p>
            <a:pPr lvl="0"/>
            <a:r>
              <a:rPr lang="en-US"/>
              <a:t>EDIT MASTER TEXT STYLES</a:t>
            </a:r>
          </a:p>
        </p:txBody>
      </p:sp>
      <p:sp>
        <p:nvSpPr>
          <p:cNvPr id="12" name="Text Placeholder 15"/>
          <p:cNvSpPr>
            <a:spLocks noGrp="1"/>
          </p:cNvSpPr>
          <p:nvPr>
            <p:ph type="body" sz="quarter" idx="12"/>
          </p:nvPr>
        </p:nvSpPr>
        <p:spPr>
          <a:xfrm>
            <a:off x="369454" y="3103418"/>
            <a:ext cx="2576947" cy="3205018"/>
          </a:xfrm>
        </p:spPr>
        <p:txBody>
          <a:bodyPr>
            <a:normAutofit/>
          </a:bodyPr>
          <a:lstStyle>
            <a:lvl1pPr marL="0" indent="0" algn="l">
              <a:buNone/>
              <a:defRPr sz="1800">
                <a:solidFill>
                  <a:schemeClr val="bg1">
                    <a:lumMod val="95000"/>
                  </a:schemeClr>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1069393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Rectangle 5"/>
          <p:cNvSpPr/>
          <p:nvPr userDrawn="1"/>
        </p:nvSpPr>
        <p:spPr>
          <a:xfrm>
            <a:off x="0" y="-4618"/>
            <a:ext cx="12192000" cy="6858000"/>
          </a:xfrm>
          <a:prstGeom prst="rect">
            <a:avLst/>
          </a:prstGeom>
          <a:solidFill>
            <a:schemeClr val="accent5">
              <a:lumMod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rot="16200000">
            <a:off x="-1295399"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401801" y="4470400"/>
            <a:ext cx="4218715" cy="1958109"/>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solidFill>
                <a:latin typeface="Arial" panose="020B0604020202020204" pitchFamily="34" charset="0"/>
                <a:cs typeface="Arial" panose="020B0604020202020204" pitchFamily="34" charset="0"/>
              </a:defRPr>
            </a:lvl2pPr>
            <a:lvl3pPr marL="914400" indent="0">
              <a:buNone/>
              <a:defRPr sz="1800">
                <a:solidFill>
                  <a:schemeClr val="tx1"/>
                </a:solidFill>
                <a:latin typeface="Arial" panose="020B0604020202020204" pitchFamily="34" charset="0"/>
                <a:cs typeface="Arial" panose="020B0604020202020204" pitchFamily="34" charset="0"/>
              </a:defRPr>
            </a:lvl3pPr>
            <a:lvl4pPr marL="1371600" indent="0">
              <a:buNone/>
              <a:defRPr sz="1600">
                <a:solidFill>
                  <a:schemeClr val="tx1"/>
                </a:solidFill>
                <a:latin typeface="Arial" panose="020B0604020202020204" pitchFamily="34" charset="0"/>
                <a:cs typeface="Arial" panose="020B0604020202020204" pitchFamily="34" charset="0"/>
              </a:defRPr>
            </a:lvl4pPr>
            <a:lvl5pPr marL="1828800" indent="0">
              <a:buNone/>
              <a:defRPr sz="1600">
                <a:solidFill>
                  <a:schemeClr val="tx1"/>
                </a:solidFill>
                <a:latin typeface="Arial" panose="020B0604020202020204" pitchFamily="34" charset="0"/>
                <a:cs typeface="Arial" panose="020B0604020202020204" pitchFamily="34" charset="0"/>
              </a:defRPr>
            </a:lvl5pPr>
          </a:lstStyle>
          <a:p>
            <a:pPr lvl="0"/>
            <a:r>
              <a:rPr lang="en-US"/>
              <a:t>Edit Master text styles</a:t>
            </a:r>
          </a:p>
        </p:txBody>
      </p:sp>
      <p:sp>
        <p:nvSpPr>
          <p:cNvPr id="9" name="Text Placeholder 17"/>
          <p:cNvSpPr>
            <a:spLocks noGrp="1"/>
          </p:cNvSpPr>
          <p:nvPr>
            <p:ph type="body" sz="quarter" idx="15" hasCustomPrompt="1"/>
          </p:nvPr>
        </p:nvSpPr>
        <p:spPr>
          <a:xfrm>
            <a:off x="401801" y="3207325"/>
            <a:ext cx="4218715" cy="1115293"/>
          </a:xfrm>
          <a:prstGeom prst="rect">
            <a:avLst/>
          </a:prstGeom>
        </p:spPr>
        <p:txBody>
          <a:bodyPr/>
          <a:lstStyle>
            <a:lvl1pPr marL="0" indent="0">
              <a:buNone/>
              <a:defRPr sz="3600" b="1">
                <a:solidFill>
                  <a:schemeClr val="bg1"/>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301165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Rectangle 5"/>
          <p:cNvSpPr/>
          <p:nvPr userDrawn="1"/>
        </p:nvSpPr>
        <p:spPr>
          <a:xfrm>
            <a:off x="0" y="4618"/>
            <a:ext cx="12192000" cy="6858000"/>
          </a:xfrm>
          <a:prstGeom prst="rect">
            <a:avLst/>
          </a:prstGeom>
          <a:solidFill>
            <a:schemeClr val="accent6">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rot="16200000">
            <a:off x="-1295399"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401801" y="4470400"/>
            <a:ext cx="4218715" cy="1958109"/>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solidFill>
                <a:latin typeface="Arial" panose="020B0604020202020204" pitchFamily="34" charset="0"/>
                <a:cs typeface="Arial" panose="020B0604020202020204" pitchFamily="34" charset="0"/>
              </a:defRPr>
            </a:lvl2pPr>
            <a:lvl3pPr marL="914400" indent="0">
              <a:buNone/>
              <a:defRPr sz="1800">
                <a:solidFill>
                  <a:schemeClr val="tx1"/>
                </a:solidFill>
                <a:latin typeface="Arial" panose="020B0604020202020204" pitchFamily="34" charset="0"/>
                <a:cs typeface="Arial" panose="020B0604020202020204" pitchFamily="34" charset="0"/>
              </a:defRPr>
            </a:lvl3pPr>
            <a:lvl4pPr marL="1371600" indent="0">
              <a:buNone/>
              <a:defRPr sz="1600">
                <a:solidFill>
                  <a:schemeClr val="tx1"/>
                </a:solidFill>
                <a:latin typeface="Arial" panose="020B0604020202020204" pitchFamily="34" charset="0"/>
                <a:cs typeface="Arial" panose="020B0604020202020204" pitchFamily="34" charset="0"/>
              </a:defRPr>
            </a:lvl4pPr>
            <a:lvl5pPr marL="1828800" indent="0">
              <a:buNone/>
              <a:defRPr sz="1600">
                <a:solidFill>
                  <a:schemeClr val="tx1"/>
                </a:solidFill>
                <a:latin typeface="Arial" panose="020B0604020202020204" pitchFamily="34" charset="0"/>
                <a:cs typeface="Arial" panose="020B0604020202020204" pitchFamily="34" charset="0"/>
              </a:defRPr>
            </a:lvl5pPr>
          </a:lstStyle>
          <a:p>
            <a:pPr lvl="0"/>
            <a:r>
              <a:rPr lang="en-US"/>
              <a:t>Edit Master text styles</a:t>
            </a:r>
          </a:p>
        </p:txBody>
      </p:sp>
      <p:sp>
        <p:nvSpPr>
          <p:cNvPr id="9" name="Text Placeholder 17"/>
          <p:cNvSpPr>
            <a:spLocks noGrp="1"/>
          </p:cNvSpPr>
          <p:nvPr>
            <p:ph type="body" sz="quarter" idx="15" hasCustomPrompt="1"/>
          </p:nvPr>
        </p:nvSpPr>
        <p:spPr>
          <a:xfrm>
            <a:off x="401801" y="3207325"/>
            <a:ext cx="4218715" cy="1115293"/>
          </a:xfrm>
          <a:prstGeom prst="rect">
            <a:avLst/>
          </a:prstGeom>
        </p:spPr>
        <p:txBody>
          <a:bodyPr/>
          <a:lstStyle>
            <a:lvl1pPr marL="0" indent="0">
              <a:buNone/>
              <a:defRPr sz="3600" b="1">
                <a:solidFill>
                  <a:schemeClr val="bg1"/>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8803998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Text Placeholder 10"/>
          <p:cNvSpPr>
            <a:spLocks noGrp="1"/>
          </p:cNvSpPr>
          <p:nvPr>
            <p:ph type="body" sz="quarter" idx="11" hasCustomPrompt="1"/>
          </p:nvPr>
        </p:nvSpPr>
        <p:spPr>
          <a:xfrm>
            <a:off x="6511640" y="2061945"/>
            <a:ext cx="4765960" cy="1225015"/>
          </a:xfrm>
        </p:spPr>
        <p:txBody>
          <a:bodyPr>
            <a:noAutofit/>
          </a:bodyPr>
          <a:lstStyle>
            <a:lvl1pPr marL="0" indent="0">
              <a:buNone/>
              <a:defRPr sz="36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8" name="Text Placeholder 35"/>
          <p:cNvSpPr>
            <a:spLocks noGrp="1"/>
          </p:cNvSpPr>
          <p:nvPr>
            <p:ph type="body" sz="quarter" idx="12"/>
          </p:nvPr>
        </p:nvSpPr>
        <p:spPr>
          <a:xfrm>
            <a:off x="6511640" y="3286960"/>
            <a:ext cx="4765960" cy="2356457"/>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9" name="Picture Placeholder 20"/>
          <p:cNvSpPr>
            <a:spLocks noGrp="1"/>
          </p:cNvSpPr>
          <p:nvPr>
            <p:ph type="pic" sz="quarter" idx="16"/>
          </p:nvPr>
        </p:nvSpPr>
        <p:spPr>
          <a:xfrm>
            <a:off x="0" y="-1"/>
            <a:ext cx="6077528" cy="3435927"/>
          </a:xfrm>
        </p:spPr>
        <p:txBody>
          <a:bodyPr/>
          <a:lstStyle/>
          <a:p>
            <a:endParaRPr lang="en-US"/>
          </a:p>
        </p:txBody>
      </p:sp>
      <p:sp>
        <p:nvSpPr>
          <p:cNvPr id="10" name="Picture Placeholder 20"/>
          <p:cNvSpPr>
            <a:spLocks noGrp="1"/>
          </p:cNvSpPr>
          <p:nvPr>
            <p:ph type="pic" sz="quarter" idx="17"/>
          </p:nvPr>
        </p:nvSpPr>
        <p:spPr>
          <a:xfrm>
            <a:off x="0" y="3435927"/>
            <a:ext cx="6077528" cy="3422073"/>
          </a:xfrm>
        </p:spPr>
        <p:txBody>
          <a:bodyPr/>
          <a:lstStyle/>
          <a:p>
            <a:endParaRPr lang="en-US"/>
          </a:p>
        </p:txBody>
      </p:sp>
      <p:sp>
        <p:nvSpPr>
          <p:cNvPr id="6" name="Rectangle 5"/>
          <p:cNvSpPr/>
          <p:nvPr userDrawn="1"/>
        </p:nvSpPr>
        <p:spPr>
          <a:xfrm rot="16200000">
            <a:off x="4779820" y="3301997"/>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511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7" name="Text Placeholder 10"/>
          <p:cNvSpPr>
            <a:spLocks noGrp="1"/>
          </p:cNvSpPr>
          <p:nvPr>
            <p:ph type="body" sz="quarter" idx="11" hasCustomPrompt="1"/>
          </p:nvPr>
        </p:nvSpPr>
        <p:spPr>
          <a:xfrm>
            <a:off x="5608053" y="2061945"/>
            <a:ext cx="4765960" cy="1225015"/>
          </a:xfrm>
        </p:spPr>
        <p:txBody>
          <a:bodyPr>
            <a:noAutofit/>
          </a:bodyPr>
          <a:lstStyle>
            <a:lvl1pPr marL="0" indent="0">
              <a:buNone/>
              <a:defRPr sz="36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8" name="Text Placeholder 35"/>
          <p:cNvSpPr>
            <a:spLocks noGrp="1"/>
          </p:cNvSpPr>
          <p:nvPr>
            <p:ph type="body" sz="quarter" idx="12"/>
          </p:nvPr>
        </p:nvSpPr>
        <p:spPr>
          <a:xfrm>
            <a:off x="5608053" y="3286960"/>
            <a:ext cx="4765960" cy="2356457"/>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9" name="Picture Placeholder 20"/>
          <p:cNvSpPr>
            <a:spLocks noGrp="1"/>
          </p:cNvSpPr>
          <p:nvPr>
            <p:ph type="pic" sz="quarter" idx="17"/>
          </p:nvPr>
        </p:nvSpPr>
        <p:spPr>
          <a:xfrm>
            <a:off x="0" y="0"/>
            <a:ext cx="1724647" cy="1693478"/>
          </a:xfrm>
        </p:spPr>
        <p:txBody>
          <a:bodyPr/>
          <a:lstStyle/>
          <a:p>
            <a:endParaRPr lang="en-US"/>
          </a:p>
        </p:txBody>
      </p:sp>
      <p:sp>
        <p:nvSpPr>
          <p:cNvPr id="10" name="Picture Placeholder 20"/>
          <p:cNvSpPr>
            <a:spLocks noGrp="1"/>
          </p:cNvSpPr>
          <p:nvPr>
            <p:ph type="pic" sz="quarter" idx="18"/>
          </p:nvPr>
        </p:nvSpPr>
        <p:spPr>
          <a:xfrm>
            <a:off x="0" y="1717353"/>
            <a:ext cx="1724647" cy="1693478"/>
          </a:xfrm>
        </p:spPr>
        <p:txBody>
          <a:bodyPr/>
          <a:lstStyle/>
          <a:p>
            <a:endParaRPr lang="en-US"/>
          </a:p>
        </p:txBody>
      </p:sp>
      <p:sp>
        <p:nvSpPr>
          <p:cNvPr id="11" name="Picture Placeholder 20"/>
          <p:cNvSpPr>
            <a:spLocks noGrp="1"/>
          </p:cNvSpPr>
          <p:nvPr>
            <p:ph type="pic" sz="quarter" idx="19"/>
          </p:nvPr>
        </p:nvSpPr>
        <p:spPr>
          <a:xfrm>
            <a:off x="0" y="3438539"/>
            <a:ext cx="1724647" cy="1693478"/>
          </a:xfrm>
        </p:spPr>
        <p:txBody>
          <a:bodyPr/>
          <a:lstStyle/>
          <a:p>
            <a:endParaRPr lang="en-US"/>
          </a:p>
        </p:txBody>
      </p:sp>
      <p:sp>
        <p:nvSpPr>
          <p:cNvPr id="12" name="Picture Placeholder 20"/>
          <p:cNvSpPr>
            <a:spLocks noGrp="1"/>
          </p:cNvSpPr>
          <p:nvPr>
            <p:ph type="pic" sz="quarter" idx="20"/>
          </p:nvPr>
        </p:nvSpPr>
        <p:spPr>
          <a:xfrm>
            <a:off x="0" y="5146050"/>
            <a:ext cx="1724647" cy="1711950"/>
          </a:xfrm>
        </p:spPr>
        <p:txBody>
          <a:bodyPr/>
          <a:lstStyle/>
          <a:p>
            <a:endParaRPr lang="en-US"/>
          </a:p>
        </p:txBody>
      </p:sp>
      <p:sp>
        <p:nvSpPr>
          <p:cNvPr id="13" name="Picture Placeholder 20"/>
          <p:cNvSpPr>
            <a:spLocks noGrp="1"/>
          </p:cNvSpPr>
          <p:nvPr>
            <p:ph type="pic" sz="quarter" idx="21"/>
          </p:nvPr>
        </p:nvSpPr>
        <p:spPr>
          <a:xfrm>
            <a:off x="1724647" y="0"/>
            <a:ext cx="1724647" cy="1693478"/>
          </a:xfrm>
        </p:spPr>
        <p:txBody>
          <a:bodyPr/>
          <a:lstStyle/>
          <a:p>
            <a:endParaRPr lang="en-US"/>
          </a:p>
        </p:txBody>
      </p:sp>
      <p:sp>
        <p:nvSpPr>
          <p:cNvPr id="14" name="Picture Placeholder 20"/>
          <p:cNvSpPr>
            <a:spLocks noGrp="1"/>
          </p:cNvSpPr>
          <p:nvPr>
            <p:ph type="pic" sz="quarter" idx="22"/>
          </p:nvPr>
        </p:nvSpPr>
        <p:spPr>
          <a:xfrm>
            <a:off x="1724647" y="1717353"/>
            <a:ext cx="1724647" cy="1693478"/>
          </a:xfrm>
        </p:spPr>
        <p:txBody>
          <a:bodyPr/>
          <a:lstStyle/>
          <a:p>
            <a:endParaRPr lang="en-US"/>
          </a:p>
        </p:txBody>
      </p:sp>
      <p:sp>
        <p:nvSpPr>
          <p:cNvPr id="15" name="Picture Placeholder 20"/>
          <p:cNvSpPr>
            <a:spLocks noGrp="1"/>
          </p:cNvSpPr>
          <p:nvPr>
            <p:ph type="pic" sz="quarter" idx="23"/>
          </p:nvPr>
        </p:nvSpPr>
        <p:spPr>
          <a:xfrm>
            <a:off x="1724647" y="3438539"/>
            <a:ext cx="1724647" cy="1693478"/>
          </a:xfrm>
        </p:spPr>
        <p:txBody>
          <a:bodyPr/>
          <a:lstStyle/>
          <a:p>
            <a:endParaRPr lang="en-US"/>
          </a:p>
        </p:txBody>
      </p:sp>
      <p:sp>
        <p:nvSpPr>
          <p:cNvPr id="16" name="Picture Placeholder 20"/>
          <p:cNvSpPr>
            <a:spLocks noGrp="1"/>
          </p:cNvSpPr>
          <p:nvPr>
            <p:ph type="pic" sz="quarter" idx="24"/>
          </p:nvPr>
        </p:nvSpPr>
        <p:spPr>
          <a:xfrm>
            <a:off x="1724647" y="5146050"/>
            <a:ext cx="1724647" cy="1711950"/>
          </a:xfrm>
        </p:spPr>
        <p:txBody>
          <a:bodyPr/>
          <a:lstStyle/>
          <a:p>
            <a:endParaRPr lang="en-US"/>
          </a:p>
        </p:txBody>
      </p:sp>
      <p:sp>
        <p:nvSpPr>
          <p:cNvPr id="17" name="Picture Placeholder 20"/>
          <p:cNvSpPr>
            <a:spLocks noGrp="1"/>
          </p:cNvSpPr>
          <p:nvPr>
            <p:ph type="pic" sz="quarter" idx="25"/>
          </p:nvPr>
        </p:nvSpPr>
        <p:spPr>
          <a:xfrm>
            <a:off x="3449294" y="0"/>
            <a:ext cx="1724647" cy="1693478"/>
          </a:xfrm>
        </p:spPr>
        <p:txBody>
          <a:bodyPr/>
          <a:lstStyle/>
          <a:p>
            <a:endParaRPr lang="en-US"/>
          </a:p>
        </p:txBody>
      </p:sp>
      <p:sp>
        <p:nvSpPr>
          <p:cNvPr id="18" name="Picture Placeholder 20"/>
          <p:cNvSpPr>
            <a:spLocks noGrp="1"/>
          </p:cNvSpPr>
          <p:nvPr>
            <p:ph type="pic" sz="quarter" idx="26"/>
          </p:nvPr>
        </p:nvSpPr>
        <p:spPr>
          <a:xfrm>
            <a:off x="3449294" y="1717353"/>
            <a:ext cx="1724647" cy="1693478"/>
          </a:xfrm>
        </p:spPr>
        <p:txBody>
          <a:bodyPr/>
          <a:lstStyle/>
          <a:p>
            <a:endParaRPr lang="en-US"/>
          </a:p>
        </p:txBody>
      </p:sp>
      <p:sp>
        <p:nvSpPr>
          <p:cNvPr id="19" name="Picture Placeholder 20"/>
          <p:cNvSpPr>
            <a:spLocks noGrp="1"/>
          </p:cNvSpPr>
          <p:nvPr>
            <p:ph type="pic" sz="quarter" idx="27"/>
          </p:nvPr>
        </p:nvSpPr>
        <p:spPr>
          <a:xfrm>
            <a:off x="3449294" y="3438539"/>
            <a:ext cx="1724647" cy="1693478"/>
          </a:xfrm>
        </p:spPr>
        <p:txBody>
          <a:bodyPr/>
          <a:lstStyle/>
          <a:p>
            <a:endParaRPr lang="en-US"/>
          </a:p>
        </p:txBody>
      </p:sp>
      <p:sp>
        <p:nvSpPr>
          <p:cNvPr id="20" name="Picture Placeholder 20"/>
          <p:cNvSpPr>
            <a:spLocks noGrp="1"/>
          </p:cNvSpPr>
          <p:nvPr>
            <p:ph type="pic" sz="quarter" idx="28"/>
          </p:nvPr>
        </p:nvSpPr>
        <p:spPr>
          <a:xfrm>
            <a:off x="3449294" y="5146050"/>
            <a:ext cx="1724647" cy="1711950"/>
          </a:xfrm>
        </p:spPr>
        <p:txBody>
          <a:bodyPr/>
          <a:lstStyle/>
          <a:p>
            <a:endParaRPr lang="en-US"/>
          </a:p>
        </p:txBody>
      </p:sp>
      <p:sp>
        <p:nvSpPr>
          <p:cNvPr id="6" name="Rectangle 5"/>
          <p:cNvSpPr/>
          <p:nvPr userDrawn="1"/>
        </p:nvSpPr>
        <p:spPr>
          <a:xfrm rot="16200000">
            <a:off x="3876233" y="3304308"/>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3517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20"/>
          <p:cNvSpPr>
            <a:spLocks noGrp="1"/>
          </p:cNvSpPr>
          <p:nvPr>
            <p:ph type="pic" sz="quarter" idx="17"/>
          </p:nvPr>
        </p:nvSpPr>
        <p:spPr>
          <a:xfrm>
            <a:off x="0" y="0"/>
            <a:ext cx="2336800" cy="2294568"/>
          </a:xfrm>
        </p:spPr>
        <p:txBody>
          <a:bodyPr/>
          <a:lstStyle/>
          <a:p>
            <a:endParaRPr lang="en-US"/>
          </a:p>
        </p:txBody>
      </p:sp>
      <p:sp>
        <p:nvSpPr>
          <p:cNvPr id="8" name="Picture Placeholder 20"/>
          <p:cNvSpPr>
            <a:spLocks noGrp="1"/>
          </p:cNvSpPr>
          <p:nvPr>
            <p:ph type="pic" sz="quarter" idx="18"/>
          </p:nvPr>
        </p:nvSpPr>
        <p:spPr>
          <a:xfrm>
            <a:off x="0" y="2294568"/>
            <a:ext cx="2336800" cy="2294568"/>
          </a:xfrm>
        </p:spPr>
        <p:txBody>
          <a:bodyPr/>
          <a:lstStyle/>
          <a:p>
            <a:endParaRPr lang="en-US"/>
          </a:p>
        </p:txBody>
      </p:sp>
      <p:sp>
        <p:nvSpPr>
          <p:cNvPr id="9" name="Picture Placeholder 20"/>
          <p:cNvSpPr>
            <a:spLocks noGrp="1"/>
          </p:cNvSpPr>
          <p:nvPr>
            <p:ph type="pic" sz="quarter" idx="19"/>
          </p:nvPr>
        </p:nvSpPr>
        <p:spPr>
          <a:xfrm>
            <a:off x="0" y="4589136"/>
            <a:ext cx="2336800" cy="2294568"/>
          </a:xfrm>
        </p:spPr>
        <p:txBody>
          <a:bodyPr/>
          <a:lstStyle/>
          <a:p>
            <a:endParaRPr lang="en-US"/>
          </a:p>
        </p:txBody>
      </p:sp>
      <p:sp>
        <p:nvSpPr>
          <p:cNvPr id="10" name="Picture Placeholder 20"/>
          <p:cNvSpPr>
            <a:spLocks noGrp="1"/>
          </p:cNvSpPr>
          <p:nvPr>
            <p:ph type="pic" sz="quarter" idx="20"/>
          </p:nvPr>
        </p:nvSpPr>
        <p:spPr>
          <a:xfrm>
            <a:off x="2336800" y="0"/>
            <a:ext cx="2336800" cy="2294568"/>
          </a:xfrm>
        </p:spPr>
        <p:txBody>
          <a:bodyPr/>
          <a:lstStyle/>
          <a:p>
            <a:endParaRPr lang="en-US"/>
          </a:p>
        </p:txBody>
      </p:sp>
      <p:sp>
        <p:nvSpPr>
          <p:cNvPr id="11" name="Picture Placeholder 20"/>
          <p:cNvSpPr>
            <a:spLocks noGrp="1"/>
          </p:cNvSpPr>
          <p:nvPr>
            <p:ph type="pic" sz="quarter" idx="21"/>
          </p:nvPr>
        </p:nvSpPr>
        <p:spPr>
          <a:xfrm>
            <a:off x="2336800" y="2294568"/>
            <a:ext cx="2336800" cy="2294568"/>
          </a:xfrm>
        </p:spPr>
        <p:txBody>
          <a:bodyPr/>
          <a:lstStyle/>
          <a:p>
            <a:endParaRPr lang="en-US"/>
          </a:p>
        </p:txBody>
      </p:sp>
      <p:sp>
        <p:nvSpPr>
          <p:cNvPr id="13" name="Picture Placeholder 20"/>
          <p:cNvSpPr>
            <a:spLocks noGrp="1"/>
          </p:cNvSpPr>
          <p:nvPr>
            <p:ph type="pic" sz="quarter" idx="22"/>
          </p:nvPr>
        </p:nvSpPr>
        <p:spPr>
          <a:xfrm>
            <a:off x="4673600" y="0"/>
            <a:ext cx="2336800" cy="2294568"/>
          </a:xfrm>
        </p:spPr>
        <p:txBody>
          <a:bodyPr/>
          <a:lstStyle/>
          <a:p>
            <a:endParaRPr lang="en-US"/>
          </a:p>
        </p:txBody>
      </p:sp>
      <p:sp>
        <p:nvSpPr>
          <p:cNvPr id="14" name="Text Placeholder 10"/>
          <p:cNvSpPr>
            <a:spLocks noGrp="1"/>
          </p:cNvSpPr>
          <p:nvPr>
            <p:ph type="body" sz="quarter" idx="11" hasCustomPrompt="1"/>
          </p:nvPr>
        </p:nvSpPr>
        <p:spPr>
          <a:xfrm>
            <a:off x="5107712" y="2534636"/>
            <a:ext cx="4765960" cy="1225015"/>
          </a:xfrm>
        </p:spPr>
        <p:txBody>
          <a:bodyPr>
            <a:noAutofit/>
          </a:bodyPr>
          <a:lstStyle>
            <a:lvl1pPr marL="0" indent="0">
              <a:buNone/>
              <a:defRPr sz="36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5" name="Text Placeholder 35"/>
          <p:cNvSpPr>
            <a:spLocks noGrp="1"/>
          </p:cNvSpPr>
          <p:nvPr>
            <p:ph type="body" sz="quarter" idx="12"/>
          </p:nvPr>
        </p:nvSpPr>
        <p:spPr>
          <a:xfrm>
            <a:off x="5107712" y="3759651"/>
            <a:ext cx="4765960" cy="2356457"/>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6" name="Rectangle 15"/>
          <p:cNvSpPr/>
          <p:nvPr userDrawn="1"/>
        </p:nvSpPr>
        <p:spPr>
          <a:xfrm rot="16200000">
            <a:off x="3375892" y="3592276"/>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352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9" name="Rectangle 18"/>
          <p:cNvSpPr/>
          <p:nvPr userDrawn="1"/>
        </p:nvSpPr>
        <p:spPr>
          <a:xfrm>
            <a:off x="0" y="-1"/>
            <a:ext cx="3088400" cy="6858001"/>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8"/>
          <p:cNvSpPr>
            <a:spLocks noGrp="1"/>
          </p:cNvSpPr>
          <p:nvPr>
            <p:ph type="pic" sz="quarter" idx="16"/>
          </p:nvPr>
        </p:nvSpPr>
        <p:spPr>
          <a:xfrm>
            <a:off x="3088400" y="-1"/>
            <a:ext cx="3029527" cy="6858000"/>
          </a:xfrm>
          <a:prstGeom prst="rect">
            <a:avLst/>
          </a:prstGeom>
        </p:spPr>
        <p:txBody>
          <a:bodyPr/>
          <a:lstStyle/>
          <a:p>
            <a:endParaRPr lang="en-US"/>
          </a:p>
        </p:txBody>
      </p:sp>
      <p:sp>
        <p:nvSpPr>
          <p:cNvPr id="17" name="Picture Placeholder 8"/>
          <p:cNvSpPr>
            <a:spLocks noGrp="1"/>
          </p:cNvSpPr>
          <p:nvPr>
            <p:ph type="pic" sz="quarter" idx="17"/>
          </p:nvPr>
        </p:nvSpPr>
        <p:spPr>
          <a:xfrm>
            <a:off x="6117927" y="0"/>
            <a:ext cx="3029527" cy="6858000"/>
          </a:xfrm>
          <a:prstGeom prst="rect">
            <a:avLst/>
          </a:prstGeom>
        </p:spPr>
        <p:txBody>
          <a:bodyPr/>
          <a:lstStyle/>
          <a:p>
            <a:endParaRPr lang="en-US"/>
          </a:p>
        </p:txBody>
      </p:sp>
      <p:sp>
        <p:nvSpPr>
          <p:cNvPr id="18" name="Picture Placeholder 8"/>
          <p:cNvSpPr>
            <a:spLocks noGrp="1"/>
          </p:cNvSpPr>
          <p:nvPr>
            <p:ph type="pic" sz="quarter" idx="18"/>
          </p:nvPr>
        </p:nvSpPr>
        <p:spPr>
          <a:xfrm>
            <a:off x="9162473" y="-1"/>
            <a:ext cx="3029527" cy="6858000"/>
          </a:xfrm>
          <a:prstGeom prst="rect">
            <a:avLst/>
          </a:prstGeom>
        </p:spPr>
        <p:txBody>
          <a:bodyPr/>
          <a:lstStyle/>
          <a:p>
            <a:endParaRPr lang="en-US"/>
          </a:p>
        </p:txBody>
      </p:sp>
      <p:sp>
        <p:nvSpPr>
          <p:cNvPr id="8" name="Content Placeholder 2"/>
          <p:cNvSpPr>
            <a:spLocks noGrp="1"/>
          </p:cNvSpPr>
          <p:nvPr>
            <p:ph idx="1"/>
          </p:nvPr>
        </p:nvSpPr>
        <p:spPr>
          <a:xfrm>
            <a:off x="471055" y="4144238"/>
            <a:ext cx="2259462" cy="2348926"/>
          </a:xfrm>
          <a:prstGeom prst="rect">
            <a:avLst/>
          </a:prstGeom>
        </p:spPr>
        <p:txBody>
          <a:bodyPr/>
          <a:lstStyle>
            <a:lvl1pPr marL="0" indent="0" algn="r">
              <a:buNone/>
              <a:defRPr sz="16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solidFill>
                <a:latin typeface="Arial" panose="020B0604020202020204" pitchFamily="34" charset="0"/>
                <a:cs typeface="Arial" panose="020B0604020202020204" pitchFamily="34" charset="0"/>
              </a:defRPr>
            </a:lvl2pPr>
            <a:lvl3pPr marL="914400" indent="0">
              <a:buNone/>
              <a:defRPr sz="1800">
                <a:solidFill>
                  <a:schemeClr val="tx1"/>
                </a:solidFill>
                <a:latin typeface="Arial" panose="020B0604020202020204" pitchFamily="34" charset="0"/>
                <a:cs typeface="Arial" panose="020B0604020202020204" pitchFamily="34" charset="0"/>
              </a:defRPr>
            </a:lvl3pPr>
            <a:lvl4pPr marL="1371600" indent="0">
              <a:buNone/>
              <a:defRPr sz="1600">
                <a:solidFill>
                  <a:schemeClr val="tx1"/>
                </a:solidFill>
                <a:latin typeface="Arial" panose="020B0604020202020204" pitchFamily="34" charset="0"/>
                <a:cs typeface="Arial" panose="020B0604020202020204" pitchFamily="34" charset="0"/>
              </a:defRPr>
            </a:lvl4pPr>
            <a:lvl5pPr marL="1828800" indent="0">
              <a:buNone/>
              <a:defRPr sz="1600">
                <a:solidFill>
                  <a:schemeClr val="tx1"/>
                </a:solidFill>
                <a:latin typeface="Arial" panose="020B0604020202020204" pitchFamily="34" charset="0"/>
                <a:cs typeface="Arial" panose="020B0604020202020204" pitchFamily="34" charset="0"/>
              </a:defRPr>
            </a:lvl5pPr>
          </a:lstStyle>
          <a:p>
            <a:pPr lvl="0"/>
            <a:r>
              <a:rPr lang="en-US"/>
              <a:t>Edit Master text styles</a:t>
            </a:r>
          </a:p>
        </p:txBody>
      </p:sp>
      <p:sp>
        <p:nvSpPr>
          <p:cNvPr id="9" name="Rectangle 8"/>
          <p:cNvSpPr/>
          <p:nvPr userDrawn="1"/>
        </p:nvSpPr>
        <p:spPr>
          <a:xfrm rot="16200000">
            <a:off x="1522835"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p:cNvSpPr>
            <a:spLocks noGrp="1"/>
          </p:cNvSpPr>
          <p:nvPr>
            <p:ph type="body" sz="quarter" idx="15" hasCustomPrompt="1"/>
          </p:nvPr>
        </p:nvSpPr>
        <p:spPr>
          <a:xfrm>
            <a:off x="-406428" y="1997362"/>
            <a:ext cx="3136945" cy="2162175"/>
          </a:xfrm>
          <a:prstGeom prst="rect">
            <a:avLst/>
          </a:prstGeom>
        </p:spPr>
        <p:txBody>
          <a:bodyPr/>
          <a:lstStyle>
            <a:lvl1pPr marL="0" indent="0" algn="r">
              <a:buNone/>
              <a:defRPr sz="3600" b="1">
                <a:solidFill>
                  <a:schemeClr val="bg1"/>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41199412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19" name="Rectangle 18"/>
          <p:cNvSpPr/>
          <p:nvPr userDrawn="1"/>
        </p:nvSpPr>
        <p:spPr>
          <a:xfrm>
            <a:off x="0" y="-1"/>
            <a:ext cx="3088400" cy="6858001"/>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8"/>
          <p:cNvSpPr>
            <a:spLocks noGrp="1"/>
          </p:cNvSpPr>
          <p:nvPr>
            <p:ph type="pic" sz="quarter" idx="16"/>
          </p:nvPr>
        </p:nvSpPr>
        <p:spPr>
          <a:xfrm>
            <a:off x="3088400" y="-1"/>
            <a:ext cx="3029527" cy="6858000"/>
          </a:xfrm>
          <a:prstGeom prst="rect">
            <a:avLst/>
          </a:prstGeom>
        </p:spPr>
        <p:txBody>
          <a:bodyPr/>
          <a:lstStyle/>
          <a:p>
            <a:endParaRPr lang="en-US"/>
          </a:p>
        </p:txBody>
      </p:sp>
      <p:sp>
        <p:nvSpPr>
          <p:cNvPr id="17" name="Picture Placeholder 8"/>
          <p:cNvSpPr>
            <a:spLocks noGrp="1"/>
          </p:cNvSpPr>
          <p:nvPr>
            <p:ph type="pic" sz="quarter" idx="17"/>
          </p:nvPr>
        </p:nvSpPr>
        <p:spPr>
          <a:xfrm>
            <a:off x="6117927" y="0"/>
            <a:ext cx="3029527" cy="6858000"/>
          </a:xfrm>
          <a:prstGeom prst="rect">
            <a:avLst/>
          </a:prstGeom>
        </p:spPr>
        <p:txBody>
          <a:bodyPr/>
          <a:lstStyle/>
          <a:p>
            <a:endParaRPr lang="en-US"/>
          </a:p>
        </p:txBody>
      </p:sp>
      <p:sp>
        <p:nvSpPr>
          <p:cNvPr id="18" name="Picture Placeholder 8"/>
          <p:cNvSpPr>
            <a:spLocks noGrp="1"/>
          </p:cNvSpPr>
          <p:nvPr>
            <p:ph type="pic" sz="quarter" idx="18"/>
          </p:nvPr>
        </p:nvSpPr>
        <p:spPr>
          <a:xfrm>
            <a:off x="9162473" y="-1"/>
            <a:ext cx="3029527" cy="6858000"/>
          </a:xfrm>
          <a:prstGeom prst="rect">
            <a:avLst/>
          </a:prstGeom>
        </p:spPr>
        <p:txBody>
          <a:bodyPr/>
          <a:lstStyle/>
          <a:p>
            <a:endParaRPr lang="en-US"/>
          </a:p>
        </p:txBody>
      </p:sp>
      <p:sp>
        <p:nvSpPr>
          <p:cNvPr id="8" name="Content Placeholder 2"/>
          <p:cNvSpPr>
            <a:spLocks noGrp="1"/>
          </p:cNvSpPr>
          <p:nvPr>
            <p:ph idx="1"/>
          </p:nvPr>
        </p:nvSpPr>
        <p:spPr>
          <a:xfrm>
            <a:off x="471055" y="4144238"/>
            <a:ext cx="2259462" cy="2348926"/>
          </a:xfrm>
          <a:prstGeom prst="rect">
            <a:avLst/>
          </a:prstGeom>
        </p:spPr>
        <p:txBody>
          <a:bodyPr/>
          <a:lstStyle>
            <a:lvl1pPr marL="0" indent="0" algn="r">
              <a:buNone/>
              <a:defRPr sz="16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solidFill>
                <a:latin typeface="Arial" panose="020B0604020202020204" pitchFamily="34" charset="0"/>
                <a:cs typeface="Arial" panose="020B0604020202020204" pitchFamily="34" charset="0"/>
              </a:defRPr>
            </a:lvl2pPr>
            <a:lvl3pPr marL="914400" indent="0">
              <a:buNone/>
              <a:defRPr sz="1800">
                <a:solidFill>
                  <a:schemeClr val="tx1"/>
                </a:solidFill>
                <a:latin typeface="Arial" panose="020B0604020202020204" pitchFamily="34" charset="0"/>
                <a:cs typeface="Arial" panose="020B0604020202020204" pitchFamily="34" charset="0"/>
              </a:defRPr>
            </a:lvl3pPr>
            <a:lvl4pPr marL="1371600" indent="0">
              <a:buNone/>
              <a:defRPr sz="1600">
                <a:solidFill>
                  <a:schemeClr val="tx1"/>
                </a:solidFill>
                <a:latin typeface="Arial" panose="020B0604020202020204" pitchFamily="34" charset="0"/>
                <a:cs typeface="Arial" panose="020B0604020202020204" pitchFamily="34" charset="0"/>
              </a:defRPr>
            </a:lvl4pPr>
            <a:lvl5pPr marL="1828800" indent="0">
              <a:buNone/>
              <a:defRPr sz="1600">
                <a:solidFill>
                  <a:schemeClr val="tx1"/>
                </a:solidFill>
                <a:latin typeface="Arial" panose="020B0604020202020204" pitchFamily="34" charset="0"/>
                <a:cs typeface="Arial" panose="020B0604020202020204" pitchFamily="34" charset="0"/>
              </a:defRPr>
            </a:lvl5pPr>
          </a:lstStyle>
          <a:p>
            <a:pPr lvl="0"/>
            <a:r>
              <a:rPr lang="en-US"/>
              <a:t>Edit Master text styles</a:t>
            </a:r>
          </a:p>
        </p:txBody>
      </p:sp>
      <p:sp>
        <p:nvSpPr>
          <p:cNvPr id="9" name="Rectangle 8"/>
          <p:cNvSpPr/>
          <p:nvPr userDrawn="1"/>
        </p:nvSpPr>
        <p:spPr>
          <a:xfrm rot="16200000">
            <a:off x="1522835"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p:cNvSpPr>
            <a:spLocks noGrp="1"/>
          </p:cNvSpPr>
          <p:nvPr>
            <p:ph type="body" sz="quarter" idx="15" hasCustomPrompt="1"/>
          </p:nvPr>
        </p:nvSpPr>
        <p:spPr>
          <a:xfrm>
            <a:off x="-406428" y="1997362"/>
            <a:ext cx="3136945" cy="2162175"/>
          </a:xfrm>
          <a:prstGeom prst="rect">
            <a:avLst/>
          </a:prstGeom>
        </p:spPr>
        <p:txBody>
          <a:bodyPr/>
          <a:lstStyle>
            <a:lvl1pPr marL="0" indent="0" algn="r">
              <a:buNone/>
              <a:defRPr sz="3600" b="1">
                <a:solidFill>
                  <a:schemeClr val="bg1"/>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141131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19" name="Rectangle 18"/>
          <p:cNvSpPr/>
          <p:nvPr userDrawn="1"/>
        </p:nvSpPr>
        <p:spPr>
          <a:xfrm>
            <a:off x="0" y="-1"/>
            <a:ext cx="3088400" cy="6858001"/>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8"/>
          <p:cNvSpPr>
            <a:spLocks noGrp="1"/>
          </p:cNvSpPr>
          <p:nvPr>
            <p:ph type="pic" sz="quarter" idx="16"/>
          </p:nvPr>
        </p:nvSpPr>
        <p:spPr>
          <a:xfrm>
            <a:off x="3088400" y="-1"/>
            <a:ext cx="9103600" cy="6858000"/>
          </a:xfrm>
          <a:prstGeom prst="rect">
            <a:avLst/>
          </a:prstGeom>
        </p:spPr>
        <p:txBody>
          <a:bodyPr/>
          <a:lstStyle/>
          <a:p>
            <a:endParaRPr lang="en-US"/>
          </a:p>
        </p:txBody>
      </p:sp>
      <p:sp>
        <p:nvSpPr>
          <p:cNvPr id="8" name="Content Placeholder 2"/>
          <p:cNvSpPr>
            <a:spLocks noGrp="1"/>
          </p:cNvSpPr>
          <p:nvPr>
            <p:ph idx="1"/>
          </p:nvPr>
        </p:nvSpPr>
        <p:spPr>
          <a:xfrm>
            <a:off x="471055" y="4144238"/>
            <a:ext cx="2259462" cy="2348926"/>
          </a:xfrm>
          <a:prstGeom prst="rect">
            <a:avLst/>
          </a:prstGeom>
        </p:spPr>
        <p:txBody>
          <a:bodyPr/>
          <a:lstStyle>
            <a:lvl1pPr marL="0" indent="0" algn="r">
              <a:buNone/>
              <a:defRPr sz="16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solidFill>
                <a:latin typeface="Arial" panose="020B0604020202020204" pitchFamily="34" charset="0"/>
                <a:cs typeface="Arial" panose="020B0604020202020204" pitchFamily="34" charset="0"/>
              </a:defRPr>
            </a:lvl2pPr>
            <a:lvl3pPr marL="914400" indent="0">
              <a:buNone/>
              <a:defRPr sz="1800">
                <a:solidFill>
                  <a:schemeClr val="tx1"/>
                </a:solidFill>
                <a:latin typeface="Arial" panose="020B0604020202020204" pitchFamily="34" charset="0"/>
                <a:cs typeface="Arial" panose="020B0604020202020204" pitchFamily="34" charset="0"/>
              </a:defRPr>
            </a:lvl3pPr>
            <a:lvl4pPr marL="1371600" indent="0">
              <a:buNone/>
              <a:defRPr sz="1600">
                <a:solidFill>
                  <a:schemeClr val="tx1"/>
                </a:solidFill>
                <a:latin typeface="Arial" panose="020B0604020202020204" pitchFamily="34" charset="0"/>
                <a:cs typeface="Arial" panose="020B0604020202020204" pitchFamily="34" charset="0"/>
              </a:defRPr>
            </a:lvl4pPr>
            <a:lvl5pPr marL="1828800" indent="0">
              <a:buNone/>
              <a:defRPr sz="1600">
                <a:solidFill>
                  <a:schemeClr val="tx1"/>
                </a:solidFill>
                <a:latin typeface="Arial" panose="020B0604020202020204" pitchFamily="34" charset="0"/>
                <a:cs typeface="Arial" panose="020B0604020202020204" pitchFamily="34" charset="0"/>
              </a:defRPr>
            </a:lvl5pPr>
          </a:lstStyle>
          <a:p>
            <a:pPr lvl="0"/>
            <a:r>
              <a:rPr lang="en-US"/>
              <a:t>Edit Master text styles</a:t>
            </a:r>
          </a:p>
        </p:txBody>
      </p:sp>
      <p:sp>
        <p:nvSpPr>
          <p:cNvPr id="10" name="Text Placeholder 17"/>
          <p:cNvSpPr>
            <a:spLocks noGrp="1"/>
          </p:cNvSpPr>
          <p:nvPr>
            <p:ph type="body" sz="quarter" idx="15" hasCustomPrompt="1"/>
          </p:nvPr>
        </p:nvSpPr>
        <p:spPr>
          <a:xfrm>
            <a:off x="-406428" y="1997362"/>
            <a:ext cx="3136945" cy="2162175"/>
          </a:xfrm>
          <a:prstGeom prst="rect">
            <a:avLst/>
          </a:prstGeom>
        </p:spPr>
        <p:txBody>
          <a:bodyPr/>
          <a:lstStyle>
            <a:lvl1pPr marL="0" indent="0" algn="r">
              <a:buNone/>
              <a:defRPr sz="3600" b="1">
                <a:solidFill>
                  <a:schemeClr val="bg1"/>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3396132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Picture Placeholder 2"/>
          <p:cNvSpPr>
            <a:spLocks noGrp="1"/>
          </p:cNvSpPr>
          <p:nvPr>
            <p:ph type="pic" idx="13"/>
          </p:nvPr>
        </p:nvSpPr>
        <p:spPr>
          <a:xfrm>
            <a:off x="3177309" y="0"/>
            <a:ext cx="9014691"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Rectangle 6"/>
          <p:cNvSpPr/>
          <p:nvPr userDrawn="1"/>
        </p:nvSpPr>
        <p:spPr>
          <a:xfrm>
            <a:off x="0" y="0"/>
            <a:ext cx="3177309" cy="4719782"/>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4719782"/>
            <a:ext cx="3177309" cy="2138218"/>
          </a:xfrm>
          <a:prstGeom prst="rect">
            <a:avLst/>
          </a:prstGeom>
          <a:solidFill>
            <a:srgbClr val="7BADD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p:cNvSpPr>
            <a:spLocks noGrp="1"/>
          </p:cNvSpPr>
          <p:nvPr>
            <p:ph type="body" sz="quarter" idx="14" hasCustomPrompt="1"/>
          </p:nvPr>
        </p:nvSpPr>
        <p:spPr>
          <a:xfrm>
            <a:off x="325438" y="812800"/>
            <a:ext cx="2576512" cy="3657600"/>
          </a:xfrm>
        </p:spPr>
        <p:txBody>
          <a:bodyPr>
            <a:normAutofit/>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14" name="Text Placeholder 12"/>
          <p:cNvSpPr>
            <a:spLocks noGrp="1"/>
          </p:cNvSpPr>
          <p:nvPr>
            <p:ph type="body" sz="quarter" idx="15" hasCustomPrompt="1"/>
          </p:nvPr>
        </p:nvSpPr>
        <p:spPr>
          <a:xfrm>
            <a:off x="327603" y="4922983"/>
            <a:ext cx="2576512" cy="1570182"/>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1421993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Rectangle 5"/>
          <p:cNvSpPr/>
          <p:nvPr userDrawn="1"/>
        </p:nvSpPr>
        <p:spPr>
          <a:xfrm rot="10800000">
            <a:off x="4720577" y="442005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0"/>
          <p:cNvSpPr>
            <a:spLocks noGrp="1"/>
          </p:cNvSpPr>
          <p:nvPr>
            <p:ph type="body" sz="quarter" idx="10" hasCustomPrompt="1"/>
          </p:nvPr>
        </p:nvSpPr>
        <p:spPr>
          <a:xfrm>
            <a:off x="1442895" y="4775200"/>
            <a:ext cx="9418638" cy="1727200"/>
          </a:xfrm>
        </p:spPr>
        <p:txBody>
          <a:bodyPr>
            <a:normAutofit/>
          </a:bodyPr>
          <a:lstStyle>
            <a:lvl1pPr marL="0" indent="0" algn="ctr">
              <a:buNone/>
              <a:defRPr sz="40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8" name="Picture Placeholder 20"/>
          <p:cNvSpPr>
            <a:spLocks noGrp="1"/>
          </p:cNvSpPr>
          <p:nvPr>
            <p:ph type="pic" sz="quarter" idx="17"/>
          </p:nvPr>
        </p:nvSpPr>
        <p:spPr>
          <a:xfrm>
            <a:off x="0" y="-1"/>
            <a:ext cx="6096000" cy="4420052"/>
          </a:xfrm>
        </p:spPr>
        <p:txBody>
          <a:bodyPr/>
          <a:lstStyle/>
          <a:p>
            <a:endParaRPr lang="en-US"/>
          </a:p>
        </p:txBody>
      </p:sp>
      <p:sp>
        <p:nvSpPr>
          <p:cNvPr id="9" name="Picture Placeholder 20"/>
          <p:cNvSpPr>
            <a:spLocks noGrp="1"/>
          </p:cNvSpPr>
          <p:nvPr>
            <p:ph type="pic" sz="quarter" idx="18"/>
          </p:nvPr>
        </p:nvSpPr>
        <p:spPr>
          <a:xfrm>
            <a:off x="6096000" y="0"/>
            <a:ext cx="6096000" cy="4420052"/>
          </a:xfrm>
        </p:spPr>
        <p:txBody>
          <a:bodyPr/>
          <a:lstStyle/>
          <a:p>
            <a:endParaRPr lang="en-US"/>
          </a:p>
        </p:txBody>
      </p:sp>
    </p:spTree>
    <p:extLst>
      <p:ext uri="{BB962C8B-B14F-4D97-AF65-F5344CB8AC3E}">
        <p14:creationId xmlns:p14="http://schemas.microsoft.com/office/powerpoint/2010/main" val="3929572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Rectangle 5"/>
          <p:cNvSpPr/>
          <p:nvPr userDrawn="1"/>
        </p:nvSpPr>
        <p:spPr>
          <a:xfrm rot="10800000">
            <a:off x="0" y="3094180"/>
            <a:ext cx="12192000"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0"/>
          <p:cNvSpPr>
            <a:spLocks noGrp="1"/>
          </p:cNvSpPr>
          <p:nvPr>
            <p:ph type="body" sz="quarter" idx="10" hasCustomPrompt="1"/>
          </p:nvPr>
        </p:nvSpPr>
        <p:spPr>
          <a:xfrm>
            <a:off x="0" y="5053317"/>
            <a:ext cx="12192000" cy="1449082"/>
          </a:xfrm>
        </p:spPr>
        <p:txBody>
          <a:bodyPr>
            <a:normAutofit/>
          </a:bodyPr>
          <a:lstStyle>
            <a:lvl1pPr marL="0" indent="0" algn="ctr">
              <a:buNone/>
              <a:defRPr sz="40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0" name="Rectangle 9"/>
          <p:cNvSpPr/>
          <p:nvPr userDrawn="1"/>
        </p:nvSpPr>
        <p:spPr>
          <a:xfrm>
            <a:off x="0" y="0"/>
            <a:ext cx="12192000" cy="3094182"/>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6560" y="858982"/>
            <a:ext cx="6881291" cy="3777673"/>
          </a:xfrm>
          <a:prstGeom prst="rect">
            <a:avLst/>
          </a:prstGeom>
          <a:effectLst>
            <a:outerShdw blurRad="50800" dir="5400000" algn="ctr" rotWithShape="0">
              <a:srgbClr val="000000">
                <a:alpha val="43137"/>
              </a:srgbClr>
            </a:outerShdw>
          </a:effectLst>
        </p:spPr>
      </p:pic>
      <p:sp>
        <p:nvSpPr>
          <p:cNvPr id="12" name="Picture Placeholder 20"/>
          <p:cNvSpPr>
            <a:spLocks noGrp="1"/>
          </p:cNvSpPr>
          <p:nvPr>
            <p:ph type="pic" sz="quarter" idx="17"/>
          </p:nvPr>
        </p:nvSpPr>
        <p:spPr>
          <a:xfrm>
            <a:off x="3831174" y="1135044"/>
            <a:ext cx="4764250" cy="3003798"/>
          </a:xfrm>
        </p:spPr>
        <p:txBody>
          <a:bodyPr/>
          <a:lstStyle/>
          <a:p>
            <a:endParaRPr lang="en-US"/>
          </a:p>
        </p:txBody>
      </p:sp>
    </p:spTree>
    <p:extLst>
      <p:ext uri="{BB962C8B-B14F-4D97-AF65-F5344CB8AC3E}">
        <p14:creationId xmlns:p14="http://schemas.microsoft.com/office/powerpoint/2010/main" val="18323488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Rectangle 5"/>
          <p:cNvSpPr/>
          <p:nvPr userDrawn="1"/>
        </p:nvSpPr>
        <p:spPr>
          <a:xfrm>
            <a:off x="0" y="-1"/>
            <a:ext cx="3088400" cy="6858001"/>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p:cNvSpPr>
            <a:spLocks noGrp="1"/>
          </p:cNvSpPr>
          <p:nvPr>
            <p:ph type="body" sz="quarter" idx="11" hasCustomPrompt="1"/>
          </p:nvPr>
        </p:nvSpPr>
        <p:spPr>
          <a:xfrm>
            <a:off x="6927276" y="2061945"/>
            <a:ext cx="4765960" cy="1225015"/>
          </a:xfrm>
        </p:spPr>
        <p:txBody>
          <a:bodyPr>
            <a:noAutofit/>
          </a:bodyPr>
          <a:lstStyle>
            <a:lvl1pPr marL="0" indent="0">
              <a:buNone/>
              <a:defRPr sz="36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8" name="Text Placeholder 35"/>
          <p:cNvSpPr>
            <a:spLocks noGrp="1"/>
          </p:cNvSpPr>
          <p:nvPr>
            <p:ph type="body" sz="quarter" idx="12"/>
          </p:nvPr>
        </p:nvSpPr>
        <p:spPr>
          <a:xfrm>
            <a:off x="6927276" y="3286960"/>
            <a:ext cx="4765960" cy="2356457"/>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9" name="Rectangle 8"/>
          <p:cNvSpPr/>
          <p:nvPr userDrawn="1"/>
        </p:nvSpPr>
        <p:spPr>
          <a:xfrm rot="16200000">
            <a:off x="5195456" y="3301997"/>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293" y="894194"/>
            <a:ext cx="6338744" cy="5106563"/>
          </a:xfrm>
          <a:prstGeom prst="rect">
            <a:avLst/>
          </a:prstGeom>
        </p:spPr>
      </p:pic>
      <p:sp>
        <p:nvSpPr>
          <p:cNvPr id="12" name="Picture Placeholder 20"/>
          <p:cNvSpPr>
            <a:spLocks noGrp="1"/>
          </p:cNvSpPr>
          <p:nvPr>
            <p:ph type="pic" sz="quarter" idx="17"/>
          </p:nvPr>
        </p:nvSpPr>
        <p:spPr>
          <a:xfrm>
            <a:off x="711200" y="1496291"/>
            <a:ext cx="4987636" cy="2992581"/>
          </a:xfrm>
        </p:spPr>
        <p:txBody>
          <a:bodyPr/>
          <a:lstStyle/>
          <a:p>
            <a:endParaRPr lang="en-US"/>
          </a:p>
        </p:txBody>
      </p:sp>
    </p:spTree>
    <p:extLst>
      <p:ext uri="{BB962C8B-B14F-4D97-AF65-F5344CB8AC3E}">
        <p14:creationId xmlns:p14="http://schemas.microsoft.com/office/powerpoint/2010/main" val="6662957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6" name="Rectangle 5"/>
          <p:cNvSpPr/>
          <p:nvPr userDrawn="1"/>
        </p:nvSpPr>
        <p:spPr>
          <a:xfrm>
            <a:off x="5793424" y="-1"/>
            <a:ext cx="6398576" cy="6858001"/>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p:cNvSpPr>
            <a:spLocks noGrp="1"/>
          </p:cNvSpPr>
          <p:nvPr>
            <p:ph type="body" sz="quarter" idx="11" hasCustomPrompt="1"/>
          </p:nvPr>
        </p:nvSpPr>
        <p:spPr>
          <a:xfrm>
            <a:off x="6243787" y="2061945"/>
            <a:ext cx="4765960" cy="1225015"/>
          </a:xfrm>
        </p:spPr>
        <p:txBody>
          <a:bodyPr>
            <a:noAutofit/>
          </a:bodyPr>
          <a:lstStyle>
            <a:lvl1pPr marL="0" indent="0">
              <a:buNone/>
              <a:defRPr sz="3600" b="1">
                <a:solidFill>
                  <a:schemeClr val="bg1"/>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8" name="Text Placeholder 35"/>
          <p:cNvSpPr>
            <a:spLocks noGrp="1"/>
          </p:cNvSpPr>
          <p:nvPr>
            <p:ph type="body" sz="quarter" idx="12"/>
          </p:nvPr>
        </p:nvSpPr>
        <p:spPr>
          <a:xfrm>
            <a:off x="6243787" y="3286960"/>
            <a:ext cx="4765960" cy="2356457"/>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
        <p:nvSpPr>
          <p:cNvPr id="9" name="Rectangle 8"/>
          <p:cNvSpPr/>
          <p:nvPr userDrawn="1"/>
        </p:nvSpPr>
        <p:spPr>
          <a:xfrm rot="16200000">
            <a:off x="4495716" y="3301997"/>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611" y="757381"/>
            <a:ext cx="4060188" cy="5126183"/>
          </a:xfrm>
          <a:prstGeom prst="rect">
            <a:avLst/>
          </a:prstGeom>
        </p:spPr>
      </p:pic>
      <p:sp>
        <p:nvSpPr>
          <p:cNvPr id="12" name="Picture Placeholder 20"/>
          <p:cNvSpPr>
            <a:spLocks noGrp="1"/>
          </p:cNvSpPr>
          <p:nvPr>
            <p:ph type="pic" sz="quarter" idx="17"/>
          </p:nvPr>
        </p:nvSpPr>
        <p:spPr>
          <a:xfrm>
            <a:off x="905164" y="1209964"/>
            <a:ext cx="3186545" cy="4221017"/>
          </a:xfrm>
        </p:spPr>
        <p:txBody>
          <a:bodyPr/>
          <a:lstStyle/>
          <a:p>
            <a:endParaRPr lang="en-US"/>
          </a:p>
        </p:txBody>
      </p:sp>
    </p:spTree>
    <p:extLst>
      <p:ext uri="{BB962C8B-B14F-4D97-AF65-F5344CB8AC3E}">
        <p14:creationId xmlns:p14="http://schemas.microsoft.com/office/powerpoint/2010/main" val="433860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7" name="Title 1"/>
          <p:cNvSpPr txBox="1">
            <a:spLocks/>
          </p:cNvSpPr>
          <p:nvPr userDrawn="1"/>
        </p:nvSpPr>
        <p:spPr>
          <a:xfrm>
            <a:off x="7719286" y="2138074"/>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8" name="Title 1"/>
          <p:cNvSpPr txBox="1">
            <a:spLocks/>
          </p:cNvSpPr>
          <p:nvPr userDrawn="1"/>
        </p:nvSpPr>
        <p:spPr>
          <a:xfrm>
            <a:off x="7723906" y="3592805"/>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9" name="Title 1"/>
          <p:cNvSpPr txBox="1">
            <a:spLocks/>
          </p:cNvSpPr>
          <p:nvPr userDrawn="1"/>
        </p:nvSpPr>
        <p:spPr>
          <a:xfrm>
            <a:off x="7726215" y="4995084"/>
            <a:ext cx="4348018"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30" name="Subtitle 2"/>
          <p:cNvSpPr txBox="1">
            <a:spLocks/>
          </p:cNvSpPr>
          <p:nvPr userDrawn="1"/>
        </p:nvSpPr>
        <p:spPr>
          <a:xfrm>
            <a:off x="7760855" y="2445341"/>
            <a:ext cx="4793670"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31" name="Subtitle 2"/>
          <p:cNvSpPr txBox="1">
            <a:spLocks/>
          </p:cNvSpPr>
          <p:nvPr userDrawn="1"/>
        </p:nvSpPr>
        <p:spPr>
          <a:xfrm>
            <a:off x="7760855" y="3870530"/>
            <a:ext cx="4793670"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32" name="Subtitle 2"/>
          <p:cNvSpPr txBox="1">
            <a:spLocks/>
          </p:cNvSpPr>
          <p:nvPr userDrawn="1"/>
        </p:nvSpPr>
        <p:spPr>
          <a:xfrm>
            <a:off x="7760855" y="5295719"/>
            <a:ext cx="4793670"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13" name="Text Placeholder 10"/>
          <p:cNvSpPr>
            <a:spLocks noGrp="1"/>
          </p:cNvSpPr>
          <p:nvPr>
            <p:ph type="body" sz="quarter" idx="12" hasCustomPrompt="1"/>
          </p:nvPr>
        </p:nvSpPr>
        <p:spPr>
          <a:xfrm>
            <a:off x="6592457" y="716282"/>
            <a:ext cx="4765960" cy="1225015"/>
          </a:xfrm>
        </p:spPr>
        <p:txBody>
          <a:bodyPr>
            <a:noAutofit/>
          </a:bodyPr>
          <a:lstStyle>
            <a:lvl1pPr marL="0" indent="0">
              <a:buNone/>
              <a:defRPr sz="36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3585" y="1004232"/>
            <a:ext cx="8791477" cy="4826322"/>
          </a:xfrm>
          <a:prstGeom prst="rect">
            <a:avLst/>
          </a:prstGeom>
        </p:spPr>
      </p:pic>
      <p:sp>
        <p:nvSpPr>
          <p:cNvPr id="15" name="Picture Placeholder 20"/>
          <p:cNvSpPr>
            <a:spLocks noGrp="1"/>
          </p:cNvSpPr>
          <p:nvPr>
            <p:ph type="pic" sz="quarter" idx="17"/>
          </p:nvPr>
        </p:nvSpPr>
        <p:spPr>
          <a:xfrm>
            <a:off x="-775855" y="1356497"/>
            <a:ext cx="6086764" cy="3837626"/>
          </a:xfrm>
        </p:spPr>
        <p:txBody>
          <a:bodyPr/>
          <a:lstStyle/>
          <a:p>
            <a:endParaRPr lang="en-US"/>
          </a:p>
        </p:txBody>
      </p:sp>
      <p:sp>
        <p:nvSpPr>
          <p:cNvPr id="16" name="Picture Placeholder 20"/>
          <p:cNvSpPr>
            <a:spLocks noGrp="1"/>
          </p:cNvSpPr>
          <p:nvPr>
            <p:ph type="pic" sz="quarter" idx="21"/>
          </p:nvPr>
        </p:nvSpPr>
        <p:spPr>
          <a:xfrm>
            <a:off x="6842941" y="2036478"/>
            <a:ext cx="705479" cy="692729"/>
          </a:xfrm>
        </p:spPr>
        <p:txBody>
          <a:bodyPr/>
          <a:lstStyle/>
          <a:p>
            <a:endParaRPr lang="en-US"/>
          </a:p>
        </p:txBody>
      </p:sp>
      <p:sp>
        <p:nvSpPr>
          <p:cNvPr id="17" name="Picture Placeholder 20"/>
          <p:cNvSpPr>
            <a:spLocks noGrp="1"/>
          </p:cNvSpPr>
          <p:nvPr>
            <p:ph type="pic" sz="quarter" idx="22"/>
          </p:nvPr>
        </p:nvSpPr>
        <p:spPr>
          <a:xfrm>
            <a:off x="6882103" y="3486035"/>
            <a:ext cx="705479" cy="692729"/>
          </a:xfrm>
        </p:spPr>
        <p:txBody>
          <a:bodyPr/>
          <a:lstStyle/>
          <a:p>
            <a:endParaRPr lang="en-US"/>
          </a:p>
        </p:txBody>
      </p:sp>
      <p:sp>
        <p:nvSpPr>
          <p:cNvPr id="18" name="Picture Placeholder 20"/>
          <p:cNvSpPr>
            <a:spLocks noGrp="1"/>
          </p:cNvSpPr>
          <p:nvPr>
            <p:ph type="pic" sz="quarter" idx="23"/>
          </p:nvPr>
        </p:nvSpPr>
        <p:spPr>
          <a:xfrm>
            <a:off x="6882102" y="4925443"/>
            <a:ext cx="705479" cy="692729"/>
          </a:xfrm>
        </p:spPr>
        <p:txBody>
          <a:bodyPr/>
          <a:lstStyle/>
          <a:p>
            <a:endParaRPr lang="en-US"/>
          </a:p>
        </p:txBody>
      </p:sp>
    </p:spTree>
    <p:extLst>
      <p:ext uri="{BB962C8B-B14F-4D97-AF65-F5344CB8AC3E}">
        <p14:creationId xmlns:p14="http://schemas.microsoft.com/office/powerpoint/2010/main" val="18417388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7" name="Title 1"/>
          <p:cNvSpPr txBox="1">
            <a:spLocks/>
          </p:cNvSpPr>
          <p:nvPr userDrawn="1"/>
        </p:nvSpPr>
        <p:spPr>
          <a:xfrm>
            <a:off x="8689104" y="1586648"/>
            <a:ext cx="3281224"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8" name="Title 1"/>
          <p:cNvSpPr txBox="1">
            <a:spLocks/>
          </p:cNvSpPr>
          <p:nvPr userDrawn="1"/>
        </p:nvSpPr>
        <p:spPr>
          <a:xfrm>
            <a:off x="8693724" y="3041379"/>
            <a:ext cx="3045694"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29" name="Title 1"/>
          <p:cNvSpPr txBox="1">
            <a:spLocks/>
          </p:cNvSpPr>
          <p:nvPr userDrawn="1"/>
        </p:nvSpPr>
        <p:spPr>
          <a:xfrm>
            <a:off x="8696033" y="4443658"/>
            <a:ext cx="3043385" cy="4911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r>
              <a:rPr lang="en-US" sz="2000"/>
              <a:t>TITLE STYLE</a:t>
            </a:r>
          </a:p>
        </p:txBody>
      </p:sp>
      <p:sp>
        <p:nvSpPr>
          <p:cNvPr id="30" name="Subtitle 2"/>
          <p:cNvSpPr txBox="1">
            <a:spLocks/>
          </p:cNvSpPr>
          <p:nvPr userDrawn="1"/>
        </p:nvSpPr>
        <p:spPr>
          <a:xfrm>
            <a:off x="8730673" y="1893915"/>
            <a:ext cx="3239655"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31" name="Subtitle 2"/>
          <p:cNvSpPr txBox="1">
            <a:spLocks/>
          </p:cNvSpPr>
          <p:nvPr userDrawn="1"/>
        </p:nvSpPr>
        <p:spPr>
          <a:xfrm>
            <a:off x="8730673" y="3319104"/>
            <a:ext cx="3239655"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32" name="Subtitle 2"/>
          <p:cNvSpPr txBox="1">
            <a:spLocks/>
          </p:cNvSpPr>
          <p:nvPr userDrawn="1"/>
        </p:nvSpPr>
        <p:spPr>
          <a:xfrm>
            <a:off x="8730673" y="4744293"/>
            <a:ext cx="3239655" cy="9341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Click to edit Master subtitle style</a:t>
            </a:r>
          </a:p>
        </p:txBody>
      </p:sp>
      <p:sp>
        <p:nvSpPr>
          <p:cNvPr id="11" name="Text Placeholder 10"/>
          <p:cNvSpPr>
            <a:spLocks noGrp="1"/>
          </p:cNvSpPr>
          <p:nvPr>
            <p:ph type="body" sz="quarter" idx="11" hasCustomPrompt="1"/>
          </p:nvPr>
        </p:nvSpPr>
        <p:spPr>
          <a:xfrm>
            <a:off x="434112" y="974298"/>
            <a:ext cx="2761670" cy="2119884"/>
          </a:xfrm>
        </p:spPr>
        <p:txBody>
          <a:bodyPr>
            <a:noAutofit/>
          </a:bodyPr>
          <a:lstStyle>
            <a:lvl1pPr marL="0" indent="0">
              <a:buNone/>
              <a:defRPr sz="36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2" name="Text Placeholder 35"/>
          <p:cNvSpPr>
            <a:spLocks noGrp="1"/>
          </p:cNvSpPr>
          <p:nvPr>
            <p:ph type="body" sz="quarter" idx="12"/>
          </p:nvPr>
        </p:nvSpPr>
        <p:spPr>
          <a:xfrm>
            <a:off x="434112" y="3286960"/>
            <a:ext cx="2761670" cy="3571040"/>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4" name="Rectangle 13"/>
          <p:cNvSpPr/>
          <p:nvPr userDrawn="1"/>
        </p:nvSpPr>
        <p:spPr>
          <a:xfrm rot="16200000">
            <a:off x="-1297708" y="3301997"/>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2036" y="608942"/>
            <a:ext cx="3990110" cy="7836315"/>
          </a:xfrm>
          <a:prstGeom prst="rect">
            <a:avLst/>
          </a:prstGeom>
        </p:spPr>
      </p:pic>
      <p:sp>
        <p:nvSpPr>
          <p:cNvPr id="17" name="Picture Placeholder 20"/>
          <p:cNvSpPr>
            <a:spLocks noGrp="1"/>
          </p:cNvSpPr>
          <p:nvPr>
            <p:ph type="pic" sz="quarter" idx="18"/>
          </p:nvPr>
        </p:nvSpPr>
        <p:spPr>
          <a:xfrm>
            <a:off x="3595254" y="1708526"/>
            <a:ext cx="3489036" cy="5763692"/>
          </a:xfrm>
        </p:spPr>
        <p:txBody>
          <a:bodyPr/>
          <a:lstStyle/>
          <a:p>
            <a:endParaRPr lang="en-US"/>
          </a:p>
        </p:txBody>
      </p:sp>
      <p:sp>
        <p:nvSpPr>
          <p:cNvPr id="18" name="Picture Placeholder 20"/>
          <p:cNvSpPr>
            <a:spLocks noGrp="1"/>
          </p:cNvSpPr>
          <p:nvPr>
            <p:ph type="pic" sz="quarter" idx="21"/>
          </p:nvPr>
        </p:nvSpPr>
        <p:spPr>
          <a:xfrm>
            <a:off x="7879078" y="1586648"/>
            <a:ext cx="705479" cy="692729"/>
          </a:xfrm>
        </p:spPr>
        <p:txBody>
          <a:bodyPr/>
          <a:lstStyle/>
          <a:p>
            <a:endParaRPr lang="en-US"/>
          </a:p>
        </p:txBody>
      </p:sp>
      <p:sp>
        <p:nvSpPr>
          <p:cNvPr id="19" name="Picture Placeholder 20"/>
          <p:cNvSpPr>
            <a:spLocks noGrp="1"/>
          </p:cNvSpPr>
          <p:nvPr>
            <p:ph type="pic" sz="quarter" idx="22"/>
          </p:nvPr>
        </p:nvSpPr>
        <p:spPr>
          <a:xfrm>
            <a:off x="7918240" y="3017733"/>
            <a:ext cx="705479" cy="692729"/>
          </a:xfrm>
        </p:spPr>
        <p:txBody>
          <a:bodyPr/>
          <a:lstStyle/>
          <a:p>
            <a:endParaRPr lang="en-US"/>
          </a:p>
        </p:txBody>
      </p:sp>
      <p:sp>
        <p:nvSpPr>
          <p:cNvPr id="20" name="Picture Placeholder 20"/>
          <p:cNvSpPr>
            <a:spLocks noGrp="1"/>
          </p:cNvSpPr>
          <p:nvPr>
            <p:ph type="pic" sz="quarter" idx="23"/>
          </p:nvPr>
        </p:nvSpPr>
        <p:spPr>
          <a:xfrm>
            <a:off x="7918239" y="4420197"/>
            <a:ext cx="705479" cy="692729"/>
          </a:xfrm>
        </p:spPr>
        <p:txBody>
          <a:bodyPr/>
          <a:lstStyle/>
          <a:p>
            <a:endParaRPr lang="en-US"/>
          </a:p>
        </p:txBody>
      </p:sp>
    </p:spTree>
    <p:extLst>
      <p:ext uri="{BB962C8B-B14F-4D97-AF65-F5344CB8AC3E}">
        <p14:creationId xmlns:p14="http://schemas.microsoft.com/office/powerpoint/2010/main" val="3300940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11" name="Text Placeholder 10"/>
          <p:cNvSpPr>
            <a:spLocks noGrp="1"/>
          </p:cNvSpPr>
          <p:nvPr>
            <p:ph type="body" sz="quarter" idx="11" hasCustomPrompt="1"/>
          </p:nvPr>
        </p:nvSpPr>
        <p:spPr>
          <a:xfrm>
            <a:off x="434112" y="2193494"/>
            <a:ext cx="4082470" cy="1214724"/>
          </a:xfrm>
        </p:spPr>
        <p:txBody>
          <a:bodyPr>
            <a:noAutofit/>
          </a:bodyPr>
          <a:lstStyle>
            <a:lvl1pPr marL="0" indent="0">
              <a:buNone/>
              <a:defRPr sz="3600" b="1" baseline="0">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a:t>
            </a:r>
          </a:p>
        </p:txBody>
      </p:sp>
      <p:sp>
        <p:nvSpPr>
          <p:cNvPr id="12" name="Text Placeholder 35"/>
          <p:cNvSpPr>
            <a:spLocks noGrp="1"/>
          </p:cNvSpPr>
          <p:nvPr>
            <p:ph type="body" sz="quarter" idx="12"/>
          </p:nvPr>
        </p:nvSpPr>
        <p:spPr>
          <a:xfrm>
            <a:off x="434112" y="3286959"/>
            <a:ext cx="4082470" cy="2328749"/>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4" name="Rectangle 13"/>
          <p:cNvSpPr/>
          <p:nvPr userDrawn="1"/>
        </p:nvSpPr>
        <p:spPr>
          <a:xfrm rot="16200000">
            <a:off x="-1297708" y="3301997"/>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3716" y="468522"/>
            <a:ext cx="10183536" cy="5590531"/>
          </a:xfrm>
          <a:prstGeom prst="rect">
            <a:avLst/>
          </a:prstGeom>
        </p:spPr>
      </p:pic>
      <p:sp>
        <p:nvSpPr>
          <p:cNvPr id="22" name="Picture Placeholder 20"/>
          <p:cNvSpPr>
            <a:spLocks noGrp="1"/>
          </p:cNvSpPr>
          <p:nvPr>
            <p:ph type="pic" sz="quarter" idx="17"/>
          </p:nvPr>
        </p:nvSpPr>
        <p:spPr>
          <a:xfrm>
            <a:off x="5347854" y="858982"/>
            <a:ext cx="7075055" cy="4479636"/>
          </a:xfrm>
        </p:spPr>
        <p:txBody>
          <a:bodyPr/>
          <a:lstStyle/>
          <a:p>
            <a:endParaRPr lang="en-US"/>
          </a:p>
        </p:txBody>
      </p:sp>
    </p:spTree>
    <p:extLst>
      <p:ext uri="{BB962C8B-B14F-4D97-AF65-F5344CB8AC3E}">
        <p14:creationId xmlns:p14="http://schemas.microsoft.com/office/powerpoint/2010/main" val="2381772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11" name="Text Placeholder 10"/>
          <p:cNvSpPr>
            <a:spLocks noGrp="1"/>
          </p:cNvSpPr>
          <p:nvPr>
            <p:ph type="body" sz="quarter" idx="11" hasCustomPrompt="1"/>
          </p:nvPr>
        </p:nvSpPr>
        <p:spPr>
          <a:xfrm>
            <a:off x="434112" y="974298"/>
            <a:ext cx="3269670" cy="2119884"/>
          </a:xfrm>
        </p:spPr>
        <p:txBody>
          <a:bodyPr>
            <a:noAutofit/>
          </a:bodyPr>
          <a:lstStyle>
            <a:lvl1pPr marL="0" indent="0">
              <a:buNone/>
              <a:defRPr sz="3600" b="1">
                <a:solidFill>
                  <a:srgbClr val="00205C"/>
                </a:solidFill>
                <a:latin typeface="Arial" panose="020B0604020202020204" pitchFamily="34" charset="0"/>
                <a:cs typeface="Arial" panose="020B0604020202020204" pitchFamily="34" charset="0"/>
              </a:defRPr>
            </a:lvl1pPr>
            <a:lvl2pPr marL="457200" indent="0">
              <a:buNone/>
              <a:defRPr sz="4400" b="1">
                <a:solidFill>
                  <a:srgbClr val="00205C"/>
                </a:solidFill>
                <a:latin typeface="Arial" panose="020B0604020202020204" pitchFamily="34" charset="0"/>
                <a:cs typeface="Arial" panose="020B0604020202020204" pitchFamily="34" charset="0"/>
              </a:defRPr>
            </a:lvl2pPr>
            <a:lvl3pPr marL="914400" indent="0">
              <a:buNone/>
              <a:defRPr sz="4400" b="1">
                <a:solidFill>
                  <a:srgbClr val="00205C"/>
                </a:solidFill>
                <a:latin typeface="Arial" panose="020B0604020202020204" pitchFamily="34" charset="0"/>
                <a:cs typeface="Arial" panose="020B0604020202020204" pitchFamily="34" charset="0"/>
              </a:defRPr>
            </a:lvl3pPr>
            <a:lvl4pPr marL="1371600" indent="0">
              <a:buNone/>
              <a:defRPr sz="4400" b="1">
                <a:solidFill>
                  <a:srgbClr val="00205C"/>
                </a:solidFill>
                <a:latin typeface="Arial" panose="020B0604020202020204" pitchFamily="34" charset="0"/>
                <a:cs typeface="Arial" panose="020B0604020202020204" pitchFamily="34" charset="0"/>
              </a:defRPr>
            </a:lvl4pPr>
            <a:lvl5pPr marL="1828800" indent="0">
              <a:buNone/>
              <a:defRPr sz="4400"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2" name="Text Placeholder 35"/>
          <p:cNvSpPr>
            <a:spLocks noGrp="1"/>
          </p:cNvSpPr>
          <p:nvPr>
            <p:ph type="body" sz="quarter" idx="12"/>
          </p:nvPr>
        </p:nvSpPr>
        <p:spPr>
          <a:xfrm>
            <a:off x="434111" y="3286960"/>
            <a:ext cx="3546761" cy="3571040"/>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4" name="Rectangle 13"/>
          <p:cNvSpPr/>
          <p:nvPr userDrawn="1"/>
        </p:nvSpPr>
        <p:spPr>
          <a:xfrm rot="16200000">
            <a:off x="-1297708" y="3301997"/>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01588" y="369455"/>
            <a:ext cx="5144229" cy="4144248"/>
          </a:xfrm>
          <a:prstGeom prst="rect">
            <a:avLst/>
          </a:prstGeom>
        </p:spPr>
      </p:pic>
      <p:sp>
        <p:nvSpPr>
          <p:cNvPr id="15" name="Picture Placeholder 20"/>
          <p:cNvSpPr>
            <a:spLocks noGrp="1"/>
          </p:cNvSpPr>
          <p:nvPr>
            <p:ph type="pic" sz="quarter" idx="17"/>
          </p:nvPr>
        </p:nvSpPr>
        <p:spPr>
          <a:xfrm>
            <a:off x="7540600" y="858321"/>
            <a:ext cx="4023327" cy="2428639"/>
          </a:xfrm>
        </p:spPr>
        <p:txBody>
          <a:bodyPr/>
          <a:lstStyle/>
          <a:p>
            <a:endParaRPr lang="en-US"/>
          </a:p>
        </p:txBody>
      </p:sp>
      <p:sp>
        <p:nvSpPr>
          <p:cNvPr id="33" name="Title 1"/>
          <p:cNvSpPr txBox="1">
            <a:spLocks/>
          </p:cNvSpPr>
          <p:nvPr userDrawn="1"/>
        </p:nvSpPr>
        <p:spPr>
          <a:xfrm>
            <a:off x="4500416" y="5920373"/>
            <a:ext cx="2501172" cy="7667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pPr algn="ctr"/>
            <a:r>
              <a:rPr lang="en-US" sz="2000"/>
              <a:t>TITLE</a:t>
            </a:r>
          </a:p>
          <a:p>
            <a:pPr algn="ctr"/>
            <a:r>
              <a:rPr lang="en-US" sz="2000"/>
              <a:t>STYLE</a:t>
            </a:r>
          </a:p>
        </p:txBody>
      </p:sp>
      <p:sp>
        <p:nvSpPr>
          <p:cNvPr id="34" name="Title 1"/>
          <p:cNvSpPr txBox="1">
            <a:spLocks/>
          </p:cNvSpPr>
          <p:nvPr userDrawn="1"/>
        </p:nvSpPr>
        <p:spPr>
          <a:xfrm>
            <a:off x="7001588" y="5920373"/>
            <a:ext cx="2501172" cy="7667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pPr algn="ctr"/>
            <a:r>
              <a:rPr lang="en-US" sz="2000"/>
              <a:t>TITLE</a:t>
            </a:r>
          </a:p>
          <a:p>
            <a:pPr algn="ctr"/>
            <a:r>
              <a:rPr lang="en-US" sz="2000"/>
              <a:t>STYLE</a:t>
            </a:r>
          </a:p>
        </p:txBody>
      </p:sp>
      <p:sp>
        <p:nvSpPr>
          <p:cNvPr id="36" name="Title 1"/>
          <p:cNvSpPr txBox="1">
            <a:spLocks/>
          </p:cNvSpPr>
          <p:nvPr userDrawn="1"/>
        </p:nvSpPr>
        <p:spPr>
          <a:xfrm>
            <a:off x="9502760" y="5920373"/>
            <a:ext cx="2501172" cy="7667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0205C"/>
                </a:solidFill>
                <a:latin typeface="Arial" panose="020B0604020202020204" pitchFamily="34" charset="0"/>
                <a:ea typeface="+mj-ea"/>
                <a:cs typeface="Arial" panose="020B0604020202020204" pitchFamily="34" charset="0"/>
              </a:defRPr>
            </a:lvl1pPr>
          </a:lstStyle>
          <a:p>
            <a:pPr algn="ctr"/>
            <a:r>
              <a:rPr lang="en-US" sz="2000"/>
              <a:t>TITLE</a:t>
            </a:r>
          </a:p>
          <a:p>
            <a:pPr algn="ctr"/>
            <a:r>
              <a:rPr lang="en-US" sz="2000"/>
              <a:t>STYLE</a:t>
            </a:r>
          </a:p>
        </p:txBody>
      </p:sp>
      <p:sp>
        <p:nvSpPr>
          <p:cNvPr id="38" name="Picture Placeholder 20"/>
          <p:cNvSpPr>
            <a:spLocks noGrp="1"/>
          </p:cNvSpPr>
          <p:nvPr>
            <p:ph type="pic" sz="quarter" idx="19"/>
          </p:nvPr>
        </p:nvSpPr>
        <p:spPr>
          <a:xfrm>
            <a:off x="5398262" y="5187509"/>
            <a:ext cx="705479" cy="692729"/>
          </a:xfrm>
        </p:spPr>
        <p:txBody>
          <a:bodyPr/>
          <a:lstStyle/>
          <a:p>
            <a:endParaRPr lang="en-US"/>
          </a:p>
        </p:txBody>
      </p:sp>
      <p:sp>
        <p:nvSpPr>
          <p:cNvPr id="39" name="Picture Placeholder 20"/>
          <p:cNvSpPr>
            <a:spLocks noGrp="1"/>
          </p:cNvSpPr>
          <p:nvPr>
            <p:ph type="pic" sz="quarter" idx="20"/>
          </p:nvPr>
        </p:nvSpPr>
        <p:spPr>
          <a:xfrm>
            <a:off x="7899434" y="5187508"/>
            <a:ext cx="705479" cy="692729"/>
          </a:xfrm>
        </p:spPr>
        <p:txBody>
          <a:bodyPr/>
          <a:lstStyle/>
          <a:p>
            <a:endParaRPr lang="en-US"/>
          </a:p>
        </p:txBody>
      </p:sp>
      <p:sp>
        <p:nvSpPr>
          <p:cNvPr id="40" name="Picture Placeholder 20"/>
          <p:cNvSpPr>
            <a:spLocks noGrp="1"/>
          </p:cNvSpPr>
          <p:nvPr>
            <p:ph type="pic" sz="quarter" idx="21"/>
          </p:nvPr>
        </p:nvSpPr>
        <p:spPr>
          <a:xfrm>
            <a:off x="10400606" y="5202788"/>
            <a:ext cx="705479" cy="692729"/>
          </a:xfrm>
        </p:spPr>
        <p:txBody>
          <a:bodyPr/>
          <a:lstStyle/>
          <a:p>
            <a:endParaRPr lang="en-US"/>
          </a:p>
        </p:txBody>
      </p:sp>
    </p:spTree>
    <p:extLst>
      <p:ext uri="{BB962C8B-B14F-4D97-AF65-F5344CB8AC3E}">
        <p14:creationId xmlns:p14="http://schemas.microsoft.com/office/powerpoint/2010/main" val="42433860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6"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7"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Date Placeholder 3"/>
          <p:cNvSpPr>
            <a:spLocks noGrp="1"/>
          </p:cNvSpPr>
          <p:nvPr>
            <p:ph type="dt" sz="half" idx="10"/>
          </p:nvPr>
        </p:nvSpPr>
        <p:spPr>
          <a:xfrm>
            <a:off x="838200" y="6356350"/>
            <a:ext cx="2743200" cy="365125"/>
          </a:xfrm>
        </p:spPr>
        <p:txBody>
          <a:bodyPr/>
          <a:lstStyle/>
          <a:p>
            <a:fld id="{1439150B-2B90-41F4-859E-E74EDC337D59}" type="datetimeFigureOut">
              <a:rPr lang="en-US" smtClean="0"/>
              <a:t>6/17/2024</a:t>
            </a:fld>
            <a:endParaRPr lang="en-US"/>
          </a:p>
        </p:txBody>
      </p:sp>
      <p:sp>
        <p:nvSpPr>
          <p:cNvPr id="9" name="Footer Placeholder 4"/>
          <p:cNvSpPr>
            <a:spLocks noGrp="1"/>
          </p:cNvSpPr>
          <p:nvPr>
            <p:ph type="ftr" sz="quarter" idx="11"/>
          </p:nvPr>
        </p:nvSpPr>
        <p:spPr>
          <a:xfrm>
            <a:off x="4038600" y="6356350"/>
            <a:ext cx="4114800" cy="365125"/>
          </a:xfrm>
        </p:spPr>
        <p:txBody>
          <a:bodyPr/>
          <a:lstStyle/>
          <a:p>
            <a:endParaRPr lang="en-US"/>
          </a:p>
        </p:txBody>
      </p:sp>
      <p:sp>
        <p:nvSpPr>
          <p:cNvPr id="10" name="Slide Number Placeholder 5"/>
          <p:cNvSpPr>
            <a:spLocks noGrp="1"/>
          </p:cNvSpPr>
          <p:nvPr>
            <p:ph type="sldNum" sz="quarter" idx="12"/>
          </p:nvPr>
        </p:nvSpPr>
        <p:spPr>
          <a:xfrm>
            <a:off x="8610600" y="6356350"/>
            <a:ext cx="2743200" cy="365125"/>
          </a:xfrm>
        </p:spPr>
        <p:txBody>
          <a:bodyPr/>
          <a:lstStyle/>
          <a:p>
            <a:fld id="{9D9F5004-55A9-4840-92E4-A232C2B96416}" type="slidenum">
              <a:rPr lang="en-US" smtClean="0"/>
              <a:t>‹#›</a:t>
            </a:fld>
            <a:endParaRPr lang="en-US"/>
          </a:p>
        </p:txBody>
      </p:sp>
      <p:sp>
        <p:nvSpPr>
          <p:cNvPr id="11" name="Rectangle 10"/>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p:blipFill>
        <p:spPr>
          <a:xfrm>
            <a:off x="247135" y="222422"/>
            <a:ext cx="11697729" cy="6425514"/>
          </a:xfrm>
          <a:prstGeom prst="rect">
            <a:avLst/>
          </a:prstGeom>
        </p:spPr>
      </p:pic>
      <p:sp>
        <p:nvSpPr>
          <p:cNvPr id="13" name="Rectangle 12"/>
          <p:cNvSpPr/>
          <p:nvPr userDrawn="1"/>
        </p:nvSpPr>
        <p:spPr>
          <a:xfrm>
            <a:off x="247135" y="221673"/>
            <a:ext cx="11686248" cy="6437745"/>
          </a:xfrm>
          <a:prstGeom prst="rect">
            <a:avLst/>
          </a:prstGeom>
          <a:gradFill flip="none" rotWithShape="1">
            <a:gsLst>
              <a:gs pos="16000">
                <a:schemeClr val="bg1">
                  <a:lumMod val="0"/>
                  <a:lumOff val="100000"/>
                </a:schemeClr>
              </a:gs>
              <a:gs pos="74000">
                <a:srgbClr val="3E5C74">
                  <a:alpha val="46000"/>
                </a:srgbClr>
              </a:gs>
              <a:gs pos="41000">
                <a:srgbClr val="7BADD3">
                  <a:alpha val="0"/>
                </a:srgbClr>
              </a:gs>
              <a:gs pos="100000">
                <a:schemeClr val="accent5">
                  <a:lumMod val="10000"/>
                  <a:alpha val="31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038600" y="2529016"/>
            <a:ext cx="4114800" cy="197708"/>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038600" y="4034526"/>
            <a:ext cx="4114800" cy="197708"/>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1817" y="448808"/>
            <a:ext cx="2842457" cy="695546"/>
          </a:xfrm>
          <a:prstGeom prst="rect">
            <a:avLst/>
          </a:prstGeom>
        </p:spPr>
      </p:pic>
    </p:spTree>
    <p:extLst>
      <p:ext uri="{BB962C8B-B14F-4D97-AF65-F5344CB8AC3E}">
        <p14:creationId xmlns:p14="http://schemas.microsoft.com/office/powerpoint/2010/main" val="14252084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5" name="Rectangle 14"/>
          <p:cNvSpPr/>
          <p:nvPr userDrawn="1"/>
        </p:nvSpPr>
        <p:spPr>
          <a:xfrm>
            <a:off x="0" y="2268"/>
            <a:ext cx="6096000" cy="6858000"/>
          </a:xfrm>
          <a:prstGeom prst="rect">
            <a:avLst/>
          </a:prstGeom>
          <a:solidFill>
            <a:srgbClr val="18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471057" y="1530969"/>
            <a:ext cx="5425951" cy="1063127"/>
          </a:xfrm>
        </p:spPr>
        <p:txBody>
          <a:bodyPr anchor="t">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8" name="Picture Placeholder 2"/>
          <p:cNvSpPr>
            <a:spLocks noGrp="1"/>
          </p:cNvSpPr>
          <p:nvPr>
            <p:ph type="pic" idx="1"/>
          </p:nvPr>
        </p:nvSpPr>
        <p:spPr>
          <a:xfrm>
            <a:off x="6095586" y="0"/>
            <a:ext cx="6096413"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Text Placeholder 3"/>
          <p:cNvSpPr>
            <a:spLocks noGrp="1"/>
          </p:cNvSpPr>
          <p:nvPr>
            <p:ph type="body" sz="half" idx="2"/>
          </p:nvPr>
        </p:nvSpPr>
        <p:spPr>
          <a:xfrm>
            <a:off x="497620" y="2605663"/>
            <a:ext cx="5399388" cy="998364"/>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0" name="Text Placeholder 19"/>
          <p:cNvSpPr>
            <a:spLocks noGrp="1"/>
          </p:cNvSpPr>
          <p:nvPr>
            <p:ph type="body" sz="quarter" idx="10" hasCustomPrompt="1"/>
          </p:nvPr>
        </p:nvSpPr>
        <p:spPr>
          <a:xfrm>
            <a:off x="1406525" y="3663171"/>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1" name="Text Placeholder 21"/>
          <p:cNvSpPr>
            <a:spLocks noGrp="1"/>
          </p:cNvSpPr>
          <p:nvPr>
            <p:ph type="body" sz="quarter" idx="11"/>
          </p:nvPr>
        </p:nvSpPr>
        <p:spPr>
          <a:xfrm>
            <a:off x="1406525" y="4063496"/>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22" name="Text Placeholder 19"/>
          <p:cNvSpPr>
            <a:spLocks noGrp="1"/>
          </p:cNvSpPr>
          <p:nvPr>
            <p:ph type="body" sz="quarter" idx="12" hasCustomPrompt="1"/>
          </p:nvPr>
        </p:nvSpPr>
        <p:spPr>
          <a:xfrm>
            <a:off x="1392672" y="5182555"/>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3" name="Text Placeholder 21"/>
          <p:cNvSpPr>
            <a:spLocks noGrp="1"/>
          </p:cNvSpPr>
          <p:nvPr>
            <p:ph type="body" sz="quarter" idx="13"/>
          </p:nvPr>
        </p:nvSpPr>
        <p:spPr>
          <a:xfrm>
            <a:off x="1392672" y="5582880"/>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86879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0" y="0"/>
            <a:ext cx="5126182"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Rectangle 8"/>
          <p:cNvSpPr/>
          <p:nvPr userDrawn="1"/>
        </p:nvSpPr>
        <p:spPr>
          <a:xfrm>
            <a:off x="5126182" y="0"/>
            <a:ext cx="7065818" cy="6858000"/>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rot="16200000">
            <a:off x="3828474"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p:cNvSpPr>
            <a:spLocks noGrp="1"/>
          </p:cNvSpPr>
          <p:nvPr>
            <p:ph sz="half" idx="2" hasCustomPrompt="1"/>
          </p:nvPr>
        </p:nvSpPr>
        <p:spPr>
          <a:xfrm>
            <a:off x="5749641" y="2179782"/>
            <a:ext cx="4558141" cy="1071418"/>
          </a:xfrm>
        </p:spPr>
        <p:txBody>
          <a:bodyPr>
            <a:normAutofit/>
          </a:bodyPr>
          <a:lstStyle>
            <a:lvl1pPr marL="0" indent="0">
              <a:buFontTx/>
              <a:buNone/>
              <a:defRPr sz="2400">
                <a:solidFill>
                  <a:schemeClr val="bg1"/>
                </a:solidFill>
                <a:latin typeface="Arial" panose="020B0604020202020204" pitchFamily="34" charset="0"/>
                <a:cs typeface="Arial" panose="020B0604020202020204" pitchFamily="34" charset="0"/>
              </a:defRPr>
            </a:lvl1pPr>
            <a:lvl2pPr marL="457200" indent="0">
              <a:buFontTx/>
              <a:buNone/>
              <a:defRPr sz="2400">
                <a:solidFill>
                  <a:schemeClr val="bg1"/>
                </a:solidFill>
                <a:latin typeface="Arial" panose="020B0604020202020204" pitchFamily="34" charset="0"/>
                <a:cs typeface="Arial" panose="020B0604020202020204" pitchFamily="34" charset="0"/>
              </a:defRPr>
            </a:lvl2pPr>
            <a:lvl3pPr marL="914400" indent="0">
              <a:buFontTx/>
              <a:buNone/>
              <a:defRPr sz="2400">
                <a:solidFill>
                  <a:schemeClr val="bg1"/>
                </a:solidFill>
                <a:latin typeface="Arial" panose="020B0604020202020204" pitchFamily="34" charset="0"/>
                <a:cs typeface="Arial" panose="020B0604020202020204" pitchFamily="34" charset="0"/>
              </a:defRPr>
            </a:lvl3pPr>
            <a:lvl4pPr marL="1371600" indent="0">
              <a:buFontTx/>
              <a:buNone/>
              <a:defRPr sz="2400">
                <a:solidFill>
                  <a:schemeClr val="bg1"/>
                </a:solidFill>
                <a:latin typeface="Arial" panose="020B0604020202020204" pitchFamily="34" charset="0"/>
                <a:cs typeface="Arial" panose="020B0604020202020204" pitchFamily="34" charset="0"/>
              </a:defRPr>
            </a:lvl4pPr>
            <a:lvl5pPr marL="1828800" indent="0">
              <a:buFontTx/>
              <a:buNone/>
              <a:defRPr sz="24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16" name="Content Placeholder 3"/>
          <p:cNvSpPr>
            <a:spLocks noGrp="1"/>
          </p:cNvSpPr>
          <p:nvPr>
            <p:ph sz="half" idx="14" hasCustomPrompt="1"/>
          </p:nvPr>
        </p:nvSpPr>
        <p:spPr>
          <a:xfrm>
            <a:off x="5758878" y="3321482"/>
            <a:ext cx="3477486" cy="1733117"/>
          </a:xfrm>
        </p:spPr>
        <p:txBody>
          <a:bodyPr>
            <a:normAutofit/>
          </a:bodyPr>
          <a:lstStyle>
            <a:lvl1pPr marL="0" indent="0">
              <a:buFontTx/>
              <a:buNone/>
              <a:defRPr sz="1800">
                <a:solidFill>
                  <a:schemeClr val="bg1"/>
                </a:solidFill>
                <a:latin typeface="Arial" panose="020B0604020202020204" pitchFamily="34" charset="0"/>
                <a:cs typeface="Arial" panose="020B0604020202020204" pitchFamily="34" charset="0"/>
              </a:defRPr>
            </a:lvl1pPr>
            <a:lvl2pPr marL="457200" indent="0">
              <a:buFontTx/>
              <a:buNone/>
              <a:defRPr sz="2400">
                <a:solidFill>
                  <a:schemeClr val="bg1"/>
                </a:solidFill>
                <a:latin typeface="Arial" panose="020B0604020202020204" pitchFamily="34" charset="0"/>
                <a:cs typeface="Arial" panose="020B0604020202020204" pitchFamily="34" charset="0"/>
              </a:defRPr>
            </a:lvl2pPr>
            <a:lvl3pPr marL="914400" indent="0">
              <a:buFontTx/>
              <a:buNone/>
              <a:defRPr sz="2400">
                <a:solidFill>
                  <a:schemeClr val="bg1"/>
                </a:solidFill>
                <a:latin typeface="Arial" panose="020B0604020202020204" pitchFamily="34" charset="0"/>
                <a:cs typeface="Arial" panose="020B0604020202020204" pitchFamily="34" charset="0"/>
              </a:defRPr>
            </a:lvl3pPr>
            <a:lvl4pPr marL="1371600" indent="0">
              <a:buFontTx/>
              <a:buNone/>
              <a:defRPr sz="2400">
                <a:solidFill>
                  <a:schemeClr val="bg1"/>
                </a:solidFill>
                <a:latin typeface="Arial" panose="020B0604020202020204" pitchFamily="34" charset="0"/>
                <a:cs typeface="Arial" panose="020B0604020202020204" pitchFamily="34" charset="0"/>
              </a:defRPr>
            </a:lvl4pPr>
            <a:lvl5pPr marL="1828800" indent="0">
              <a:buFontTx/>
              <a:buNone/>
              <a:defRPr sz="24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13754017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9236" y="-3"/>
            <a:ext cx="3158837" cy="6853385"/>
          </a:xfrm>
          <a:prstGeom prst="rect">
            <a:avLst/>
          </a:prstGeom>
        </p:spPr>
      </p:pic>
      <p:sp>
        <p:nvSpPr>
          <p:cNvPr id="7" name="Rectangle 6"/>
          <p:cNvSpPr/>
          <p:nvPr userDrawn="1"/>
        </p:nvSpPr>
        <p:spPr>
          <a:xfrm>
            <a:off x="0" y="-4618"/>
            <a:ext cx="3177309" cy="6858000"/>
          </a:xfrm>
          <a:prstGeom prst="rect">
            <a:avLst/>
          </a:prstGeom>
          <a:solidFill>
            <a:schemeClr val="accent6">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rot="16200000">
            <a:off x="-1295399"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1799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4054765" y="0"/>
            <a:ext cx="4100513" cy="6858000"/>
          </a:xfrm>
        </p:spPr>
        <p:txBody>
          <a:bodyPr/>
          <a:lstStyle/>
          <a:p>
            <a:endParaRPr lang="en-US"/>
          </a:p>
        </p:txBody>
      </p:sp>
      <p:sp>
        <p:nvSpPr>
          <p:cNvPr id="25" name="Rectangle 24"/>
          <p:cNvSpPr/>
          <p:nvPr userDrawn="1"/>
        </p:nvSpPr>
        <p:spPr>
          <a:xfrm rot="16200000">
            <a:off x="2489199"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37"/>
          <p:cNvSpPr>
            <a:spLocks noGrp="1"/>
          </p:cNvSpPr>
          <p:nvPr>
            <p:ph type="body" sz="quarter" idx="11" hasCustomPrompt="1"/>
          </p:nvPr>
        </p:nvSpPr>
        <p:spPr>
          <a:xfrm>
            <a:off x="544513" y="1997362"/>
            <a:ext cx="3089997" cy="2066638"/>
          </a:xfrm>
        </p:spPr>
        <p:txBody>
          <a:bodyPr>
            <a:noAutofit/>
          </a:bodyPr>
          <a:lstStyle>
            <a:lvl1pPr marL="0" indent="0" algn="r">
              <a:buNone/>
              <a:defRPr sz="2800" b="1">
                <a:solidFill>
                  <a:srgbClr val="00205C"/>
                </a:solidFill>
                <a:latin typeface="Arial" panose="020B0604020202020204" pitchFamily="34" charset="0"/>
                <a:cs typeface="Arial" panose="020B0604020202020204" pitchFamily="34" charset="0"/>
              </a:defRPr>
            </a:lvl1pPr>
            <a:lvl2pPr marL="457200" indent="0">
              <a:buNone/>
              <a:defRPr sz="2800" b="1">
                <a:latin typeface="Arial" panose="020B0604020202020204" pitchFamily="34" charset="0"/>
                <a:cs typeface="Arial" panose="020B0604020202020204" pitchFamily="34" charset="0"/>
              </a:defRPr>
            </a:lvl2pPr>
            <a:lvl3pPr marL="914400" indent="0">
              <a:buNone/>
              <a:defRPr sz="2800" b="1">
                <a:latin typeface="Arial" panose="020B0604020202020204" pitchFamily="34" charset="0"/>
                <a:cs typeface="Arial" panose="020B0604020202020204" pitchFamily="34" charset="0"/>
              </a:defRPr>
            </a:lvl3pPr>
            <a:lvl4pPr marL="1371600" indent="0">
              <a:buNone/>
              <a:defRPr sz="2800" b="1">
                <a:latin typeface="Arial" panose="020B0604020202020204" pitchFamily="34" charset="0"/>
                <a:cs typeface="Arial" panose="020B0604020202020204" pitchFamily="34" charset="0"/>
              </a:defRPr>
            </a:lvl4pPr>
            <a:lvl5pPr marL="1828800" indent="0">
              <a:buNone/>
              <a:defRPr sz="2800" b="1">
                <a:latin typeface="Arial" panose="020B0604020202020204" pitchFamily="34" charset="0"/>
                <a:cs typeface="Arial" panose="020B0604020202020204" pitchFamily="34" charset="0"/>
              </a:defRPr>
            </a:lvl5pPr>
          </a:lstStyle>
          <a:p>
            <a:pPr lvl="0"/>
            <a:r>
              <a:rPr lang="en-US"/>
              <a:t>EDIT MASTER TEXT STYLES</a:t>
            </a:r>
          </a:p>
        </p:txBody>
      </p:sp>
      <p:sp>
        <p:nvSpPr>
          <p:cNvPr id="40" name="Text Placeholder 39"/>
          <p:cNvSpPr>
            <a:spLocks noGrp="1"/>
          </p:cNvSpPr>
          <p:nvPr>
            <p:ph type="body" sz="quarter" idx="12"/>
          </p:nvPr>
        </p:nvSpPr>
        <p:spPr>
          <a:xfrm>
            <a:off x="280988" y="4064000"/>
            <a:ext cx="3352800" cy="796636"/>
          </a:xfrm>
        </p:spPr>
        <p:txBody>
          <a:bodyPr>
            <a:normAutofit/>
          </a:bodyPr>
          <a:lstStyle>
            <a:lvl1pPr marL="0" indent="0" algn="r">
              <a:buNone/>
              <a:defRPr sz="1800">
                <a:latin typeface="Arial" panose="020B0604020202020204" pitchFamily="34" charset="0"/>
                <a:cs typeface="Arial" panose="020B0604020202020204" pitchFamily="34" charset="0"/>
              </a:defRPr>
            </a:lvl1pPr>
            <a:lvl2pPr marL="457200" indent="0" algn="r">
              <a:buNone/>
              <a:defRPr sz="1800">
                <a:latin typeface="Arial" panose="020B0604020202020204" pitchFamily="34" charset="0"/>
                <a:cs typeface="Arial" panose="020B0604020202020204" pitchFamily="34" charset="0"/>
              </a:defRPr>
            </a:lvl2pPr>
            <a:lvl3pPr marL="914400" indent="0" algn="r">
              <a:buNone/>
              <a:defRPr sz="1600">
                <a:latin typeface="Arial" panose="020B0604020202020204" pitchFamily="34" charset="0"/>
                <a:cs typeface="Arial" panose="020B0604020202020204" pitchFamily="34" charset="0"/>
              </a:defRPr>
            </a:lvl3pPr>
            <a:lvl4pPr marL="1371600" indent="0" algn="r">
              <a:buNone/>
              <a:defRPr sz="1400">
                <a:latin typeface="Arial" panose="020B0604020202020204" pitchFamily="34" charset="0"/>
                <a:cs typeface="Arial" panose="020B0604020202020204" pitchFamily="34" charset="0"/>
              </a:defRPr>
            </a:lvl4pPr>
            <a:lvl5pPr marL="1828800" indent="0" algn="r">
              <a:buNone/>
              <a:defRPr sz="1400">
                <a:latin typeface="Arial" panose="020B0604020202020204" pitchFamily="34" charset="0"/>
                <a:cs typeface="Arial" panose="020B0604020202020204" pitchFamily="34" charset="0"/>
              </a:defRPr>
            </a:lvl5pPr>
          </a:lstStyle>
          <a:p>
            <a:pPr lvl="0"/>
            <a:r>
              <a:rPr lang="en-US"/>
              <a:t>Edit Master text styles</a:t>
            </a:r>
          </a:p>
        </p:txBody>
      </p:sp>
      <p:sp>
        <p:nvSpPr>
          <p:cNvPr id="52" name="Text Placeholder 37"/>
          <p:cNvSpPr>
            <a:spLocks noGrp="1"/>
          </p:cNvSpPr>
          <p:nvPr>
            <p:ph type="body" sz="quarter" idx="13" hasCustomPrompt="1"/>
          </p:nvPr>
        </p:nvSpPr>
        <p:spPr>
          <a:xfrm>
            <a:off x="8418764" y="572816"/>
            <a:ext cx="1337180" cy="711208"/>
          </a:xfrm>
        </p:spPr>
        <p:txBody>
          <a:bodyPr>
            <a:noAutofit/>
          </a:bodyPr>
          <a:lstStyle>
            <a:lvl1pPr marL="0" indent="0" algn="l">
              <a:buNone/>
              <a:defRPr sz="5400" b="1">
                <a:solidFill>
                  <a:srgbClr val="7BADD3"/>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b="1">
                <a:latin typeface="Arial" panose="020B0604020202020204" pitchFamily="34" charset="0"/>
                <a:cs typeface="Arial" panose="020B0604020202020204" pitchFamily="34" charset="0"/>
              </a:defRPr>
            </a:lvl2pPr>
            <a:lvl3pPr marL="914400" indent="0">
              <a:buNone/>
              <a:defRPr sz="2800" b="1">
                <a:latin typeface="Arial" panose="020B0604020202020204" pitchFamily="34" charset="0"/>
                <a:cs typeface="Arial" panose="020B0604020202020204" pitchFamily="34" charset="0"/>
              </a:defRPr>
            </a:lvl3pPr>
            <a:lvl4pPr marL="1371600" indent="0">
              <a:buNone/>
              <a:defRPr sz="2800" b="1">
                <a:latin typeface="Arial" panose="020B0604020202020204" pitchFamily="34" charset="0"/>
                <a:cs typeface="Arial" panose="020B0604020202020204" pitchFamily="34" charset="0"/>
              </a:defRPr>
            </a:lvl4pPr>
            <a:lvl5pPr marL="1828800" indent="0">
              <a:buNone/>
              <a:defRPr sz="2800" b="1">
                <a:latin typeface="Arial" panose="020B0604020202020204" pitchFamily="34" charset="0"/>
                <a:cs typeface="Arial" panose="020B0604020202020204" pitchFamily="34" charset="0"/>
              </a:defRPr>
            </a:lvl5pPr>
          </a:lstStyle>
          <a:p>
            <a:pPr lvl="0"/>
            <a:r>
              <a:rPr lang="en-US"/>
              <a:t>01</a:t>
            </a:r>
          </a:p>
        </p:txBody>
      </p:sp>
      <p:sp>
        <p:nvSpPr>
          <p:cNvPr id="53" name="Text Placeholder 37"/>
          <p:cNvSpPr>
            <a:spLocks noGrp="1"/>
          </p:cNvSpPr>
          <p:nvPr>
            <p:ph type="body" sz="quarter" idx="14" hasCustomPrompt="1"/>
          </p:nvPr>
        </p:nvSpPr>
        <p:spPr>
          <a:xfrm>
            <a:off x="8418764" y="2453988"/>
            <a:ext cx="1337180" cy="711208"/>
          </a:xfrm>
        </p:spPr>
        <p:txBody>
          <a:bodyPr>
            <a:noAutofit/>
          </a:bodyPr>
          <a:lstStyle>
            <a:lvl1pPr marL="0" indent="0" algn="l">
              <a:buNone/>
              <a:defRPr sz="5400" b="1">
                <a:solidFill>
                  <a:srgbClr val="7BADD3"/>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b="1">
                <a:latin typeface="Arial" panose="020B0604020202020204" pitchFamily="34" charset="0"/>
                <a:cs typeface="Arial" panose="020B0604020202020204" pitchFamily="34" charset="0"/>
              </a:defRPr>
            </a:lvl2pPr>
            <a:lvl3pPr marL="914400" indent="0">
              <a:buNone/>
              <a:defRPr sz="2800" b="1">
                <a:latin typeface="Arial" panose="020B0604020202020204" pitchFamily="34" charset="0"/>
                <a:cs typeface="Arial" panose="020B0604020202020204" pitchFamily="34" charset="0"/>
              </a:defRPr>
            </a:lvl3pPr>
            <a:lvl4pPr marL="1371600" indent="0">
              <a:buNone/>
              <a:defRPr sz="2800" b="1">
                <a:latin typeface="Arial" panose="020B0604020202020204" pitchFamily="34" charset="0"/>
                <a:cs typeface="Arial" panose="020B0604020202020204" pitchFamily="34" charset="0"/>
              </a:defRPr>
            </a:lvl4pPr>
            <a:lvl5pPr marL="1828800" indent="0">
              <a:buNone/>
              <a:defRPr sz="2800" b="1">
                <a:latin typeface="Arial" panose="020B0604020202020204" pitchFamily="34" charset="0"/>
                <a:cs typeface="Arial" panose="020B0604020202020204" pitchFamily="34" charset="0"/>
              </a:defRPr>
            </a:lvl5pPr>
          </a:lstStyle>
          <a:p>
            <a:pPr lvl="0"/>
            <a:r>
              <a:rPr lang="en-US"/>
              <a:t>02</a:t>
            </a:r>
          </a:p>
        </p:txBody>
      </p:sp>
      <p:sp>
        <p:nvSpPr>
          <p:cNvPr id="54" name="Text Placeholder 37"/>
          <p:cNvSpPr>
            <a:spLocks noGrp="1"/>
          </p:cNvSpPr>
          <p:nvPr>
            <p:ph type="body" sz="quarter" idx="15" hasCustomPrompt="1"/>
          </p:nvPr>
        </p:nvSpPr>
        <p:spPr>
          <a:xfrm>
            <a:off x="8418764" y="4459433"/>
            <a:ext cx="1337180" cy="711208"/>
          </a:xfrm>
        </p:spPr>
        <p:txBody>
          <a:bodyPr>
            <a:noAutofit/>
          </a:bodyPr>
          <a:lstStyle>
            <a:lvl1pPr marL="0" indent="0" algn="l">
              <a:buNone/>
              <a:defRPr sz="5400" b="1">
                <a:solidFill>
                  <a:srgbClr val="7BADD3"/>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b="1">
                <a:latin typeface="Arial" panose="020B0604020202020204" pitchFamily="34" charset="0"/>
                <a:cs typeface="Arial" panose="020B0604020202020204" pitchFamily="34" charset="0"/>
              </a:defRPr>
            </a:lvl2pPr>
            <a:lvl3pPr marL="914400" indent="0">
              <a:buNone/>
              <a:defRPr sz="2800" b="1">
                <a:latin typeface="Arial" panose="020B0604020202020204" pitchFamily="34" charset="0"/>
                <a:cs typeface="Arial" panose="020B0604020202020204" pitchFamily="34" charset="0"/>
              </a:defRPr>
            </a:lvl3pPr>
            <a:lvl4pPr marL="1371600" indent="0">
              <a:buNone/>
              <a:defRPr sz="2800" b="1">
                <a:latin typeface="Arial" panose="020B0604020202020204" pitchFamily="34" charset="0"/>
                <a:cs typeface="Arial" panose="020B0604020202020204" pitchFamily="34" charset="0"/>
              </a:defRPr>
            </a:lvl4pPr>
            <a:lvl5pPr marL="1828800" indent="0">
              <a:buNone/>
              <a:defRPr sz="2800" b="1">
                <a:latin typeface="Arial" panose="020B0604020202020204" pitchFamily="34" charset="0"/>
                <a:cs typeface="Arial" panose="020B0604020202020204" pitchFamily="34" charset="0"/>
              </a:defRPr>
            </a:lvl5pPr>
          </a:lstStyle>
          <a:p>
            <a:pPr lvl="0"/>
            <a:r>
              <a:rPr lang="en-US"/>
              <a:t>03</a:t>
            </a:r>
          </a:p>
        </p:txBody>
      </p:sp>
      <p:sp>
        <p:nvSpPr>
          <p:cNvPr id="56" name="Text Placeholder 55"/>
          <p:cNvSpPr>
            <a:spLocks noGrp="1"/>
          </p:cNvSpPr>
          <p:nvPr>
            <p:ph type="body" sz="quarter" idx="16"/>
          </p:nvPr>
        </p:nvSpPr>
        <p:spPr>
          <a:xfrm>
            <a:off x="8464698" y="1261685"/>
            <a:ext cx="3200829" cy="1142464"/>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a:r>
              <a:rPr lang="en-US"/>
              <a:t>Edit Master text styles</a:t>
            </a:r>
          </a:p>
        </p:txBody>
      </p:sp>
      <p:sp>
        <p:nvSpPr>
          <p:cNvPr id="57" name="Text Placeholder 55"/>
          <p:cNvSpPr>
            <a:spLocks noGrp="1"/>
          </p:cNvSpPr>
          <p:nvPr>
            <p:ph type="body" sz="quarter" idx="17"/>
          </p:nvPr>
        </p:nvSpPr>
        <p:spPr>
          <a:xfrm>
            <a:off x="8464697" y="3155145"/>
            <a:ext cx="3200829" cy="1142464"/>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a:r>
              <a:rPr lang="en-US"/>
              <a:t>Edit Master text styles</a:t>
            </a:r>
          </a:p>
        </p:txBody>
      </p:sp>
      <p:sp>
        <p:nvSpPr>
          <p:cNvPr id="58" name="Text Placeholder 55"/>
          <p:cNvSpPr>
            <a:spLocks noGrp="1"/>
          </p:cNvSpPr>
          <p:nvPr>
            <p:ph type="body" sz="quarter" idx="18"/>
          </p:nvPr>
        </p:nvSpPr>
        <p:spPr>
          <a:xfrm>
            <a:off x="8469316" y="5164053"/>
            <a:ext cx="3200829" cy="1142464"/>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37572852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8" name="Rectangle 7"/>
          <p:cNvSpPr/>
          <p:nvPr userDrawn="1"/>
        </p:nvSpPr>
        <p:spPr>
          <a:xfrm>
            <a:off x="0" y="-6278"/>
            <a:ext cx="6096000" cy="6864278"/>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rot="16200000">
            <a:off x="-1293086"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71057" y="1530969"/>
            <a:ext cx="5425951" cy="1063127"/>
          </a:xfrm>
        </p:spPr>
        <p:txBody>
          <a:bodyPr anchor="t">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6095586" y="0"/>
            <a:ext cx="6096413"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97620" y="2605663"/>
            <a:ext cx="5399388" cy="998364"/>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0" name="Text Placeholder 19"/>
          <p:cNvSpPr>
            <a:spLocks noGrp="1"/>
          </p:cNvSpPr>
          <p:nvPr>
            <p:ph type="body" sz="quarter" idx="10" hasCustomPrompt="1"/>
          </p:nvPr>
        </p:nvSpPr>
        <p:spPr>
          <a:xfrm>
            <a:off x="1406525" y="3663171"/>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2" name="Text Placeholder 21"/>
          <p:cNvSpPr>
            <a:spLocks noGrp="1"/>
          </p:cNvSpPr>
          <p:nvPr>
            <p:ph type="body" sz="quarter" idx="11"/>
          </p:nvPr>
        </p:nvSpPr>
        <p:spPr>
          <a:xfrm>
            <a:off x="1406525" y="4063496"/>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23" name="Text Placeholder 19"/>
          <p:cNvSpPr>
            <a:spLocks noGrp="1"/>
          </p:cNvSpPr>
          <p:nvPr>
            <p:ph type="body" sz="quarter" idx="12" hasCustomPrompt="1"/>
          </p:nvPr>
        </p:nvSpPr>
        <p:spPr>
          <a:xfrm>
            <a:off x="1392672" y="5182555"/>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4" name="Text Placeholder 21"/>
          <p:cNvSpPr>
            <a:spLocks noGrp="1"/>
          </p:cNvSpPr>
          <p:nvPr>
            <p:ph type="body" sz="quarter" idx="13"/>
          </p:nvPr>
        </p:nvSpPr>
        <p:spPr>
          <a:xfrm>
            <a:off x="1392672" y="5582880"/>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35769412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6" name="Picture Placeholder 15"/>
          <p:cNvSpPr>
            <a:spLocks noGrp="1"/>
          </p:cNvSpPr>
          <p:nvPr>
            <p:ph type="pic" sz="quarter" idx="14"/>
          </p:nvPr>
        </p:nvSpPr>
        <p:spPr>
          <a:xfrm>
            <a:off x="6105958" y="0"/>
            <a:ext cx="6076806" cy="6858000"/>
          </a:xfrm>
          <a:prstGeom prst="rect">
            <a:avLst/>
          </a:prstGeom>
        </p:spPr>
        <p:txBody>
          <a:bodyPr/>
          <a:lstStyle/>
          <a:p>
            <a:endParaRPr lang="en-US"/>
          </a:p>
        </p:txBody>
      </p:sp>
      <p:sp>
        <p:nvSpPr>
          <p:cNvPr id="7" name="Content Placeholder 2"/>
          <p:cNvSpPr>
            <a:spLocks noGrp="1"/>
          </p:cNvSpPr>
          <p:nvPr>
            <p:ph idx="1"/>
          </p:nvPr>
        </p:nvSpPr>
        <p:spPr>
          <a:xfrm>
            <a:off x="568034" y="3724165"/>
            <a:ext cx="4218715" cy="2146764"/>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solidFill>
                <a:latin typeface="Arial" panose="020B0604020202020204" pitchFamily="34" charset="0"/>
                <a:cs typeface="Arial" panose="020B0604020202020204" pitchFamily="34" charset="0"/>
              </a:defRPr>
            </a:lvl2pPr>
            <a:lvl3pPr marL="914400" indent="0">
              <a:buNone/>
              <a:defRPr sz="1800">
                <a:solidFill>
                  <a:schemeClr val="tx1"/>
                </a:solidFill>
                <a:latin typeface="Arial" panose="020B0604020202020204" pitchFamily="34" charset="0"/>
                <a:cs typeface="Arial" panose="020B0604020202020204" pitchFamily="34" charset="0"/>
              </a:defRPr>
            </a:lvl3pPr>
            <a:lvl4pPr marL="1371600" indent="0">
              <a:buNone/>
              <a:defRPr sz="1600">
                <a:solidFill>
                  <a:schemeClr val="tx1"/>
                </a:solidFill>
                <a:latin typeface="Arial" panose="020B0604020202020204" pitchFamily="34" charset="0"/>
                <a:cs typeface="Arial" panose="020B0604020202020204" pitchFamily="34" charset="0"/>
              </a:defRPr>
            </a:lvl4pPr>
            <a:lvl5pPr marL="1828800" indent="0">
              <a:buNone/>
              <a:defRPr sz="1600">
                <a:solidFill>
                  <a:schemeClr val="tx1"/>
                </a:solidFill>
                <a:latin typeface="Arial" panose="020B0604020202020204" pitchFamily="34" charset="0"/>
                <a:cs typeface="Arial" panose="020B0604020202020204" pitchFamily="34" charset="0"/>
              </a:defRPr>
            </a:lvl5pPr>
          </a:lstStyle>
          <a:p>
            <a:pPr lvl="0"/>
            <a:r>
              <a:rPr lang="en-US"/>
              <a:t>Edit Master text styles</a:t>
            </a:r>
          </a:p>
        </p:txBody>
      </p:sp>
      <p:sp>
        <p:nvSpPr>
          <p:cNvPr id="8" name="Rectangle 7"/>
          <p:cNvSpPr/>
          <p:nvPr userDrawn="1"/>
        </p:nvSpPr>
        <p:spPr>
          <a:xfrm rot="16200000">
            <a:off x="-1295399"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p:cNvSpPr>
            <a:spLocks noGrp="1"/>
          </p:cNvSpPr>
          <p:nvPr>
            <p:ph type="body" sz="quarter" idx="15" hasCustomPrompt="1"/>
          </p:nvPr>
        </p:nvSpPr>
        <p:spPr>
          <a:xfrm>
            <a:off x="568034" y="1997362"/>
            <a:ext cx="4218715" cy="2162175"/>
          </a:xfrm>
          <a:prstGeom prst="rect">
            <a:avLst/>
          </a:prstGeom>
        </p:spPr>
        <p:txBody>
          <a:bodyPr/>
          <a:lstStyle>
            <a:lvl1pPr marL="0" indent="0">
              <a:buNone/>
              <a:defRPr sz="36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32549112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6" name="Picture Placeholder 15"/>
          <p:cNvSpPr>
            <a:spLocks noGrp="1"/>
          </p:cNvSpPr>
          <p:nvPr>
            <p:ph type="pic" sz="quarter" idx="14"/>
          </p:nvPr>
        </p:nvSpPr>
        <p:spPr>
          <a:xfrm>
            <a:off x="6105958" y="0"/>
            <a:ext cx="6076806" cy="6858000"/>
          </a:xfrm>
          <a:prstGeom prst="rect">
            <a:avLst/>
          </a:prstGeom>
        </p:spPr>
        <p:txBody>
          <a:bodyPr/>
          <a:lstStyle/>
          <a:p>
            <a:endParaRPr lang="en-US"/>
          </a:p>
        </p:txBody>
      </p:sp>
      <p:sp>
        <p:nvSpPr>
          <p:cNvPr id="3" name="Content Placeholder 2"/>
          <p:cNvSpPr>
            <a:spLocks noGrp="1"/>
          </p:cNvSpPr>
          <p:nvPr>
            <p:ph idx="1"/>
          </p:nvPr>
        </p:nvSpPr>
        <p:spPr>
          <a:xfrm>
            <a:off x="568034" y="3724165"/>
            <a:ext cx="4218715" cy="2146764"/>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solidFill>
                <a:latin typeface="Arial" panose="020B0604020202020204" pitchFamily="34" charset="0"/>
                <a:cs typeface="Arial" panose="020B0604020202020204" pitchFamily="34" charset="0"/>
              </a:defRPr>
            </a:lvl2pPr>
            <a:lvl3pPr marL="914400" indent="0">
              <a:buNone/>
              <a:defRPr sz="1800">
                <a:solidFill>
                  <a:schemeClr val="tx1"/>
                </a:solidFill>
                <a:latin typeface="Arial" panose="020B0604020202020204" pitchFamily="34" charset="0"/>
                <a:cs typeface="Arial" panose="020B0604020202020204" pitchFamily="34" charset="0"/>
              </a:defRPr>
            </a:lvl3pPr>
            <a:lvl4pPr marL="1371600" indent="0">
              <a:buNone/>
              <a:defRPr sz="1600">
                <a:solidFill>
                  <a:schemeClr val="tx1"/>
                </a:solidFill>
                <a:latin typeface="Arial" panose="020B0604020202020204" pitchFamily="34" charset="0"/>
                <a:cs typeface="Arial" panose="020B0604020202020204" pitchFamily="34" charset="0"/>
              </a:defRPr>
            </a:lvl4pPr>
            <a:lvl5pPr marL="1828800" indent="0">
              <a:buNone/>
              <a:defRPr sz="1600">
                <a:solidFill>
                  <a:schemeClr val="tx1"/>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Rectangle 10"/>
          <p:cNvSpPr/>
          <p:nvPr userDrawn="1"/>
        </p:nvSpPr>
        <p:spPr>
          <a:xfrm rot="16200000">
            <a:off x="-1295399"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p:cNvSpPr>
            <a:spLocks noGrp="1"/>
          </p:cNvSpPr>
          <p:nvPr>
            <p:ph type="body" sz="quarter" idx="15" hasCustomPrompt="1"/>
          </p:nvPr>
        </p:nvSpPr>
        <p:spPr>
          <a:xfrm>
            <a:off x="568034" y="1997362"/>
            <a:ext cx="4218715" cy="2162175"/>
          </a:xfrm>
          <a:prstGeom prst="rect">
            <a:avLst/>
          </a:prstGeom>
        </p:spPr>
        <p:txBody>
          <a:bodyPr/>
          <a:lstStyle>
            <a:lvl1pPr marL="0" indent="0">
              <a:buNone/>
              <a:defRPr sz="36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1236901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6" name="Rectangle 5"/>
          <p:cNvSpPr/>
          <p:nvPr userDrawn="1"/>
        </p:nvSpPr>
        <p:spPr>
          <a:xfrm>
            <a:off x="0" y="1644074"/>
            <a:ext cx="12192000" cy="3556000"/>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0"/>
          </p:nvPr>
        </p:nvSpPr>
        <p:spPr>
          <a:xfrm>
            <a:off x="6537831" y="0"/>
            <a:ext cx="4100513" cy="6858000"/>
          </a:xfrm>
        </p:spPr>
        <p:txBody>
          <a:bodyPr/>
          <a:lstStyle/>
          <a:p>
            <a:endParaRPr lang="en-US"/>
          </a:p>
        </p:txBody>
      </p:sp>
      <p:sp>
        <p:nvSpPr>
          <p:cNvPr id="14" name="Text Placeholder 13"/>
          <p:cNvSpPr>
            <a:spLocks noGrp="1"/>
          </p:cNvSpPr>
          <p:nvPr>
            <p:ph type="body" sz="quarter" idx="11" hasCustomPrompt="1"/>
          </p:nvPr>
        </p:nvSpPr>
        <p:spPr>
          <a:xfrm>
            <a:off x="0" y="1902691"/>
            <a:ext cx="5039592" cy="2189019"/>
          </a:xfrm>
        </p:spPr>
        <p:txBody>
          <a:bodyPr>
            <a:normAutofit/>
          </a:bodyPr>
          <a:lstStyle>
            <a:lvl1pPr marL="0" indent="0" algn="r">
              <a:buNone/>
              <a:defRPr sz="4400" b="1">
                <a:solidFill>
                  <a:schemeClr val="bg1">
                    <a:lumMod val="95000"/>
                  </a:schemeClr>
                </a:solidFill>
                <a:latin typeface="Arial" panose="020B0604020202020204" pitchFamily="34" charset="0"/>
                <a:cs typeface="Arial" panose="020B0604020202020204" pitchFamily="34" charset="0"/>
              </a:defRPr>
            </a:lvl1pPr>
          </a:lstStyle>
          <a:p>
            <a:pPr lvl="0"/>
            <a:r>
              <a:rPr lang="en-US"/>
              <a:t>EDIT MASTER TEXT STYLES</a:t>
            </a:r>
          </a:p>
        </p:txBody>
      </p:sp>
      <p:sp>
        <p:nvSpPr>
          <p:cNvPr id="16" name="Text Placeholder 15"/>
          <p:cNvSpPr>
            <a:spLocks noGrp="1"/>
          </p:cNvSpPr>
          <p:nvPr>
            <p:ph type="body" sz="quarter" idx="12"/>
          </p:nvPr>
        </p:nvSpPr>
        <p:spPr>
          <a:xfrm>
            <a:off x="0" y="4091710"/>
            <a:ext cx="5040313" cy="1561377"/>
          </a:xfrm>
        </p:spPr>
        <p:txBody>
          <a:bodyPr>
            <a:normAutofit/>
          </a:bodyPr>
          <a:lstStyle>
            <a:lvl1pPr marL="0" indent="0" algn="r">
              <a:buNone/>
              <a:defRPr sz="1800">
                <a:solidFill>
                  <a:schemeClr val="bg1">
                    <a:lumMod val="95000"/>
                  </a:schemeClr>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21148454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6" name="Rectangle 5"/>
          <p:cNvSpPr/>
          <p:nvPr userDrawn="1"/>
        </p:nvSpPr>
        <p:spPr>
          <a:xfrm rot="16200000">
            <a:off x="-1295399" y="1297708"/>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568049" y="792677"/>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02</a:t>
            </a:r>
          </a:p>
        </p:txBody>
      </p:sp>
      <p:sp>
        <p:nvSpPr>
          <p:cNvPr id="10" name="Text Placeholder 20"/>
          <p:cNvSpPr>
            <a:spLocks noGrp="1"/>
          </p:cNvSpPr>
          <p:nvPr>
            <p:ph type="body" sz="quarter" idx="10" hasCustomPrompt="1"/>
          </p:nvPr>
        </p:nvSpPr>
        <p:spPr>
          <a:xfrm>
            <a:off x="2170554" y="885038"/>
            <a:ext cx="9418638" cy="786742"/>
          </a:xfrm>
        </p:spPr>
        <p:txBody>
          <a:bodyPr>
            <a:normAutofit/>
          </a:bodyPr>
          <a:lstStyle>
            <a:lvl1pPr marL="0" indent="0" algn="l">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1551707"/>
            <a:ext cx="9418638" cy="1385454"/>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2863850"/>
            <a:ext cx="12192000" cy="3994150"/>
          </a:xfrm>
        </p:spPr>
        <p:txBody>
          <a:bodyPr/>
          <a:lstStyle/>
          <a:p>
            <a:endParaRPr lang="en-US"/>
          </a:p>
        </p:txBody>
      </p:sp>
    </p:spTree>
    <p:extLst>
      <p:ext uri="{BB962C8B-B14F-4D97-AF65-F5344CB8AC3E}">
        <p14:creationId xmlns:p14="http://schemas.microsoft.com/office/powerpoint/2010/main" val="1360935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6" name="Rectangle 5"/>
          <p:cNvSpPr/>
          <p:nvPr userDrawn="1"/>
        </p:nvSpPr>
        <p:spPr>
          <a:xfrm rot="16200000">
            <a:off x="-1295399" y="1297708"/>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568049" y="792677"/>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03</a:t>
            </a:r>
          </a:p>
        </p:txBody>
      </p:sp>
      <p:sp>
        <p:nvSpPr>
          <p:cNvPr id="10" name="Text Placeholder 20"/>
          <p:cNvSpPr>
            <a:spLocks noGrp="1"/>
          </p:cNvSpPr>
          <p:nvPr>
            <p:ph type="body" sz="quarter" idx="10" hasCustomPrompt="1"/>
          </p:nvPr>
        </p:nvSpPr>
        <p:spPr>
          <a:xfrm>
            <a:off x="2170554" y="885038"/>
            <a:ext cx="9418638" cy="786742"/>
          </a:xfrm>
        </p:spPr>
        <p:txBody>
          <a:bodyPr>
            <a:normAutofit/>
          </a:bodyPr>
          <a:lstStyle>
            <a:lvl1pPr marL="0" indent="0" algn="l">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1551707"/>
            <a:ext cx="9418638" cy="1385454"/>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2863850"/>
            <a:ext cx="12192000" cy="3994150"/>
          </a:xfrm>
        </p:spPr>
        <p:txBody>
          <a:bodyPr/>
          <a:lstStyle/>
          <a:p>
            <a:endParaRPr lang="en-US"/>
          </a:p>
        </p:txBody>
      </p:sp>
    </p:spTree>
    <p:extLst>
      <p:ext uri="{BB962C8B-B14F-4D97-AF65-F5344CB8AC3E}">
        <p14:creationId xmlns:p14="http://schemas.microsoft.com/office/powerpoint/2010/main" val="17634122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6" name="Rectangle 5"/>
          <p:cNvSpPr/>
          <p:nvPr userDrawn="1"/>
        </p:nvSpPr>
        <p:spPr>
          <a:xfrm rot="16200000">
            <a:off x="-1295399" y="1297708"/>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568049" y="792677"/>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04</a:t>
            </a:r>
          </a:p>
        </p:txBody>
      </p:sp>
      <p:sp>
        <p:nvSpPr>
          <p:cNvPr id="10" name="Text Placeholder 20"/>
          <p:cNvSpPr>
            <a:spLocks noGrp="1"/>
          </p:cNvSpPr>
          <p:nvPr>
            <p:ph type="body" sz="quarter" idx="10" hasCustomPrompt="1"/>
          </p:nvPr>
        </p:nvSpPr>
        <p:spPr>
          <a:xfrm>
            <a:off x="2170554" y="885038"/>
            <a:ext cx="9418638" cy="786742"/>
          </a:xfrm>
        </p:spPr>
        <p:txBody>
          <a:bodyPr>
            <a:normAutofit/>
          </a:bodyPr>
          <a:lstStyle>
            <a:lvl1pPr marL="0" indent="0" algn="l">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1551707"/>
            <a:ext cx="9418638" cy="1385454"/>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2863850"/>
            <a:ext cx="12192000" cy="3994150"/>
          </a:xfrm>
        </p:spPr>
        <p:txBody>
          <a:bodyPr/>
          <a:lstStyle/>
          <a:p>
            <a:endParaRPr lang="en-US"/>
          </a:p>
        </p:txBody>
      </p:sp>
    </p:spTree>
    <p:extLst>
      <p:ext uri="{BB962C8B-B14F-4D97-AF65-F5344CB8AC3E}">
        <p14:creationId xmlns:p14="http://schemas.microsoft.com/office/powerpoint/2010/main" val="10973265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6" name="Rectangle 5"/>
          <p:cNvSpPr/>
          <p:nvPr userDrawn="1"/>
        </p:nvSpPr>
        <p:spPr>
          <a:xfrm rot="16200000">
            <a:off x="-1295399" y="1297708"/>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568049" y="792677"/>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05</a:t>
            </a:r>
          </a:p>
        </p:txBody>
      </p:sp>
      <p:sp>
        <p:nvSpPr>
          <p:cNvPr id="10" name="Text Placeholder 20"/>
          <p:cNvSpPr>
            <a:spLocks noGrp="1"/>
          </p:cNvSpPr>
          <p:nvPr>
            <p:ph type="body" sz="quarter" idx="10" hasCustomPrompt="1"/>
          </p:nvPr>
        </p:nvSpPr>
        <p:spPr>
          <a:xfrm>
            <a:off x="2170554" y="885038"/>
            <a:ext cx="9418638" cy="786742"/>
          </a:xfrm>
        </p:spPr>
        <p:txBody>
          <a:bodyPr>
            <a:normAutofit/>
          </a:bodyPr>
          <a:lstStyle>
            <a:lvl1pPr marL="0" indent="0" algn="l">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1551707"/>
            <a:ext cx="9418638" cy="1385454"/>
          </a:xfr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2863850"/>
            <a:ext cx="12192000" cy="3994150"/>
          </a:xfrm>
        </p:spPr>
        <p:txBody>
          <a:bodyPr/>
          <a:lstStyle/>
          <a:p>
            <a:endParaRPr lang="en-US"/>
          </a:p>
        </p:txBody>
      </p:sp>
    </p:spTree>
    <p:extLst>
      <p:ext uri="{BB962C8B-B14F-4D97-AF65-F5344CB8AC3E}">
        <p14:creationId xmlns:p14="http://schemas.microsoft.com/office/powerpoint/2010/main" val="3010331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0" y="0"/>
            <a:ext cx="5126182"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Rectangle 8"/>
          <p:cNvSpPr/>
          <p:nvPr userDrawn="1"/>
        </p:nvSpPr>
        <p:spPr>
          <a:xfrm>
            <a:off x="5126182" y="0"/>
            <a:ext cx="7065818" cy="6858000"/>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rot="16200000">
            <a:off x="3828474"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p:cNvSpPr>
            <a:spLocks noGrp="1"/>
          </p:cNvSpPr>
          <p:nvPr>
            <p:ph sz="half" idx="2" hasCustomPrompt="1"/>
          </p:nvPr>
        </p:nvSpPr>
        <p:spPr>
          <a:xfrm>
            <a:off x="5749641" y="2179782"/>
            <a:ext cx="4558141" cy="1071418"/>
          </a:xfrm>
        </p:spPr>
        <p:txBody>
          <a:bodyPr>
            <a:normAutofit/>
          </a:bodyPr>
          <a:lstStyle>
            <a:lvl1pPr marL="0" indent="0">
              <a:buFontTx/>
              <a:buNone/>
              <a:defRPr sz="2400">
                <a:solidFill>
                  <a:schemeClr val="bg1"/>
                </a:solidFill>
                <a:latin typeface="Arial" panose="020B0604020202020204" pitchFamily="34" charset="0"/>
                <a:cs typeface="Arial" panose="020B0604020202020204" pitchFamily="34" charset="0"/>
              </a:defRPr>
            </a:lvl1pPr>
            <a:lvl2pPr marL="457200" indent="0">
              <a:buFontTx/>
              <a:buNone/>
              <a:defRPr sz="2400">
                <a:solidFill>
                  <a:schemeClr val="bg1"/>
                </a:solidFill>
                <a:latin typeface="Arial" panose="020B0604020202020204" pitchFamily="34" charset="0"/>
                <a:cs typeface="Arial" panose="020B0604020202020204" pitchFamily="34" charset="0"/>
              </a:defRPr>
            </a:lvl2pPr>
            <a:lvl3pPr marL="914400" indent="0">
              <a:buFontTx/>
              <a:buNone/>
              <a:defRPr sz="2400">
                <a:solidFill>
                  <a:schemeClr val="bg1"/>
                </a:solidFill>
                <a:latin typeface="Arial" panose="020B0604020202020204" pitchFamily="34" charset="0"/>
                <a:cs typeface="Arial" panose="020B0604020202020204" pitchFamily="34" charset="0"/>
              </a:defRPr>
            </a:lvl3pPr>
            <a:lvl4pPr marL="1371600" indent="0">
              <a:buFontTx/>
              <a:buNone/>
              <a:defRPr sz="2400">
                <a:solidFill>
                  <a:schemeClr val="bg1"/>
                </a:solidFill>
                <a:latin typeface="Arial" panose="020B0604020202020204" pitchFamily="34" charset="0"/>
                <a:cs typeface="Arial" panose="020B0604020202020204" pitchFamily="34" charset="0"/>
              </a:defRPr>
            </a:lvl4pPr>
            <a:lvl5pPr marL="1828800" indent="0">
              <a:buFontTx/>
              <a:buNone/>
              <a:defRPr sz="24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16" name="Content Placeholder 3"/>
          <p:cNvSpPr>
            <a:spLocks noGrp="1"/>
          </p:cNvSpPr>
          <p:nvPr>
            <p:ph sz="half" idx="14" hasCustomPrompt="1"/>
          </p:nvPr>
        </p:nvSpPr>
        <p:spPr>
          <a:xfrm>
            <a:off x="5758878" y="3321482"/>
            <a:ext cx="3477486" cy="1733117"/>
          </a:xfrm>
        </p:spPr>
        <p:txBody>
          <a:bodyPr>
            <a:normAutofit/>
          </a:bodyPr>
          <a:lstStyle>
            <a:lvl1pPr marL="0" indent="0">
              <a:buFontTx/>
              <a:buNone/>
              <a:defRPr sz="1800">
                <a:solidFill>
                  <a:schemeClr val="bg1"/>
                </a:solidFill>
                <a:latin typeface="Arial" panose="020B0604020202020204" pitchFamily="34" charset="0"/>
                <a:cs typeface="Arial" panose="020B0604020202020204" pitchFamily="34" charset="0"/>
              </a:defRPr>
            </a:lvl1pPr>
            <a:lvl2pPr marL="457200" indent="0">
              <a:buFontTx/>
              <a:buNone/>
              <a:defRPr sz="2400">
                <a:solidFill>
                  <a:schemeClr val="bg1"/>
                </a:solidFill>
                <a:latin typeface="Arial" panose="020B0604020202020204" pitchFamily="34" charset="0"/>
                <a:cs typeface="Arial" panose="020B0604020202020204" pitchFamily="34" charset="0"/>
              </a:defRPr>
            </a:lvl2pPr>
            <a:lvl3pPr marL="914400" indent="0">
              <a:buFontTx/>
              <a:buNone/>
              <a:defRPr sz="2400">
                <a:solidFill>
                  <a:schemeClr val="bg1"/>
                </a:solidFill>
                <a:latin typeface="Arial" panose="020B0604020202020204" pitchFamily="34" charset="0"/>
                <a:cs typeface="Arial" panose="020B0604020202020204" pitchFamily="34" charset="0"/>
              </a:defRPr>
            </a:lvl3pPr>
            <a:lvl4pPr marL="1371600" indent="0">
              <a:buFontTx/>
              <a:buNone/>
              <a:defRPr sz="2400">
                <a:solidFill>
                  <a:schemeClr val="bg1"/>
                </a:solidFill>
                <a:latin typeface="Arial" panose="020B0604020202020204" pitchFamily="34" charset="0"/>
                <a:cs typeface="Arial" panose="020B0604020202020204" pitchFamily="34" charset="0"/>
              </a:defRPr>
            </a:lvl4pPr>
            <a:lvl5pPr marL="1828800" indent="0">
              <a:buFontTx/>
              <a:buNone/>
              <a:defRPr sz="24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6615837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6" name="Rectangle 5"/>
          <p:cNvSpPr/>
          <p:nvPr userDrawn="1"/>
        </p:nvSpPr>
        <p:spPr>
          <a:xfrm rot="16200000">
            <a:off x="10626435" y="5292435"/>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10492510" y="4860925"/>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01</a:t>
            </a:r>
          </a:p>
        </p:txBody>
      </p:sp>
      <p:sp>
        <p:nvSpPr>
          <p:cNvPr id="10" name="Text Placeholder 20"/>
          <p:cNvSpPr>
            <a:spLocks noGrp="1"/>
          </p:cNvSpPr>
          <p:nvPr>
            <p:ph type="body" sz="quarter" idx="10" hasCustomPrompt="1"/>
          </p:nvPr>
        </p:nvSpPr>
        <p:spPr>
          <a:xfrm>
            <a:off x="2170554" y="4542635"/>
            <a:ext cx="8321956" cy="786742"/>
          </a:xfrm>
        </p:spPr>
        <p:txBody>
          <a:bodyPr>
            <a:normAutofit/>
          </a:bodyPr>
          <a:lstStyle>
            <a:lvl1pPr marL="0" indent="0" algn="r">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5209304"/>
            <a:ext cx="8321956" cy="1385454"/>
          </a:xfrm>
        </p:spPr>
        <p:txBody>
          <a:bodyPr>
            <a:normAutofit/>
          </a:bodyPr>
          <a:lstStyle>
            <a:lvl1pPr marL="0" indent="0" algn="r">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6519"/>
            <a:ext cx="12192000" cy="3994150"/>
          </a:xfrm>
        </p:spPr>
        <p:txBody>
          <a:bodyPr/>
          <a:lstStyle/>
          <a:p>
            <a:endParaRPr lang="en-US"/>
          </a:p>
        </p:txBody>
      </p:sp>
    </p:spTree>
    <p:extLst>
      <p:ext uri="{BB962C8B-B14F-4D97-AF65-F5344CB8AC3E}">
        <p14:creationId xmlns:p14="http://schemas.microsoft.com/office/powerpoint/2010/main" val="23593389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6" name="Rectangle 5"/>
          <p:cNvSpPr/>
          <p:nvPr userDrawn="1"/>
        </p:nvSpPr>
        <p:spPr>
          <a:xfrm rot="16200000">
            <a:off x="10626435" y="5292435"/>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10492510" y="4860925"/>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03</a:t>
            </a:r>
          </a:p>
        </p:txBody>
      </p:sp>
      <p:sp>
        <p:nvSpPr>
          <p:cNvPr id="10" name="Text Placeholder 20"/>
          <p:cNvSpPr>
            <a:spLocks noGrp="1"/>
          </p:cNvSpPr>
          <p:nvPr>
            <p:ph type="body" sz="quarter" idx="10" hasCustomPrompt="1"/>
          </p:nvPr>
        </p:nvSpPr>
        <p:spPr>
          <a:xfrm>
            <a:off x="2170554" y="4542635"/>
            <a:ext cx="8321956" cy="786742"/>
          </a:xfrm>
        </p:spPr>
        <p:txBody>
          <a:bodyPr>
            <a:normAutofit/>
          </a:bodyPr>
          <a:lstStyle>
            <a:lvl1pPr marL="0" indent="0" algn="r">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5209304"/>
            <a:ext cx="8321956" cy="1385454"/>
          </a:xfrm>
        </p:spPr>
        <p:txBody>
          <a:bodyPr>
            <a:normAutofit/>
          </a:bodyPr>
          <a:lstStyle>
            <a:lvl1pPr marL="0" indent="0" algn="r">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6519"/>
            <a:ext cx="12192000" cy="3994150"/>
          </a:xfrm>
        </p:spPr>
        <p:txBody>
          <a:bodyPr/>
          <a:lstStyle/>
          <a:p>
            <a:endParaRPr lang="en-US"/>
          </a:p>
        </p:txBody>
      </p:sp>
    </p:spTree>
    <p:extLst>
      <p:ext uri="{BB962C8B-B14F-4D97-AF65-F5344CB8AC3E}">
        <p14:creationId xmlns:p14="http://schemas.microsoft.com/office/powerpoint/2010/main" val="16993683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6" name="Rectangle 5"/>
          <p:cNvSpPr/>
          <p:nvPr userDrawn="1"/>
        </p:nvSpPr>
        <p:spPr>
          <a:xfrm rot="16200000">
            <a:off x="10626435" y="5292435"/>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10492510" y="4860925"/>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04</a:t>
            </a:r>
          </a:p>
        </p:txBody>
      </p:sp>
      <p:sp>
        <p:nvSpPr>
          <p:cNvPr id="10" name="Text Placeholder 20"/>
          <p:cNvSpPr>
            <a:spLocks noGrp="1"/>
          </p:cNvSpPr>
          <p:nvPr>
            <p:ph type="body" sz="quarter" idx="10" hasCustomPrompt="1"/>
          </p:nvPr>
        </p:nvSpPr>
        <p:spPr>
          <a:xfrm>
            <a:off x="2170554" y="4542635"/>
            <a:ext cx="8321956" cy="786742"/>
          </a:xfrm>
        </p:spPr>
        <p:txBody>
          <a:bodyPr>
            <a:normAutofit/>
          </a:bodyPr>
          <a:lstStyle>
            <a:lvl1pPr marL="0" indent="0" algn="r">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5209304"/>
            <a:ext cx="8321956" cy="1385454"/>
          </a:xfrm>
        </p:spPr>
        <p:txBody>
          <a:bodyPr>
            <a:normAutofit/>
          </a:bodyPr>
          <a:lstStyle>
            <a:lvl1pPr marL="0" indent="0" algn="r">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6519"/>
            <a:ext cx="12192000" cy="3994150"/>
          </a:xfrm>
        </p:spPr>
        <p:txBody>
          <a:bodyPr/>
          <a:lstStyle/>
          <a:p>
            <a:endParaRPr lang="en-US"/>
          </a:p>
        </p:txBody>
      </p:sp>
    </p:spTree>
    <p:extLst>
      <p:ext uri="{BB962C8B-B14F-4D97-AF65-F5344CB8AC3E}">
        <p14:creationId xmlns:p14="http://schemas.microsoft.com/office/powerpoint/2010/main" val="1241531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6" name="Rectangle 5"/>
          <p:cNvSpPr/>
          <p:nvPr userDrawn="1"/>
        </p:nvSpPr>
        <p:spPr>
          <a:xfrm rot="16200000">
            <a:off x="10626435" y="5292435"/>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 name="Title 1"/>
          <p:cNvSpPr txBox="1">
            <a:spLocks/>
          </p:cNvSpPr>
          <p:nvPr userDrawn="1"/>
        </p:nvSpPr>
        <p:spPr>
          <a:xfrm>
            <a:off x="10492510" y="4860925"/>
            <a:ext cx="1565561" cy="10714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lnSpc>
                <a:spcPct val="100000"/>
              </a:lnSpc>
            </a:pPr>
            <a:r>
              <a:rPr lang="en-US" sz="7200">
                <a:solidFill>
                  <a:srgbClr val="7BADD3">
                    <a:alpha val="39000"/>
                  </a:srgbClr>
                </a:solidFill>
                <a:latin typeface="Verdana" panose="020B0604030504040204" pitchFamily="34" charset="0"/>
                <a:cs typeface="Verdana" panose="020B0604030504040204" pitchFamily="34" charset="0"/>
              </a:rPr>
              <a:t>05</a:t>
            </a:r>
          </a:p>
        </p:txBody>
      </p:sp>
      <p:sp>
        <p:nvSpPr>
          <p:cNvPr id="10" name="Text Placeholder 20"/>
          <p:cNvSpPr>
            <a:spLocks noGrp="1"/>
          </p:cNvSpPr>
          <p:nvPr>
            <p:ph type="body" sz="quarter" idx="10" hasCustomPrompt="1"/>
          </p:nvPr>
        </p:nvSpPr>
        <p:spPr>
          <a:xfrm>
            <a:off x="2170554" y="4542635"/>
            <a:ext cx="8321956" cy="786742"/>
          </a:xfrm>
        </p:spPr>
        <p:txBody>
          <a:bodyPr>
            <a:normAutofit/>
          </a:bodyPr>
          <a:lstStyle>
            <a:lvl1pPr marL="0" indent="0" algn="r">
              <a:buNone/>
              <a:defRPr sz="44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35"/>
          <p:cNvSpPr>
            <a:spLocks noGrp="1"/>
          </p:cNvSpPr>
          <p:nvPr>
            <p:ph type="body" sz="quarter" idx="11"/>
          </p:nvPr>
        </p:nvSpPr>
        <p:spPr>
          <a:xfrm>
            <a:off x="2170554" y="5209304"/>
            <a:ext cx="8321956" cy="1385454"/>
          </a:xfrm>
        </p:spPr>
        <p:txBody>
          <a:bodyPr>
            <a:normAutofit/>
          </a:bodyPr>
          <a:lstStyle>
            <a:lvl1pPr marL="0" indent="0" algn="r">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Picture Placeholder 12"/>
          <p:cNvSpPr>
            <a:spLocks noGrp="1"/>
          </p:cNvSpPr>
          <p:nvPr>
            <p:ph type="pic" sz="quarter" idx="12"/>
          </p:nvPr>
        </p:nvSpPr>
        <p:spPr>
          <a:xfrm>
            <a:off x="0" y="-6519"/>
            <a:ext cx="12192000" cy="3994150"/>
          </a:xfrm>
        </p:spPr>
        <p:txBody>
          <a:bodyPr/>
          <a:lstStyle/>
          <a:p>
            <a:endParaRPr lang="en-US"/>
          </a:p>
        </p:txBody>
      </p:sp>
    </p:spTree>
    <p:extLst>
      <p:ext uri="{BB962C8B-B14F-4D97-AF65-F5344CB8AC3E}">
        <p14:creationId xmlns:p14="http://schemas.microsoft.com/office/powerpoint/2010/main" val="5984288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6" name="Rectangle 5"/>
          <p:cNvSpPr/>
          <p:nvPr userDrawn="1"/>
        </p:nvSpPr>
        <p:spPr>
          <a:xfrm rot="10800000">
            <a:off x="4680532" y="-4167"/>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p:cNvSpPr>
            <a:spLocks noGrp="1"/>
          </p:cNvSpPr>
          <p:nvPr>
            <p:ph type="pic" sz="quarter" idx="10"/>
          </p:nvPr>
        </p:nvSpPr>
        <p:spPr>
          <a:xfrm>
            <a:off x="9153233" y="2093050"/>
            <a:ext cx="3048000" cy="3573462"/>
          </a:xfrm>
        </p:spPr>
        <p:txBody>
          <a:bodyPr/>
          <a:lstStyle/>
          <a:p>
            <a:endParaRPr lang="en-US"/>
          </a:p>
        </p:txBody>
      </p:sp>
      <p:sp>
        <p:nvSpPr>
          <p:cNvPr id="22" name="Picture Placeholder 20"/>
          <p:cNvSpPr>
            <a:spLocks noGrp="1"/>
          </p:cNvSpPr>
          <p:nvPr>
            <p:ph type="pic" sz="quarter" idx="11"/>
          </p:nvPr>
        </p:nvSpPr>
        <p:spPr>
          <a:xfrm>
            <a:off x="3048000" y="2093050"/>
            <a:ext cx="3048000" cy="3573462"/>
          </a:xfrm>
        </p:spPr>
        <p:txBody>
          <a:bodyPr/>
          <a:lstStyle/>
          <a:p>
            <a:endParaRPr lang="en-US"/>
          </a:p>
        </p:txBody>
      </p:sp>
      <p:sp>
        <p:nvSpPr>
          <p:cNvPr id="23" name="Picture Placeholder 20"/>
          <p:cNvSpPr>
            <a:spLocks noGrp="1"/>
          </p:cNvSpPr>
          <p:nvPr>
            <p:ph type="pic" sz="quarter" idx="12"/>
          </p:nvPr>
        </p:nvSpPr>
        <p:spPr>
          <a:xfrm>
            <a:off x="6105232" y="2088429"/>
            <a:ext cx="3048000" cy="3573462"/>
          </a:xfrm>
        </p:spPr>
        <p:txBody>
          <a:bodyPr/>
          <a:lstStyle/>
          <a:p>
            <a:endParaRPr lang="en-US"/>
          </a:p>
        </p:txBody>
      </p:sp>
      <p:sp>
        <p:nvSpPr>
          <p:cNvPr id="24" name="Picture Placeholder 20"/>
          <p:cNvSpPr>
            <a:spLocks noGrp="1"/>
          </p:cNvSpPr>
          <p:nvPr>
            <p:ph type="pic" sz="quarter" idx="13"/>
          </p:nvPr>
        </p:nvSpPr>
        <p:spPr>
          <a:xfrm>
            <a:off x="-1" y="2088429"/>
            <a:ext cx="3048000" cy="3573462"/>
          </a:xfrm>
        </p:spPr>
        <p:txBody>
          <a:bodyPr/>
          <a:lstStyle/>
          <a:p>
            <a:endParaRPr lang="en-US"/>
          </a:p>
        </p:txBody>
      </p:sp>
      <p:sp>
        <p:nvSpPr>
          <p:cNvPr id="25" name="Text Placeholder 20"/>
          <p:cNvSpPr>
            <a:spLocks noGrp="1"/>
          </p:cNvSpPr>
          <p:nvPr>
            <p:ph type="body" sz="quarter" idx="14" hasCustomPrompt="1"/>
          </p:nvPr>
        </p:nvSpPr>
        <p:spPr>
          <a:xfrm>
            <a:off x="1442895" y="527738"/>
            <a:ext cx="9418638" cy="1134808"/>
          </a:xfrm>
        </p:spPr>
        <p:txBody>
          <a:bodyPr>
            <a:normAutofit/>
          </a:bodyPr>
          <a:lstStyle>
            <a:lvl1pPr marL="0" indent="0" algn="ctr">
              <a:buNone/>
              <a:defRPr sz="4000" b="1">
                <a:solidFill>
                  <a:srgbClr val="00205C"/>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354517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19" name="Rectangle 18"/>
          <p:cNvSpPr/>
          <p:nvPr userDrawn="1"/>
        </p:nvSpPr>
        <p:spPr>
          <a:xfrm>
            <a:off x="0" y="-1"/>
            <a:ext cx="3088400" cy="6858001"/>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8"/>
          <p:cNvSpPr>
            <a:spLocks noGrp="1"/>
          </p:cNvSpPr>
          <p:nvPr>
            <p:ph type="pic" sz="quarter" idx="16"/>
          </p:nvPr>
        </p:nvSpPr>
        <p:spPr>
          <a:xfrm>
            <a:off x="3088400" y="-1"/>
            <a:ext cx="9103600" cy="6858000"/>
          </a:xfrm>
          <a:prstGeom prst="rect">
            <a:avLst/>
          </a:prstGeom>
        </p:spPr>
        <p:txBody>
          <a:bodyPr/>
          <a:lstStyle/>
          <a:p>
            <a:endParaRPr lang="en-US"/>
          </a:p>
        </p:txBody>
      </p:sp>
      <p:sp>
        <p:nvSpPr>
          <p:cNvPr id="8" name="Content Placeholder 2"/>
          <p:cNvSpPr>
            <a:spLocks noGrp="1"/>
          </p:cNvSpPr>
          <p:nvPr>
            <p:ph idx="1"/>
          </p:nvPr>
        </p:nvSpPr>
        <p:spPr>
          <a:xfrm>
            <a:off x="471055" y="4144238"/>
            <a:ext cx="2259462" cy="2348926"/>
          </a:xfrm>
          <a:prstGeom prst="rect">
            <a:avLst/>
          </a:prstGeom>
        </p:spPr>
        <p:txBody>
          <a:bodyPr/>
          <a:lstStyle>
            <a:lvl1pPr marL="0" indent="0" algn="r">
              <a:buNone/>
              <a:defRPr sz="16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solidFill>
                <a:latin typeface="Arial" panose="020B0604020202020204" pitchFamily="34" charset="0"/>
                <a:cs typeface="Arial" panose="020B0604020202020204" pitchFamily="34" charset="0"/>
              </a:defRPr>
            </a:lvl2pPr>
            <a:lvl3pPr marL="914400" indent="0">
              <a:buNone/>
              <a:defRPr sz="1800">
                <a:solidFill>
                  <a:schemeClr val="tx1"/>
                </a:solidFill>
                <a:latin typeface="Arial" panose="020B0604020202020204" pitchFamily="34" charset="0"/>
                <a:cs typeface="Arial" panose="020B0604020202020204" pitchFamily="34" charset="0"/>
              </a:defRPr>
            </a:lvl3pPr>
            <a:lvl4pPr marL="1371600" indent="0">
              <a:buNone/>
              <a:defRPr sz="1600">
                <a:solidFill>
                  <a:schemeClr val="tx1"/>
                </a:solidFill>
                <a:latin typeface="Arial" panose="020B0604020202020204" pitchFamily="34" charset="0"/>
                <a:cs typeface="Arial" panose="020B0604020202020204" pitchFamily="34" charset="0"/>
              </a:defRPr>
            </a:lvl4pPr>
            <a:lvl5pPr marL="1828800" indent="0">
              <a:buNone/>
              <a:defRPr sz="1600">
                <a:solidFill>
                  <a:schemeClr val="tx1"/>
                </a:solidFill>
                <a:latin typeface="Arial" panose="020B0604020202020204" pitchFamily="34" charset="0"/>
                <a:cs typeface="Arial" panose="020B0604020202020204" pitchFamily="34" charset="0"/>
              </a:defRPr>
            </a:lvl5pPr>
          </a:lstStyle>
          <a:p>
            <a:pPr lvl="0"/>
            <a:r>
              <a:rPr lang="en-US"/>
              <a:t>Edit Master text styles</a:t>
            </a:r>
          </a:p>
        </p:txBody>
      </p:sp>
      <p:sp>
        <p:nvSpPr>
          <p:cNvPr id="9" name="Rectangle 8"/>
          <p:cNvSpPr/>
          <p:nvPr userDrawn="1"/>
        </p:nvSpPr>
        <p:spPr>
          <a:xfrm rot="16200000">
            <a:off x="1522835"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p:cNvSpPr>
            <a:spLocks noGrp="1"/>
          </p:cNvSpPr>
          <p:nvPr>
            <p:ph type="body" sz="quarter" idx="15" hasCustomPrompt="1"/>
          </p:nvPr>
        </p:nvSpPr>
        <p:spPr>
          <a:xfrm>
            <a:off x="-406428" y="1997362"/>
            <a:ext cx="3136945" cy="2162175"/>
          </a:xfrm>
          <a:prstGeom prst="rect">
            <a:avLst/>
          </a:prstGeom>
        </p:spPr>
        <p:txBody>
          <a:bodyPr/>
          <a:lstStyle>
            <a:lvl1pPr marL="0" indent="0" algn="r">
              <a:buNone/>
              <a:defRPr sz="3600" b="1">
                <a:solidFill>
                  <a:schemeClr val="bg1"/>
                </a:solidFill>
                <a:latin typeface="Arial" panose="020B0604020202020204" pitchFamily="34" charset="0"/>
                <a:cs typeface="Arial" panose="020B0604020202020204" pitchFamily="34" charset="0"/>
              </a:defRPr>
            </a:lvl1pPr>
            <a:lvl2pPr>
              <a:defRPr b="1">
                <a:solidFill>
                  <a:srgbClr val="00205C"/>
                </a:solidFill>
                <a:latin typeface="Arial" panose="020B0604020202020204" pitchFamily="34" charset="0"/>
                <a:cs typeface="Arial" panose="020B0604020202020204" pitchFamily="34" charset="0"/>
              </a:defRPr>
            </a:lvl2pPr>
            <a:lvl3pPr>
              <a:defRPr b="1">
                <a:solidFill>
                  <a:srgbClr val="00205C"/>
                </a:solidFill>
                <a:latin typeface="Arial" panose="020B0604020202020204" pitchFamily="34" charset="0"/>
                <a:cs typeface="Arial" panose="020B0604020202020204" pitchFamily="34" charset="0"/>
              </a:defRPr>
            </a:lvl3pPr>
            <a:lvl4pPr>
              <a:defRPr b="1">
                <a:solidFill>
                  <a:srgbClr val="00205C"/>
                </a:solidFill>
                <a:latin typeface="Arial" panose="020B0604020202020204" pitchFamily="34" charset="0"/>
                <a:cs typeface="Arial" panose="020B0604020202020204" pitchFamily="34" charset="0"/>
              </a:defRPr>
            </a:lvl4pPr>
            <a:lvl5pPr>
              <a:defRPr b="1">
                <a:solidFill>
                  <a:srgbClr val="00205C"/>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37206775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01478" y="185980"/>
            <a:ext cx="11794210" cy="6431796"/>
          </a:xfrm>
          <a:prstGeom prst="rect">
            <a:avLst/>
          </a:prstGeom>
        </p:spPr>
      </p:pic>
      <p:sp>
        <p:nvSpPr>
          <p:cNvPr id="12" name="Rectangle 11"/>
          <p:cNvSpPr/>
          <p:nvPr userDrawn="1"/>
        </p:nvSpPr>
        <p:spPr>
          <a:xfrm>
            <a:off x="423094" y="185980"/>
            <a:ext cx="11686248" cy="6437745"/>
          </a:xfrm>
          <a:prstGeom prst="rect">
            <a:avLst/>
          </a:prstGeom>
          <a:gradFill flip="none" rotWithShape="1">
            <a:gsLst>
              <a:gs pos="16000">
                <a:schemeClr val="bg1">
                  <a:lumMod val="0"/>
                  <a:lumOff val="100000"/>
                  <a:alpha val="73000"/>
                </a:schemeClr>
              </a:gs>
              <a:gs pos="74000">
                <a:srgbClr val="3E5C74">
                  <a:alpha val="0"/>
                </a:srgbClr>
              </a:gs>
              <a:gs pos="41000">
                <a:srgbClr val="7BADD3">
                  <a:alpha val="0"/>
                </a:srgbClr>
              </a:gs>
              <a:gs pos="100000">
                <a:schemeClr val="accent5">
                  <a:lumMod val="10000"/>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88B91F7B-C4AF-4FC6-A6BE-657DEF6D5358}"/>
              </a:ext>
            </a:extLst>
          </p:cNvPr>
          <p:cNvSpPr>
            <a:spLocks noGrp="1"/>
          </p:cNvSpPr>
          <p:nvPr>
            <p:ph type="dt" sz="half" idx="10"/>
          </p:nvPr>
        </p:nvSpPr>
        <p:spPr/>
        <p:txBody>
          <a:bodyPr/>
          <a:lstStyle/>
          <a:p>
            <a:fld id="{17596BDC-0E7B-483A-B812-39DD1BB4E0E3}" type="datetime1">
              <a:rPr lang="en-US" noProof="0" smtClean="0"/>
              <a:t>6/17/2024</a:t>
            </a:fld>
            <a:endParaRPr lang="en-US" noProof="0"/>
          </a:p>
        </p:txBody>
      </p:sp>
      <p:sp>
        <p:nvSpPr>
          <p:cNvPr id="5" name="Footer Placeholder 4">
            <a:extLst>
              <a:ext uri="{FF2B5EF4-FFF2-40B4-BE49-F238E27FC236}">
                <a16:creationId xmlns:a16="http://schemas.microsoft.com/office/drawing/2014/main" id="{5BED32F8-B0C7-4332-B0A5-BC19DD8C4CF5}"/>
              </a:ext>
            </a:extLst>
          </p:cNvPr>
          <p:cNvSpPr>
            <a:spLocks noGrp="1"/>
          </p:cNvSpPr>
          <p:nvPr>
            <p:ph type="ftr" sz="quarter" idx="11"/>
          </p:nvPr>
        </p:nvSpPr>
        <p:spPr/>
        <p:txBody>
          <a:bodyPr/>
          <a:lstStyle/>
          <a:p>
            <a:endParaRPr lang="en-US" noProof="0"/>
          </a:p>
        </p:txBody>
      </p:sp>
    </p:spTree>
    <p:extLst>
      <p:ext uri="{BB962C8B-B14F-4D97-AF65-F5344CB8AC3E}">
        <p14:creationId xmlns:p14="http://schemas.microsoft.com/office/powerpoint/2010/main" val="8691975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11141-A77D-4E0E-8CAF-4CD3B279937B}"/>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017EFDE0-5A54-402A-B0C3-6BC0BB739C25}"/>
              </a:ext>
            </a:extLst>
          </p:cNvPr>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A2825AD-4585-4E37-A076-3D0070C9300C}"/>
              </a:ext>
            </a:extLst>
          </p:cNvPr>
          <p:cNvSpPr>
            <a:spLocks noGrp="1"/>
          </p:cNvSpPr>
          <p:nvPr>
            <p:ph type="dt" sz="half" idx="10"/>
          </p:nvPr>
        </p:nvSpPr>
        <p:spPr/>
        <p:txBody>
          <a:bodyPr/>
          <a:lstStyle/>
          <a:p>
            <a:fld id="{C8AE4F23-1FF9-4C32-B0A1-6D6A20D483CA}" type="datetime1">
              <a:rPr lang="en-US" noProof="0" smtClean="0"/>
              <a:t>6/17/2024</a:t>
            </a:fld>
            <a:endParaRPr lang="en-US" noProof="0"/>
          </a:p>
        </p:txBody>
      </p:sp>
      <p:sp>
        <p:nvSpPr>
          <p:cNvPr id="5" name="Footer Placeholder 4">
            <a:extLst>
              <a:ext uri="{FF2B5EF4-FFF2-40B4-BE49-F238E27FC236}">
                <a16:creationId xmlns:a16="http://schemas.microsoft.com/office/drawing/2014/main" id="{512064AD-EDC3-4B13-8CD6-49EB60099ED4}"/>
              </a:ext>
            </a:extLst>
          </p:cNvPr>
          <p:cNvSpPr>
            <a:spLocks noGrp="1"/>
          </p:cNvSpPr>
          <p:nvPr>
            <p:ph type="ftr" sz="quarter" idx="11"/>
          </p:nvPr>
        </p:nvSpPr>
        <p:spPr/>
        <p:txBody>
          <a:bodyPr/>
          <a:lstStyle/>
          <a:p>
            <a:endParaRPr lang="en-US" noProof="0"/>
          </a:p>
        </p:txBody>
      </p:sp>
    </p:spTree>
    <p:extLst>
      <p:ext uri="{BB962C8B-B14F-4D97-AF65-F5344CB8AC3E}">
        <p14:creationId xmlns:p14="http://schemas.microsoft.com/office/powerpoint/2010/main" val="7480863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FA988-92AD-48D7-890A-AA0540961DE2}"/>
              </a:ext>
            </a:extLst>
          </p:cNvPr>
          <p:cNvSpPr>
            <a:spLocks noGrp="1"/>
          </p:cNvSpPr>
          <p:nvPr>
            <p:ph type="title"/>
          </p:nvPr>
        </p:nvSpPr>
        <p:spPr>
          <a:xfrm>
            <a:off x="831850" y="1709738"/>
            <a:ext cx="10515600" cy="2852737"/>
          </a:xfrm>
        </p:spPr>
        <p:txBody>
          <a:bodyPr anchor="b"/>
          <a:lstStyle>
            <a:lvl1pPr>
              <a:defRPr sz="6000"/>
            </a:lvl1pPr>
          </a:lstStyle>
          <a:p>
            <a:r>
              <a:rPr lang="en-US" noProof="0"/>
              <a:t>Click to edit Master title style</a:t>
            </a:r>
          </a:p>
        </p:txBody>
      </p:sp>
      <p:sp>
        <p:nvSpPr>
          <p:cNvPr id="3" name="Text Placeholder 2">
            <a:extLst>
              <a:ext uri="{FF2B5EF4-FFF2-40B4-BE49-F238E27FC236}">
                <a16:creationId xmlns:a16="http://schemas.microsoft.com/office/drawing/2014/main" id="{EAA999FA-A189-41DB-9CFC-D1356C5343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B24D83DC-20E7-4B71-9794-36FC33B1BA03}"/>
              </a:ext>
            </a:extLst>
          </p:cNvPr>
          <p:cNvSpPr>
            <a:spLocks noGrp="1"/>
          </p:cNvSpPr>
          <p:nvPr>
            <p:ph type="dt" sz="half" idx="10"/>
          </p:nvPr>
        </p:nvSpPr>
        <p:spPr/>
        <p:txBody>
          <a:bodyPr/>
          <a:lstStyle/>
          <a:p>
            <a:fld id="{F27036E8-AA39-4877-9080-5A762CC8C4A9}" type="datetime1">
              <a:rPr lang="en-US" noProof="0" smtClean="0"/>
              <a:t>6/17/2024</a:t>
            </a:fld>
            <a:endParaRPr lang="en-US" noProof="0"/>
          </a:p>
        </p:txBody>
      </p:sp>
      <p:sp>
        <p:nvSpPr>
          <p:cNvPr id="5" name="Footer Placeholder 4">
            <a:extLst>
              <a:ext uri="{FF2B5EF4-FFF2-40B4-BE49-F238E27FC236}">
                <a16:creationId xmlns:a16="http://schemas.microsoft.com/office/drawing/2014/main" id="{44E7D103-1290-4592-B37C-19C9C9DBEAE4}"/>
              </a:ext>
            </a:extLst>
          </p:cNvPr>
          <p:cNvSpPr>
            <a:spLocks noGrp="1"/>
          </p:cNvSpPr>
          <p:nvPr>
            <p:ph type="ftr" sz="quarter" idx="11"/>
          </p:nvPr>
        </p:nvSpPr>
        <p:spPr/>
        <p:txBody>
          <a:bodyPr/>
          <a:lstStyle/>
          <a:p>
            <a:endParaRPr lang="en-US" noProof="0"/>
          </a:p>
        </p:txBody>
      </p:sp>
    </p:spTree>
    <p:extLst>
      <p:ext uri="{BB962C8B-B14F-4D97-AF65-F5344CB8AC3E}">
        <p14:creationId xmlns:p14="http://schemas.microsoft.com/office/powerpoint/2010/main" val="15050271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76098-6FA1-470A-BEF4-E4B0AC75E8F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4B647ABC-6745-43B6-8A64-6E191BD65CA2}"/>
              </a:ext>
            </a:extLst>
          </p:cNvPr>
          <p:cNvSpPr>
            <a:spLocks noGrp="1"/>
          </p:cNvSpPr>
          <p:nvPr>
            <p:ph sz="half" idx="1"/>
          </p:nvPr>
        </p:nvSpPr>
        <p:spPr>
          <a:xfrm>
            <a:off x="838200" y="1825625"/>
            <a:ext cx="51816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E4387105-2538-4216-9A7E-445FA092F960}"/>
              </a:ext>
            </a:extLst>
          </p:cNvPr>
          <p:cNvSpPr>
            <a:spLocks noGrp="1"/>
          </p:cNvSpPr>
          <p:nvPr>
            <p:ph sz="half" idx="2"/>
          </p:nvPr>
        </p:nvSpPr>
        <p:spPr>
          <a:xfrm>
            <a:off x="6172200" y="1825625"/>
            <a:ext cx="51816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47F57DE0-C032-4FCC-9006-09C2C328A665}"/>
              </a:ext>
            </a:extLst>
          </p:cNvPr>
          <p:cNvSpPr>
            <a:spLocks noGrp="1"/>
          </p:cNvSpPr>
          <p:nvPr>
            <p:ph type="dt" sz="half" idx="10"/>
          </p:nvPr>
        </p:nvSpPr>
        <p:spPr/>
        <p:txBody>
          <a:bodyPr/>
          <a:lstStyle/>
          <a:p>
            <a:fld id="{80E9EB52-5A56-4112-B05D-322F29779E51}" type="datetime1">
              <a:rPr lang="en-US" noProof="0" smtClean="0"/>
              <a:t>6/17/2024</a:t>
            </a:fld>
            <a:endParaRPr lang="en-US" noProof="0"/>
          </a:p>
        </p:txBody>
      </p:sp>
      <p:sp>
        <p:nvSpPr>
          <p:cNvPr id="6" name="Footer Placeholder 5">
            <a:extLst>
              <a:ext uri="{FF2B5EF4-FFF2-40B4-BE49-F238E27FC236}">
                <a16:creationId xmlns:a16="http://schemas.microsoft.com/office/drawing/2014/main" id="{90C776CB-2819-4488-9012-A6EA22079A47}"/>
              </a:ext>
            </a:extLst>
          </p:cNvPr>
          <p:cNvSpPr>
            <a:spLocks noGrp="1"/>
          </p:cNvSpPr>
          <p:nvPr>
            <p:ph type="ftr" sz="quarter" idx="11"/>
          </p:nvPr>
        </p:nvSpPr>
        <p:spPr/>
        <p:txBody>
          <a:bodyPr/>
          <a:lstStyle/>
          <a:p>
            <a:endParaRPr lang="en-US" noProof="0"/>
          </a:p>
        </p:txBody>
      </p:sp>
    </p:spTree>
    <p:extLst>
      <p:ext uri="{BB962C8B-B14F-4D97-AF65-F5344CB8AC3E}">
        <p14:creationId xmlns:p14="http://schemas.microsoft.com/office/powerpoint/2010/main" val="3500368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921166" y="1719960"/>
            <a:ext cx="8562109" cy="2002296"/>
          </a:xfrm>
        </p:spPr>
        <p:txBody>
          <a:bodyPr anchor="ctr">
            <a:normAutofit/>
          </a:bodyPr>
          <a:lstStyle>
            <a:lvl1pPr algn="ctr">
              <a:defRPr sz="3600" b="1" baseline="0">
                <a:solidFill>
                  <a:srgbClr val="00205C"/>
                </a:solidFill>
                <a:latin typeface="Arial" panose="020B0604020202020204" pitchFamily="34" charset="0"/>
                <a:ea typeface="Verdana" panose="020B0604030504040204" pitchFamily="34" charset="0"/>
                <a:cs typeface="Arial" panose="020B0604020202020204" pitchFamily="34" charset="0"/>
              </a:defRPr>
            </a:lvl1pPr>
          </a:lstStyle>
          <a:p>
            <a:r>
              <a:rPr lang="en-US"/>
              <a:t>IF YOU WANT SUCCESS, </a:t>
            </a:r>
            <a:br>
              <a:rPr lang="en-US"/>
            </a:br>
            <a:r>
              <a:rPr lang="en-US"/>
              <a:t>DON’T STOP TRYING </a:t>
            </a:r>
            <a:br>
              <a:rPr lang="en-US"/>
            </a:br>
            <a:r>
              <a:rPr lang="en-US"/>
              <a:t>TO LEARN UNTIL THE END</a:t>
            </a:r>
          </a:p>
        </p:txBody>
      </p:sp>
      <p:sp>
        <p:nvSpPr>
          <p:cNvPr id="7" name="Subtitle 2"/>
          <p:cNvSpPr>
            <a:spLocks noGrp="1"/>
          </p:cNvSpPr>
          <p:nvPr>
            <p:ph type="subTitle" idx="1" hasCustomPrompt="1"/>
          </p:nvPr>
        </p:nvSpPr>
        <p:spPr>
          <a:xfrm>
            <a:off x="1524000" y="3870036"/>
            <a:ext cx="9144000" cy="132186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whatever text you would like to see as a message here</a:t>
            </a:r>
          </a:p>
          <a:p>
            <a:endParaRPr lang="en-US"/>
          </a:p>
        </p:txBody>
      </p:sp>
      <p:sp>
        <p:nvSpPr>
          <p:cNvPr id="10" name="Rectangle 9"/>
          <p:cNvSpPr/>
          <p:nvPr userDrawn="1"/>
        </p:nvSpPr>
        <p:spPr>
          <a:xfrm>
            <a:off x="4038600" y="1522252"/>
            <a:ext cx="4114800" cy="197708"/>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4038600" y="4846896"/>
            <a:ext cx="4114800" cy="197708"/>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772871"/>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3C73-1D0F-45F9-A7E4-E9D24EAFDE3D}"/>
              </a:ext>
            </a:extLst>
          </p:cNvPr>
          <p:cNvSpPr>
            <a:spLocks noGrp="1"/>
          </p:cNvSpPr>
          <p:nvPr>
            <p:ph type="title"/>
          </p:nvPr>
        </p:nvSpPr>
        <p:spPr>
          <a:xfrm>
            <a:off x="839788" y="365125"/>
            <a:ext cx="10515600" cy="1325563"/>
          </a:xfrm>
        </p:spPr>
        <p:txBody>
          <a:bodyPr/>
          <a:lstStyle/>
          <a:p>
            <a:r>
              <a:rPr lang="en-US" noProof="0"/>
              <a:t>Click to edit Master title style</a:t>
            </a:r>
          </a:p>
        </p:txBody>
      </p:sp>
      <p:sp>
        <p:nvSpPr>
          <p:cNvPr id="3" name="Text Placeholder 2">
            <a:extLst>
              <a:ext uri="{FF2B5EF4-FFF2-40B4-BE49-F238E27FC236}">
                <a16:creationId xmlns:a16="http://schemas.microsoft.com/office/drawing/2014/main" id="{D3B88E76-F6AB-4621-A9A6-20A81C5A3F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6A313FB9-6D6C-4F61-9E7A-76E686D06C25}"/>
              </a:ext>
            </a:extLst>
          </p:cNvPr>
          <p:cNvSpPr>
            <a:spLocks noGrp="1"/>
          </p:cNvSpPr>
          <p:nvPr>
            <p:ph sz="half" idx="2"/>
          </p:nvPr>
        </p:nvSpPr>
        <p:spPr>
          <a:xfrm>
            <a:off x="839788" y="2505075"/>
            <a:ext cx="5157787"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2A93A737-E48B-4909-BE04-F55B581032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a:extLst>
              <a:ext uri="{FF2B5EF4-FFF2-40B4-BE49-F238E27FC236}">
                <a16:creationId xmlns:a16="http://schemas.microsoft.com/office/drawing/2014/main" id="{D8F9958C-DB5F-444E-ACE8-73F5E0CA67F1}"/>
              </a:ext>
            </a:extLst>
          </p:cNvPr>
          <p:cNvSpPr>
            <a:spLocks noGrp="1"/>
          </p:cNvSpPr>
          <p:nvPr>
            <p:ph sz="quarter" idx="4"/>
          </p:nvPr>
        </p:nvSpPr>
        <p:spPr>
          <a:xfrm>
            <a:off x="6172200" y="2505075"/>
            <a:ext cx="5183188"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11D097D1-3052-4C1F-B573-CA25FFF6CCB5}"/>
              </a:ext>
            </a:extLst>
          </p:cNvPr>
          <p:cNvSpPr>
            <a:spLocks noGrp="1"/>
          </p:cNvSpPr>
          <p:nvPr>
            <p:ph type="dt" sz="half" idx="10"/>
          </p:nvPr>
        </p:nvSpPr>
        <p:spPr/>
        <p:txBody>
          <a:bodyPr/>
          <a:lstStyle/>
          <a:p>
            <a:fld id="{B0320CB5-8660-45BB-94F6-774E9A1A82D7}" type="datetime1">
              <a:rPr lang="en-US" noProof="0" smtClean="0"/>
              <a:t>6/17/2024</a:t>
            </a:fld>
            <a:endParaRPr lang="en-US" noProof="0"/>
          </a:p>
        </p:txBody>
      </p:sp>
      <p:sp>
        <p:nvSpPr>
          <p:cNvPr id="8" name="Footer Placeholder 7">
            <a:extLst>
              <a:ext uri="{FF2B5EF4-FFF2-40B4-BE49-F238E27FC236}">
                <a16:creationId xmlns:a16="http://schemas.microsoft.com/office/drawing/2014/main" id="{F2607AC3-2220-4DDA-A22A-C404538FE48E}"/>
              </a:ext>
            </a:extLst>
          </p:cNvPr>
          <p:cNvSpPr>
            <a:spLocks noGrp="1"/>
          </p:cNvSpPr>
          <p:nvPr>
            <p:ph type="ftr" sz="quarter" idx="11"/>
          </p:nvPr>
        </p:nvSpPr>
        <p:spPr/>
        <p:txBody>
          <a:bodyPr/>
          <a:lstStyle/>
          <a:p>
            <a:endParaRPr lang="en-US" noProof="0"/>
          </a:p>
        </p:txBody>
      </p:sp>
    </p:spTree>
    <p:extLst>
      <p:ext uri="{BB962C8B-B14F-4D97-AF65-F5344CB8AC3E}">
        <p14:creationId xmlns:p14="http://schemas.microsoft.com/office/powerpoint/2010/main" val="30814859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9EF5-3FD9-4423-A9E8-B67B4E902E9B}"/>
              </a:ext>
            </a:extLst>
          </p:cNvPr>
          <p:cNvSpPr>
            <a:spLocks noGrp="1"/>
          </p:cNvSpPr>
          <p:nvPr>
            <p:ph type="title"/>
          </p:nvPr>
        </p:nvSpPr>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30D7191-31B4-440E-A4E9-F412FA55824C}"/>
              </a:ext>
            </a:extLst>
          </p:cNvPr>
          <p:cNvSpPr>
            <a:spLocks noGrp="1"/>
          </p:cNvSpPr>
          <p:nvPr>
            <p:ph type="dt" sz="half" idx="10"/>
          </p:nvPr>
        </p:nvSpPr>
        <p:spPr/>
        <p:txBody>
          <a:bodyPr/>
          <a:lstStyle/>
          <a:p>
            <a:fld id="{739B3A3D-E340-44AC-A712-045B3FF690DE}" type="datetime1">
              <a:rPr lang="en-US" noProof="0" smtClean="0"/>
              <a:t>6/17/2024</a:t>
            </a:fld>
            <a:endParaRPr lang="en-US" noProof="0"/>
          </a:p>
        </p:txBody>
      </p:sp>
      <p:sp>
        <p:nvSpPr>
          <p:cNvPr id="4" name="Footer Placeholder 3">
            <a:extLst>
              <a:ext uri="{FF2B5EF4-FFF2-40B4-BE49-F238E27FC236}">
                <a16:creationId xmlns:a16="http://schemas.microsoft.com/office/drawing/2014/main" id="{8EC85CB6-0880-4BF0-8E98-291E70C71377}"/>
              </a:ext>
            </a:extLst>
          </p:cNvPr>
          <p:cNvSpPr>
            <a:spLocks noGrp="1"/>
          </p:cNvSpPr>
          <p:nvPr>
            <p:ph type="ftr" sz="quarter" idx="11"/>
          </p:nvPr>
        </p:nvSpPr>
        <p:spPr/>
        <p:txBody>
          <a:bodyPr/>
          <a:lstStyle/>
          <a:p>
            <a:endParaRPr lang="en-US" noProof="0"/>
          </a:p>
        </p:txBody>
      </p:sp>
    </p:spTree>
    <p:extLst>
      <p:ext uri="{BB962C8B-B14F-4D97-AF65-F5344CB8AC3E}">
        <p14:creationId xmlns:p14="http://schemas.microsoft.com/office/powerpoint/2010/main" val="9235668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55C546-684A-45B9-8890-66DC55DF7D06}"/>
              </a:ext>
            </a:extLst>
          </p:cNvPr>
          <p:cNvSpPr>
            <a:spLocks noGrp="1"/>
          </p:cNvSpPr>
          <p:nvPr>
            <p:ph type="dt" sz="half" idx="10"/>
          </p:nvPr>
        </p:nvSpPr>
        <p:spPr/>
        <p:txBody>
          <a:bodyPr/>
          <a:lstStyle/>
          <a:p>
            <a:fld id="{F2FB2172-5526-4156-92B7-3E6942521852}" type="datetime1">
              <a:rPr lang="en-US" noProof="0" smtClean="0"/>
              <a:t>6/17/2024</a:t>
            </a:fld>
            <a:endParaRPr lang="en-US" noProof="0"/>
          </a:p>
        </p:txBody>
      </p:sp>
      <p:sp>
        <p:nvSpPr>
          <p:cNvPr id="3" name="Footer Placeholder 2">
            <a:extLst>
              <a:ext uri="{FF2B5EF4-FFF2-40B4-BE49-F238E27FC236}">
                <a16:creationId xmlns:a16="http://schemas.microsoft.com/office/drawing/2014/main" id="{4543EBDF-D696-42F7-B962-56F5FEE120CC}"/>
              </a:ext>
            </a:extLst>
          </p:cNvPr>
          <p:cNvSpPr>
            <a:spLocks noGrp="1"/>
          </p:cNvSpPr>
          <p:nvPr>
            <p:ph type="ftr" sz="quarter" idx="11"/>
          </p:nvPr>
        </p:nvSpPr>
        <p:spPr/>
        <p:txBody>
          <a:bodyPr/>
          <a:lstStyle/>
          <a:p>
            <a:endParaRPr lang="en-US" noProof="0"/>
          </a:p>
        </p:txBody>
      </p:sp>
    </p:spTree>
    <p:extLst>
      <p:ext uri="{BB962C8B-B14F-4D97-AF65-F5344CB8AC3E}">
        <p14:creationId xmlns:p14="http://schemas.microsoft.com/office/powerpoint/2010/main" val="4097675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9C90-06AB-49B5-9970-F5791DE93A41}"/>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3" name="Content Placeholder 2">
            <a:extLst>
              <a:ext uri="{FF2B5EF4-FFF2-40B4-BE49-F238E27FC236}">
                <a16:creationId xmlns:a16="http://schemas.microsoft.com/office/drawing/2014/main" id="{EFFB0071-932D-4CA0-92FB-A6E75AC85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71C8D9F5-8B70-4BDD-9CB5-BBF87CF55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a:extLst>
              <a:ext uri="{FF2B5EF4-FFF2-40B4-BE49-F238E27FC236}">
                <a16:creationId xmlns:a16="http://schemas.microsoft.com/office/drawing/2014/main" id="{7989DE91-7A80-4682-9D32-2CD41DEFB7B2}"/>
              </a:ext>
            </a:extLst>
          </p:cNvPr>
          <p:cNvSpPr>
            <a:spLocks noGrp="1"/>
          </p:cNvSpPr>
          <p:nvPr>
            <p:ph type="dt" sz="half" idx="10"/>
          </p:nvPr>
        </p:nvSpPr>
        <p:spPr/>
        <p:txBody>
          <a:bodyPr/>
          <a:lstStyle/>
          <a:p>
            <a:fld id="{559605A4-9D23-4025-B2ED-026AE7E21E21}" type="datetime1">
              <a:rPr lang="en-US" noProof="0" smtClean="0"/>
              <a:t>6/17/2024</a:t>
            </a:fld>
            <a:endParaRPr lang="en-US" noProof="0"/>
          </a:p>
        </p:txBody>
      </p:sp>
      <p:sp>
        <p:nvSpPr>
          <p:cNvPr id="6" name="Footer Placeholder 5">
            <a:extLst>
              <a:ext uri="{FF2B5EF4-FFF2-40B4-BE49-F238E27FC236}">
                <a16:creationId xmlns:a16="http://schemas.microsoft.com/office/drawing/2014/main" id="{7B9E2482-2E7D-4868-95A7-4A55B40FECE1}"/>
              </a:ext>
            </a:extLst>
          </p:cNvPr>
          <p:cNvSpPr>
            <a:spLocks noGrp="1"/>
          </p:cNvSpPr>
          <p:nvPr>
            <p:ph type="ftr" sz="quarter" idx="11"/>
          </p:nvPr>
        </p:nvSpPr>
        <p:spPr/>
        <p:txBody>
          <a:bodyPr/>
          <a:lstStyle/>
          <a:p>
            <a:endParaRPr lang="en-US" noProof="0"/>
          </a:p>
        </p:txBody>
      </p:sp>
    </p:spTree>
    <p:extLst>
      <p:ext uri="{BB962C8B-B14F-4D97-AF65-F5344CB8AC3E}">
        <p14:creationId xmlns:p14="http://schemas.microsoft.com/office/powerpoint/2010/main" val="14933350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E0AA-5363-4861-AB6B-0E4D34D74B92}"/>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3" name="Picture Placeholder 2">
            <a:extLst>
              <a:ext uri="{FF2B5EF4-FFF2-40B4-BE49-F238E27FC236}">
                <a16:creationId xmlns:a16="http://schemas.microsoft.com/office/drawing/2014/main" id="{8D44B7CE-2038-4CCA-AA8A-D03DE5FD9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4" name="Text Placeholder 3">
            <a:extLst>
              <a:ext uri="{FF2B5EF4-FFF2-40B4-BE49-F238E27FC236}">
                <a16:creationId xmlns:a16="http://schemas.microsoft.com/office/drawing/2014/main" id="{EA79774D-36EB-4201-B1AC-922DD2E06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a:extLst>
              <a:ext uri="{FF2B5EF4-FFF2-40B4-BE49-F238E27FC236}">
                <a16:creationId xmlns:a16="http://schemas.microsoft.com/office/drawing/2014/main" id="{CAD1E234-1CB2-41A0-B40D-7E7F160CBA11}"/>
              </a:ext>
            </a:extLst>
          </p:cNvPr>
          <p:cNvSpPr>
            <a:spLocks noGrp="1"/>
          </p:cNvSpPr>
          <p:nvPr>
            <p:ph type="dt" sz="half" idx="10"/>
          </p:nvPr>
        </p:nvSpPr>
        <p:spPr/>
        <p:txBody>
          <a:bodyPr/>
          <a:lstStyle/>
          <a:p>
            <a:fld id="{E2223867-AAA3-4A4E-ACDD-710C4331E442}" type="datetime1">
              <a:rPr lang="en-US" noProof="0" smtClean="0"/>
              <a:t>6/17/2024</a:t>
            </a:fld>
            <a:endParaRPr lang="en-US" noProof="0"/>
          </a:p>
        </p:txBody>
      </p:sp>
      <p:sp>
        <p:nvSpPr>
          <p:cNvPr id="6" name="Footer Placeholder 5">
            <a:extLst>
              <a:ext uri="{FF2B5EF4-FFF2-40B4-BE49-F238E27FC236}">
                <a16:creationId xmlns:a16="http://schemas.microsoft.com/office/drawing/2014/main" id="{99FD472E-6334-4051-B4D9-6361A819F792}"/>
              </a:ext>
            </a:extLst>
          </p:cNvPr>
          <p:cNvSpPr>
            <a:spLocks noGrp="1"/>
          </p:cNvSpPr>
          <p:nvPr>
            <p:ph type="ftr" sz="quarter" idx="11"/>
          </p:nvPr>
        </p:nvSpPr>
        <p:spPr/>
        <p:txBody>
          <a:bodyPr/>
          <a:lstStyle/>
          <a:p>
            <a:endParaRPr lang="en-US" noProof="0"/>
          </a:p>
        </p:txBody>
      </p:sp>
    </p:spTree>
    <p:extLst>
      <p:ext uri="{BB962C8B-B14F-4D97-AF65-F5344CB8AC3E}">
        <p14:creationId xmlns:p14="http://schemas.microsoft.com/office/powerpoint/2010/main" val="6265606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Picture with Caption_2">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29F16048-FF4E-41B1-B3D4-0FB210A70DF2}"/>
              </a:ext>
            </a:extLst>
          </p:cNvPr>
          <p:cNvSpPr/>
          <p:nvPr userDrawn="1"/>
        </p:nvSpPr>
        <p:spPr>
          <a:xfrm>
            <a:off x="0" y="0"/>
            <a:ext cx="6452075" cy="6858000"/>
          </a:xfrm>
          <a:custGeom>
            <a:avLst/>
            <a:gdLst/>
            <a:ahLst/>
            <a:cxnLst/>
            <a:rect l="l" t="t" r="r" b="b"/>
            <a:pathLst>
              <a:path w="6897370" h="6858000">
                <a:moveTo>
                  <a:pt x="0" y="6858000"/>
                </a:moveTo>
                <a:lnTo>
                  <a:pt x="6896900" y="6858000"/>
                </a:lnTo>
                <a:lnTo>
                  <a:pt x="6896900" y="0"/>
                </a:lnTo>
                <a:lnTo>
                  <a:pt x="0" y="0"/>
                </a:lnTo>
                <a:lnTo>
                  <a:pt x="0" y="6858000"/>
                </a:lnTo>
                <a:close/>
              </a:path>
            </a:pathLst>
          </a:custGeom>
          <a:solidFill>
            <a:srgbClr val="0E254E"/>
          </a:solidFill>
        </p:spPr>
        <p:txBody>
          <a:bodyPr wrap="square" lIns="0" tIns="0" rIns="0" bIns="0" rtlCol="0"/>
          <a:lstStyle/>
          <a:p>
            <a:endParaRPr lang="en-US" noProof="0"/>
          </a:p>
        </p:txBody>
      </p:sp>
      <p:sp>
        <p:nvSpPr>
          <p:cNvPr id="2" name="Title 1">
            <a:extLst>
              <a:ext uri="{FF2B5EF4-FFF2-40B4-BE49-F238E27FC236}">
                <a16:creationId xmlns:a16="http://schemas.microsoft.com/office/drawing/2014/main" id="{4690E0AA-5363-4861-AB6B-0E4D34D74B92}"/>
              </a:ext>
            </a:extLst>
          </p:cNvPr>
          <p:cNvSpPr>
            <a:spLocks noGrp="1"/>
          </p:cNvSpPr>
          <p:nvPr>
            <p:ph type="title"/>
          </p:nvPr>
        </p:nvSpPr>
        <p:spPr>
          <a:xfrm>
            <a:off x="7754452" y="452885"/>
            <a:ext cx="3932237" cy="1302111"/>
          </a:xfrm>
        </p:spPr>
        <p:txBody>
          <a:bodyPr anchor="b"/>
          <a:lstStyle>
            <a:lvl1pPr>
              <a:defRPr sz="3200"/>
            </a:lvl1pPr>
          </a:lstStyle>
          <a:p>
            <a:r>
              <a:rPr lang="en-US" noProof="0"/>
              <a:t>Click to edit Master title style</a:t>
            </a:r>
          </a:p>
        </p:txBody>
      </p:sp>
      <p:sp>
        <p:nvSpPr>
          <p:cNvPr id="4" name="Text Placeholder 3">
            <a:extLst>
              <a:ext uri="{FF2B5EF4-FFF2-40B4-BE49-F238E27FC236}">
                <a16:creationId xmlns:a16="http://schemas.microsoft.com/office/drawing/2014/main" id="{EA79774D-36EB-4201-B1AC-922DD2E06640}"/>
              </a:ext>
            </a:extLst>
          </p:cNvPr>
          <p:cNvSpPr>
            <a:spLocks noGrp="1"/>
          </p:cNvSpPr>
          <p:nvPr>
            <p:ph type="body" sz="half" idx="2"/>
          </p:nvPr>
        </p:nvSpPr>
        <p:spPr>
          <a:xfrm>
            <a:off x="457616" y="705587"/>
            <a:ext cx="4057961" cy="1431234"/>
          </a:xfrm>
        </p:spPr>
        <p:txBody>
          <a:bodyPr/>
          <a:lstStyle>
            <a:lvl1pPr marL="0" indent="0">
              <a:buNone/>
              <a:defRPr sz="1600">
                <a:solidFill>
                  <a:schemeClr val="bg2">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a:extLst>
              <a:ext uri="{FF2B5EF4-FFF2-40B4-BE49-F238E27FC236}">
                <a16:creationId xmlns:a16="http://schemas.microsoft.com/office/drawing/2014/main" id="{CAD1E234-1CB2-41A0-B40D-7E7F160CBA11}"/>
              </a:ext>
            </a:extLst>
          </p:cNvPr>
          <p:cNvSpPr>
            <a:spLocks noGrp="1"/>
          </p:cNvSpPr>
          <p:nvPr>
            <p:ph type="dt" sz="half" idx="10"/>
          </p:nvPr>
        </p:nvSpPr>
        <p:spPr/>
        <p:txBody>
          <a:bodyPr/>
          <a:lstStyle/>
          <a:p>
            <a:fld id="{48FA7F10-675B-40B2-8052-F99832DADCB6}" type="datetime1">
              <a:rPr lang="en-US" noProof="0" smtClean="0"/>
              <a:t>6/17/2024</a:t>
            </a:fld>
            <a:endParaRPr lang="en-US" noProof="0"/>
          </a:p>
        </p:txBody>
      </p:sp>
      <p:sp>
        <p:nvSpPr>
          <p:cNvPr id="6" name="Footer Placeholder 5">
            <a:extLst>
              <a:ext uri="{FF2B5EF4-FFF2-40B4-BE49-F238E27FC236}">
                <a16:creationId xmlns:a16="http://schemas.microsoft.com/office/drawing/2014/main" id="{99FD472E-6334-4051-B4D9-6361A819F792}"/>
              </a:ext>
            </a:extLst>
          </p:cNvPr>
          <p:cNvSpPr>
            <a:spLocks noGrp="1"/>
          </p:cNvSpPr>
          <p:nvPr>
            <p:ph type="ftr" sz="quarter" idx="11"/>
          </p:nvPr>
        </p:nvSpPr>
        <p:spPr/>
        <p:txBody>
          <a:bodyPr/>
          <a:lstStyle/>
          <a:p>
            <a:endParaRPr lang="en-US" noProof="0"/>
          </a:p>
        </p:txBody>
      </p:sp>
      <p:sp>
        <p:nvSpPr>
          <p:cNvPr id="3" name="Picture Placeholder 2">
            <a:extLst>
              <a:ext uri="{FF2B5EF4-FFF2-40B4-BE49-F238E27FC236}">
                <a16:creationId xmlns:a16="http://schemas.microsoft.com/office/drawing/2014/main" id="{8D44B7CE-2038-4CCA-AA8A-D03DE5FD956E}"/>
              </a:ext>
            </a:extLst>
          </p:cNvPr>
          <p:cNvSpPr>
            <a:spLocks noGrp="1"/>
          </p:cNvSpPr>
          <p:nvPr>
            <p:ph type="pic" idx="1"/>
          </p:nvPr>
        </p:nvSpPr>
        <p:spPr>
          <a:xfrm>
            <a:off x="6151200" y="2781221"/>
            <a:ext cx="6040800" cy="2736901"/>
          </a:xfrm>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7325123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5" name="Rectangle 14"/>
          <p:cNvSpPr/>
          <p:nvPr userDrawn="1"/>
        </p:nvSpPr>
        <p:spPr>
          <a:xfrm>
            <a:off x="0" y="-1886"/>
            <a:ext cx="8066762" cy="6859886"/>
          </a:xfrm>
          <a:prstGeom prst="rect">
            <a:avLst/>
          </a:prstGeom>
          <a:solidFill>
            <a:srgbClr val="0E2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471057" y="1530969"/>
            <a:ext cx="5425951" cy="1063127"/>
          </a:xfrm>
        </p:spPr>
        <p:txBody>
          <a:bodyPr anchor="t">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8" name="Picture Placeholder 2"/>
          <p:cNvSpPr>
            <a:spLocks noGrp="1"/>
          </p:cNvSpPr>
          <p:nvPr>
            <p:ph type="pic" idx="1"/>
          </p:nvPr>
        </p:nvSpPr>
        <p:spPr>
          <a:xfrm>
            <a:off x="6095586" y="0"/>
            <a:ext cx="6096413"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Text Placeholder 3"/>
          <p:cNvSpPr>
            <a:spLocks noGrp="1"/>
          </p:cNvSpPr>
          <p:nvPr>
            <p:ph type="body" sz="half" idx="2"/>
          </p:nvPr>
        </p:nvSpPr>
        <p:spPr>
          <a:xfrm>
            <a:off x="497620" y="2605663"/>
            <a:ext cx="5399388" cy="998364"/>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0" name="Text Placeholder 19"/>
          <p:cNvSpPr>
            <a:spLocks noGrp="1"/>
          </p:cNvSpPr>
          <p:nvPr>
            <p:ph type="body" sz="quarter" idx="10" hasCustomPrompt="1"/>
          </p:nvPr>
        </p:nvSpPr>
        <p:spPr>
          <a:xfrm>
            <a:off x="1406525" y="3663171"/>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1" name="Text Placeholder 21"/>
          <p:cNvSpPr>
            <a:spLocks noGrp="1"/>
          </p:cNvSpPr>
          <p:nvPr>
            <p:ph type="body" sz="quarter" idx="11"/>
          </p:nvPr>
        </p:nvSpPr>
        <p:spPr>
          <a:xfrm>
            <a:off x="1406525" y="4063496"/>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22" name="Text Placeholder 19"/>
          <p:cNvSpPr>
            <a:spLocks noGrp="1"/>
          </p:cNvSpPr>
          <p:nvPr>
            <p:ph type="body" sz="quarter" idx="12" hasCustomPrompt="1"/>
          </p:nvPr>
        </p:nvSpPr>
        <p:spPr>
          <a:xfrm>
            <a:off x="1392672" y="5182555"/>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3" name="Text Placeholder 21"/>
          <p:cNvSpPr>
            <a:spLocks noGrp="1"/>
          </p:cNvSpPr>
          <p:nvPr>
            <p:ph type="body" sz="quarter" idx="13"/>
          </p:nvPr>
        </p:nvSpPr>
        <p:spPr>
          <a:xfrm>
            <a:off x="1392672" y="5582880"/>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31415553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201478" y="185980"/>
            <a:ext cx="11794210" cy="6431796"/>
          </a:xfrm>
          <a:prstGeom prst="rect">
            <a:avLst/>
          </a:prstGeom>
        </p:spPr>
      </p:pic>
      <p:sp>
        <p:nvSpPr>
          <p:cNvPr id="12" name="Rectangle 11"/>
          <p:cNvSpPr/>
          <p:nvPr userDrawn="1"/>
        </p:nvSpPr>
        <p:spPr>
          <a:xfrm>
            <a:off x="423094" y="185980"/>
            <a:ext cx="11686248" cy="6437745"/>
          </a:xfrm>
          <a:prstGeom prst="rect">
            <a:avLst/>
          </a:prstGeom>
          <a:gradFill flip="none" rotWithShape="1">
            <a:gsLst>
              <a:gs pos="16000">
                <a:schemeClr val="bg1">
                  <a:lumMod val="0"/>
                  <a:lumOff val="100000"/>
                  <a:alpha val="73000"/>
                </a:schemeClr>
              </a:gs>
              <a:gs pos="74000">
                <a:srgbClr val="3E5C74">
                  <a:alpha val="0"/>
                </a:srgbClr>
              </a:gs>
              <a:gs pos="41000">
                <a:srgbClr val="7BADD3">
                  <a:alpha val="0"/>
                </a:srgbClr>
              </a:gs>
              <a:gs pos="100000">
                <a:schemeClr val="accent5">
                  <a:lumMod val="10000"/>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88B91F7B-C4AF-4FC6-A6BE-657DEF6D5358}"/>
              </a:ext>
            </a:extLst>
          </p:cNvPr>
          <p:cNvSpPr>
            <a:spLocks noGrp="1"/>
          </p:cNvSpPr>
          <p:nvPr>
            <p:ph type="dt" sz="half" idx="10"/>
          </p:nvPr>
        </p:nvSpPr>
        <p:spPr/>
        <p:txBody>
          <a:bodyPr/>
          <a:lstStyle/>
          <a:p>
            <a:fld id="{17596BDC-0E7B-483A-B812-39DD1BB4E0E3}" type="datetime1">
              <a:rPr lang="en-US" noProof="0" smtClean="0"/>
              <a:t>6/17/2024</a:t>
            </a:fld>
            <a:endParaRPr lang="en-US" noProof="0"/>
          </a:p>
        </p:txBody>
      </p:sp>
      <p:sp>
        <p:nvSpPr>
          <p:cNvPr id="5" name="Footer Placeholder 4">
            <a:extLst>
              <a:ext uri="{FF2B5EF4-FFF2-40B4-BE49-F238E27FC236}">
                <a16:creationId xmlns:a16="http://schemas.microsoft.com/office/drawing/2014/main" id="{5BED32F8-B0C7-4332-B0A5-BC19DD8C4CF5}"/>
              </a:ext>
            </a:extLst>
          </p:cNvPr>
          <p:cNvSpPr>
            <a:spLocks noGrp="1"/>
          </p:cNvSpPr>
          <p:nvPr>
            <p:ph type="ftr" sz="quarter" idx="11"/>
          </p:nvPr>
        </p:nvSpPr>
        <p:spPr/>
        <p:txBody>
          <a:bodyPr/>
          <a:lstStyle/>
          <a:p>
            <a:endParaRPr lang="en-US" noProof="0"/>
          </a:p>
        </p:txBody>
      </p:sp>
    </p:spTree>
    <p:extLst>
      <p:ext uri="{BB962C8B-B14F-4D97-AF65-F5344CB8AC3E}">
        <p14:creationId xmlns:p14="http://schemas.microsoft.com/office/powerpoint/2010/main" val="15910481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11141-A77D-4E0E-8CAF-4CD3B279937B}"/>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017EFDE0-5A54-402A-B0C3-6BC0BB739C25}"/>
              </a:ext>
            </a:extLst>
          </p:cNvPr>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A2825AD-4585-4E37-A076-3D0070C9300C}"/>
              </a:ext>
            </a:extLst>
          </p:cNvPr>
          <p:cNvSpPr>
            <a:spLocks noGrp="1"/>
          </p:cNvSpPr>
          <p:nvPr>
            <p:ph type="dt" sz="half" idx="10"/>
          </p:nvPr>
        </p:nvSpPr>
        <p:spPr/>
        <p:txBody>
          <a:bodyPr/>
          <a:lstStyle/>
          <a:p>
            <a:fld id="{C8AE4F23-1FF9-4C32-B0A1-6D6A20D483CA}" type="datetime1">
              <a:rPr lang="en-US" noProof="0" smtClean="0"/>
              <a:t>6/17/2024</a:t>
            </a:fld>
            <a:endParaRPr lang="en-US" noProof="0"/>
          </a:p>
        </p:txBody>
      </p:sp>
      <p:sp>
        <p:nvSpPr>
          <p:cNvPr id="5" name="Footer Placeholder 4">
            <a:extLst>
              <a:ext uri="{FF2B5EF4-FFF2-40B4-BE49-F238E27FC236}">
                <a16:creationId xmlns:a16="http://schemas.microsoft.com/office/drawing/2014/main" id="{512064AD-EDC3-4B13-8CD6-49EB60099ED4}"/>
              </a:ext>
            </a:extLst>
          </p:cNvPr>
          <p:cNvSpPr>
            <a:spLocks noGrp="1"/>
          </p:cNvSpPr>
          <p:nvPr>
            <p:ph type="ftr" sz="quarter" idx="11"/>
          </p:nvPr>
        </p:nvSpPr>
        <p:spPr/>
        <p:txBody>
          <a:bodyPr/>
          <a:lstStyle/>
          <a:p>
            <a:endParaRPr lang="en-US" noProof="0"/>
          </a:p>
        </p:txBody>
      </p:sp>
    </p:spTree>
    <p:extLst>
      <p:ext uri="{BB962C8B-B14F-4D97-AF65-F5344CB8AC3E}">
        <p14:creationId xmlns:p14="http://schemas.microsoft.com/office/powerpoint/2010/main" val="39356618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FA988-92AD-48D7-890A-AA0540961DE2}"/>
              </a:ext>
            </a:extLst>
          </p:cNvPr>
          <p:cNvSpPr>
            <a:spLocks noGrp="1"/>
          </p:cNvSpPr>
          <p:nvPr>
            <p:ph type="title"/>
          </p:nvPr>
        </p:nvSpPr>
        <p:spPr>
          <a:xfrm>
            <a:off x="831850" y="1709738"/>
            <a:ext cx="10515600" cy="2852737"/>
          </a:xfrm>
        </p:spPr>
        <p:txBody>
          <a:bodyPr anchor="b"/>
          <a:lstStyle>
            <a:lvl1pPr>
              <a:defRPr sz="6000"/>
            </a:lvl1pPr>
          </a:lstStyle>
          <a:p>
            <a:r>
              <a:rPr lang="en-US" noProof="0"/>
              <a:t>Click to edit Master title style</a:t>
            </a:r>
          </a:p>
        </p:txBody>
      </p:sp>
      <p:sp>
        <p:nvSpPr>
          <p:cNvPr id="3" name="Text Placeholder 2">
            <a:extLst>
              <a:ext uri="{FF2B5EF4-FFF2-40B4-BE49-F238E27FC236}">
                <a16:creationId xmlns:a16="http://schemas.microsoft.com/office/drawing/2014/main" id="{EAA999FA-A189-41DB-9CFC-D1356C5343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B24D83DC-20E7-4B71-9794-36FC33B1BA03}"/>
              </a:ext>
            </a:extLst>
          </p:cNvPr>
          <p:cNvSpPr>
            <a:spLocks noGrp="1"/>
          </p:cNvSpPr>
          <p:nvPr>
            <p:ph type="dt" sz="half" idx="10"/>
          </p:nvPr>
        </p:nvSpPr>
        <p:spPr/>
        <p:txBody>
          <a:bodyPr/>
          <a:lstStyle/>
          <a:p>
            <a:fld id="{F27036E8-AA39-4877-9080-5A762CC8C4A9}" type="datetime1">
              <a:rPr lang="en-US" noProof="0" smtClean="0"/>
              <a:t>6/17/2024</a:t>
            </a:fld>
            <a:endParaRPr lang="en-US" noProof="0"/>
          </a:p>
        </p:txBody>
      </p:sp>
      <p:sp>
        <p:nvSpPr>
          <p:cNvPr id="5" name="Footer Placeholder 4">
            <a:extLst>
              <a:ext uri="{FF2B5EF4-FFF2-40B4-BE49-F238E27FC236}">
                <a16:creationId xmlns:a16="http://schemas.microsoft.com/office/drawing/2014/main" id="{44E7D103-1290-4592-B37C-19C9C9DBEAE4}"/>
              </a:ext>
            </a:extLst>
          </p:cNvPr>
          <p:cNvSpPr>
            <a:spLocks noGrp="1"/>
          </p:cNvSpPr>
          <p:nvPr>
            <p:ph type="ftr" sz="quarter" idx="11"/>
          </p:nvPr>
        </p:nvSpPr>
        <p:spPr/>
        <p:txBody>
          <a:bodyPr/>
          <a:lstStyle/>
          <a:p>
            <a:endParaRPr lang="en-US" noProof="0"/>
          </a:p>
        </p:txBody>
      </p:sp>
    </p:spTree>
    <p:extLst>
      <p:ext uri="{BB962C8B-B14F-4D97-AF65-F5344CB8AC3E}">
        <p14:creationId xmlns:p14="http://schemas.microsoft.com/office/powerpoint/2010/main" val="1571360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bg>
      <p:bgRef idx="1001">
        <a:schemeClr val="bg1"/>
      </p:bgRef>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921166" y="1719960"/>
            <a:ext cx="8562109" cy="2002296"/>
          </a:xfrm>
        </p:spPr>
        <p:txBody>
          <a:bodyPr anchor="ctr">
            <a:normAutofit/>
          </a:bodyPr>
          <a:lstStyle>
            <a:lvl1pPr algn="ctr">
              <a:defRPr sz="3600" b="1" baseline="0">
                <a:solidFill>
                  <a:srgbClr val="00205C"/>
                </a:solidFill>
                <a:latin typeface="Arial" panose="020B0604020202020204" pitchFamily="34" charset="0"/>
                <a:ea typeface="Verdana" panose="020B0604030504040204" pitchFamily="34" charset="0"/>
                <a:cs typeface="Arial" panose="020B0604020202020204" pitchFamily="34" charset="0"/>
              </a:defRPr>
            </a:lvl1pPr>
          </a:lstStyle>
          <a:p>
            <a:r>
              <a:rPr lang="en-US"/>
              <a:t>IF YOU WANT SUCCESS, </a:t>
            </a:r>
            <a:br>
              <a:rPr lang="en-US"/>
            </a:br>
            <a:r>
              <a:rPr lang="en-US"/>
              <a:t>DON’T STOP TRYING </a:t>
            </a:r>
            <a:br>
              <a:rPr lang="en-US"/>
            </a:br>
            <a:r>
              <a:rPr lang="en-US"/>
              <a:t>TO LEARN UNTIL THE END</a:t>
            </a:r>
          </a:p>
        </p:txBody>
      </p:sp>
      <p:sp>
        <p:nvSpPr>
          <p:cNvPr id="7" name="Subtitle 2"/>
          <p:cNvSpPr>
            <a:spLocks noGrp="1"/>
          </p:cNvSpPr>
          <p:nvPr>
            <p:ph type="subTitle" idx="1" hasCustomPrompt="1"/>
          </p:nvPr>
        </p:nvSpPr>
        <p:spPr>
          <a:xfrm>
            <a:off x="1524000" y="3870036"/>
            <a:ext cx="9144000" cy="132186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whatever text you would like to see as a message here</a:t>
            </a:r>
          </a:p>
          <a:p>
            <a:endParaRPr lang="en-US"/>
          </a:p>
        </p:txBody>
      </p:sp>
      <p:sp>
        <p:nvSpPr>
          <p:cNvPr id="10" name="Rectangle 9"/>
          <p:cNvSpPr/>
          <p:nvPr userDrawn="1"/>
        </p:nvSpPr>
        <p:spPr>
          <a:xfrm>
            <a:off x="4038600" y="1522252"/>
            <a:ext cx="4114800" cy="197708"/>
          </a:xfrm>
          <a:prstGeom prst="rect">
            <a:avLst/>
          </a:prstGeom>
          <a:solidFill>
            <a:srgbClr val="C89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4038600" y="4846896"/>
            <a:ext cx="4114800" cy="197708"/>
          </a:xfrm>
          <a:prstGeom prst="rect">
            <a:avLst/>
          </a:prstGeom>
          <a:solidFill>
            <a:srgbClr val="C89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189283"/>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76098-6FA1-470A-BEF4-E4B0AC75E8F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4B647ABC-6745-43B6-8A64-6E191BD65CA2}"/>
              </a:ext>
            </a:extLst>
          </p:cNvPr>
          <p:cNvSpPr>
            <a:spLocks noGrp="1"/>
          </p:cNvSpPr>
          <p:nvPr>
            <p:ph sz="half" idx="1"/>
          </p:nvPr>
        </p:nvSpPr>
        <p:spPr>
          <a:xfrm>
            <a:off x="838200" y="1825625"/>
            <a:ext cx="51816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E4387105-2538-4216-9A7E-445FA092F960}"/>
              </a:ext>
            </a:extLst>
          </p:cNvPr>
          <p:cNvSpPr>
            <a:spLocks noGrp="1"/>
          </p:cNvSpPr>
          <p:nvPr>
            <p:ph sz="half" idx="2"/>
          </p:nvPr>
        </p:nvSpPr>
        <p:spPr>
          <a:xfrm>
            <a:off x="6172200" y="1825625"/>
            <a:ext cx="51816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47F57DE0-C032-4FCC-9006-09C2C328A665}"/>
              </a:ext>
            </a:extLst>
          </p:cNvPr>
          <p:cNvSpPr>
            <a:spLocks noGrp="1"/>
          </p:cNvSpPr>
          <p:nvPr>
            <p:ph type="dt" sz="half" idx="10"/>
          </p:nvPr>
        </p:nvSpPr>
        <p:spPr/>
        <p:txBody>
          <a:bodyPr/>
          <a:lstStyle/>
          <a:p>
            <a:fld id="{80E9EB52-5A56-4112-B05D-322F29779E51}" type="datetime1">
              <a:rPr lang="en-US" noProof="0" smtClean="0"/>
              <a:t>6/17/2024</a:t>
            </a:fld>
            <a:endParaRPr lang="en-US" noProof="0"/>
          </a:p>
        </p:txBody>
      </p:sp>
      <p:sp>
        <p:nvSpPr>
          <p:cNvPr id="6" name="Footer Placeholder 5">
            <a:extLst>
              <a:ext uri="{FF2B5EF4-FFF2-40B4-BE49-F238E27FC236}">
                <a16:creationId xmlns:a16="http://schemas.microsoft.com/office/drawing/2014/main" id="{90C776CB-2819-4488-9012-A6EA22079A47}"/>
              </a:ext>
            </a:extLst>
          </p:cNvPr>
          <p:cNvSpPr>
            <a:spLocks noGrp="1"/>
          </p:cNvSpPr>
          <p:nvPr>
            <p:ph type="ftr" sz="quarter" idx="11"/>
          </p:nvPr>
        </p:nvSpPr>
        <p:spPr/>
        <p:txBody>
          <a:bodyPr/>
          <a:lstStyle/>
          <a:p>
            <a:endParaRPr lang="en-US" noProof="0"/>
          </a:p>
        </p:txBody>
      </p:sp>
    </p:spTree>
    <p:extLst>
      <p:ext uri="{BB962C8B-B14F-4D97-AF65-F5344CB8AC3E}">
        <p14:creationId xmlns:p14="http://schemas.microsoft.com/office/powerpoint/2010/main" val="29115459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3C73-1D0F-45F9-A7E4-E9D24EAFDE3D}"/>
              </a:ext>
            </a:extLst>
          </p:cNvPr>
          <p:cNvSpPr>
            <a:spLocks noGrp="1"/>
          </p:cNvSpPr>
          <p:nvPr>
            <p:ph type="title"/>
          </p:nvPr>
        </p:nvSpPr>
        <p:spPr>
          <a:xfrm>
            <a:off x="839788" y="365125"/>
            <a:ext cx="10515600" cy="1325563"/>
          </a:xfrm>
        </p:spPr>
        <p:txBody>
          <a:bodyPr/>
          <a:lstStyle/>
          <a:p>
            <a:r>
              <a:rPr lang="en-US" noProof="0"/>
              <a:t>Click to edit Master title style</a:t>
            </a:r>
          </a:p>
        </p:txBody>
      </p:sp>
      <p:sp>
        <p:nvSpPr>
          <p:cNvPr id="3" name="Text Placeholder 2">
            <a:extLst>
              <a:ext uri="{FF2B5EF4-FFF2-40B4-BE49-F238E27FC236}">
                <a16:creationId xmlns:a16="http://schemas.microsoft.com/office/drawing/2014/main" id="{D3B88E76-F6AB-4621-A9A6-20A81C5A3F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6A313FB9-6D6C-4F61-9E7A-76E686D06C25}"/>
              </a:ext>
            </a:extLst>
          </p:cNvPr>
          <p:cNvSpPr>
            <a:spLocks noGrp="1"/>
          </p:cNvSpPr>
          <p:nvPr>
            <p:ph sz="half" idx="2"/>
          </p:nvPr>
        </p:nvSpPr>
        <p:spPr>
          <a:xfrm>
            <a:off x="839788" y="2505075"/>
            <a:ext cx="5157787"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2A93A737-E48B-4909-BE04-F55B581032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a:extLst>
              <a:ext uri="{FF2B5EF4-FFF2-40B4-BE49-F238E27FC236}">
                <a16:creationId xmlns:a16="http://schemas.microsoft.com/office/drawing/2014/main" id="{D8F9958C-DB5F-444E-ACE8-73F5E0CA67F1}"/>
              </a:ext>
            </a:extLst>
          </p:cNvPr>
          <p:cNvSpPr>
            <a:spLocks noGrp="1"/>
          </p:cNvSpPr>
          <p:nvPr>
            <p:ph sz="quarter" idx="4"/>
          </p:nvPr>
        </p:nvSpPr>
        <p:spPr>
          <a:xfrm>
            <a:off x="6172200" y="2505075"/>
            <a:ext cx="5183188"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11D097D1-3052-4C1F-B573-CA25FFF6CCB5}"/>
              </a:ext>
            </a:extLst>
          </p:cNvPr>
          <p:cNvSpPr>
            <a:spLocks noGrp="1"/>
          </p:cNvSpPr>
          <p:nvPr>
            <p:ph type="dt" sz="half" idx="10"/>
          </p:nvPr>
        </p:nvSpPr>
        <p:spPr/>
        <p:txBody>
          <a:bodyPr/>
          <a:lstStyle/>
          <a:p>
            <a:fld id="{B0320CB5-8660-45BB-94F6-774E9A1A82D7}" type="datetime1">
              <a:rPr lang="en-US" noProof="0" smtClean="0"/>
              <a:t>6/17/2024</a:t>
            </a:fld>
            <a:endParaRPr lang="en-US" noProof="0"/>
          </a:p>
        </p:txBody>
      </p:sp>
      <p:sp>
        <p:nvSpPr>
          <p:cNvPr id="8" name="Footer Placeholder 7">
            <a:extLst>
              <a:ext uri="{FF2B5EF4-FFF2-40B4-BE49-F238E27FC236}">
                <a16:creationId xmlns:a16="http://schemas.microsoft.com/office/drawing/2014/main" id="{F2607AC3-2220-4DDA-A22A-C404538FE48E}"/>
              </a:ext>
            </a:extLst>
          </p:cNvPr>
          <p:cNvSpPr>
            <a:spLocks noGrp="1"/>
          </p:cNvSpPr>
          <p:nvPr>
            <p:ph type="ftr" sz="quarter" idx="11"/>
          </p:nvPr>
        </p:nvSpPr>
        <p:spPr/>
        <p:txBody>
          <a:bodyPr/>
          <a:lstStyle/>
          <a:p>
            <a:endParaRPr lang="en-US" noProof="0"/>
          </a:p>
        </p:txBody>
      </p:sp>
    </p:spTree>
    <p:extLst>
      <p:ext uri="{BB962C8B-B14F-4D97-AF65-F5344CB8AC3E}">
        <p14:creationId xmlns:p14="http://schemas.microsoft.com/office/powerpoint/2010/main" val="26927971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9EF5-3FD9-4423-A9E8-B67B4E902E9B}"/>
              </a:ext>
            </a:extLst>
          </p:cNvPr>
          <p:cNvSpPr>
            <a:spLocks noGrp="1"/>
          </p:cNvSpPr>
          <p:nvPr>
            <p:ph type="title"/>
          </p:nvPr>
        </p:nvSpPr>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30D7191-31B4-440E-A4E9-F412FA55824C}"/>
              </a:ext>
            </a:extLst>
          </p:cNvPr>
          <p:cNvSpPr>
            <a:spLocks noGrp="1"/>
          </p:cNvSpPr>
          <p:nvPr>
            <p:ph type="dt" sz="half" idx="10"/>
          </p:nvPr>
        </p:nvSpPr>
        <p:spPr/>
        <p:txBody>
          <a:bodyPr/>
          <a:lstStyle/>
          <a:p>
            <a:fld id="{739B3A3D-E340-44AC-A712-045B3FF690DE}" type="datetime1">
              <a:rPr lang="en-US" noProof="0" smtClean="0"/>
              <a:t>6/17/2024</a:t>
            </a:fld>
            <a:endParaRPr lang="en-US" noProof="0"/>
          </a:p>
        </p:txBody>
      </p:sp>
      <p:sp>
        <p:nvSpPr>
          <p:cNvPr id="4" name="Footer Placeholder 3">
            <a:extLst>
              <a:ext uri="{FF2B5EF4-FFF2-40B4-BE49-F238E27FC236}">
                <a16:creationId xmlns:a16="http://schemas.microsoft.com/office/drawing/2014/main" id="{8EC85CB6-0880-4BF0-8E98-291E70C71377}"/>
              </a:ext>
            </a:extLst>
          </p:cNvPr>
          <p:cNvSpPr>
            <a:spLocks noGrp="1"/>
          </p:cNvSpPr>
          <p:nvPr>
            <p:ph type="ftr" sz="quarter" idx="11"/>
          </p:nvPr>
        </p:nvSpPr>
        <p:spPr/>
        <p:txBody>
          <a:bodyPr/>
          <a:lstStyle/>
          <a:p>
            <a:endParaRPr lang="en-US" noProof="0"/>
          </a:p>
        </p:txBody>
      </p:sp>
    </p:spTree>
    <p:extLst>
      <p:ext uri="{BB962C8B-B14F-4D97-AF65-F5344CB8AC3E}">
        <p14:creationId xmlns:p14="http://schemas.microsoft.com/office/powerpoint/2010/main" val="40543459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55C546-684A-45B9-8890-66DC55DF7D06}"/>
              </a:ext>
            </a:extLst>
          </p:cNvPr>
          <p:cNvSpPr>
            <a:spLocks noGrp="1"/>
          </p:cNvSpPr>
          <p:nvPr>
            <p:ph type="dt" sz="half" idx="10"/>
          </p:nvPr>
        </p:nvSpPr>
        <p:spPr/>
        <p:txBody>
          <a:bodyPr/>
          <a:lstStyle/>
          <a:p>
            <a:fld id="{F2FB2172-5526-4156-92B7-3E6942521852}" type="datetime1">
              <a:rPr lang="en-US" noProof="0" smtClean="0"/>
              <a:t>6/17/2024</a:t>
            </a:fld>
            <a:endParaRPr lang="en-US" noProof="0"/>
          </a:p>
        </p:txBody>
      </p:sp>
      <p:sp>
        <p:nvSpPr>
          <p:cNvPr id="3" name="Footer Placeholder 2">
            <a:extLst>
              <a:ext uri="{FF2B5EF4-FFF2-40B4-BE49-F238E27FC236}">
                <a16:creationId xmlns:a16="http://schemas.microsoft.com/office/drawing/2014/main" id="{4543EBDF-D696-42F7-B962-56F5FEE120CC}"/>
              </a:ext>
            </a:extLst>
          </p:cNvPr>
          <p:cNvSpPr>
            <a:spLocks noGrp="1"/>
          </p:cNvSpPr>
          <p:nvPr>
            <p:ph type="ftr" sz="quarter" idx="11"/>
          </p:nvPr>
        </p:nvSpPr>
        <p:spPr/>
        <p:txBody>
          <a:bodyPr/>
          <a:lstStyle/>
          <a:p>
            <a:endParaRPr lang="en-US" noProof="0"/>
          </a:p>
        </p:txBody>
      </p:sp>
    </p:spTree>
    <p:extLst>
      <p:ext uri="{BB962C8B-B14F-4D97-AF65-F5344CB8AC3E}">
        <p14:creationId xmlns:p14="http://schemas.microsoft.com/office/powerpoint/2010/main" val="35989597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9C90-06AB-49B5-9970-F5791DE93A41}"/>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3" name="Content Placeholder 2">
            <a:extLst>
              <a:ext uri="{FF2B5EF4-FFF2-40B4-BE49-F238E27FC236}">
                <a16:creationId xmlns:a16="http://schemas.microsoft.com/office/drawing/2014/main" id="{EFFB0071-932D-4CA0-92FB-A6E75AC85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71C8D9F5-8B70-4BDD-9CB5-BBF87CF55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a:extLst>
              <a:ext uri="{FF2B5EF4-FFF2-40B4-BE49-F238E27FC236}">
                <a16:creationId xmlns:a16="http://schemas.microsoft.com/office/drawing/2014/main" id="{7989DE91-7A80-4682-9D32-2CD41DEFB7B2}"/>
              </a:ext>
            </a:extLst>
          </p:cNvPr>
          <p:cNvSpPr>
            <a:spLocks noGrp="1"/>
          </p:cNvSpPr>
          <p:nvPr>
            <p:ph type="dt" sz="half" idx="10"/>
          </p:nvPr>
        </p:nvSpPr>
        <p:spPr/>
        <p:txBody>
          <a:bodyPr/>
          <a:lstStyle/>
          <a:p>
            <a:fld id="{559605A4-9D23-4025-B2ED-026AE7E21E21}" type="datetime1">
              <a:rPr lang="en-US" noProof="0" smtClean="0"/>
              <a:t>6/17/2024</a:t>
            </a:fld>
            <a:endParaRPr lang="en-US" noProof="0"/>
          </a:p>
        </p:txBody>
      </p:sp>
      <p:sp>
        <p:nvSpPr>
          <p:cNvPr id="6" name="Footer Placeholder 5">
            <a:extLst>
              <a:ext uri="{FF2B5EF4-FFF2-40B4-BE49-F238E27FC236}">
                <a16:creationId xmlns:a16="http://schemas.microsoft.com/office/drawing/2014/main" id="{7B9E2482-2E7D-4868-95A7-4A55B40FECE1}"/>
              </a:ext>
            </a:extLst>
          </p:cNvPr>
          <p:cNvSpPr>
            <a:spLocks noGrp="1"/>
          </p:cNvSpPr>
          <p:nvPr>
            <p:ph type="ftr" sz="quarter" idx="11"/>
          </p:nvPr>
        </p:nvSpPr>
        <p:spPr/>
        <p:txBody>
          <a:bodyPr/>
          <a:lstStyle/>
          <a:p>
            <a:endParaRPr lang="en-US" noProof="0"/>
          </a:p>
        </p:txBody>
      </p:sp>
    </p:spTree>
    <p:extLst>
      <p:ext uri="{BB962C8B-B14F-4D97-AF65-F5344CB8AC3E}">
        <p14:creationId xmlns:p14="http://schemas.microsoft.com/office/powerpoint/2010/main" val="9527844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E0AA-5363-4861-AB6B-0E4D34D74B92}"/>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3" name="Picture Placeholder 2">
            <a:extLst>
              <a:ext uri="{FF2B5EF4-FFF2-40B4-BE49-F238E27FC236}">
                <a16:creationId xmlns:a16="http://schemas.microsoft.com/office/drawing/2014/main" id="{8D44B7CE-2038-4CCA-AA8A-D03DE5FD9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4" name="Text Placeholder 3">
            <a:extLst>
              <a:ext uri="{FF2B5EF4-FFF2-40B4-BE49-F238E27FC236}">
                <a16:creationId xmlns:a16="http://schemas.microsoft.com/office/drawing/2014/main" id="{EA79774D-36EB-4201-B1AC-922DD2E06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a:extLst>
              <a:ext uri="{FF2B5EF4-FFF2-40B4-BE49-F238E27FC236}">
                <a16:creationId xmlns:a16="http://schemas.microsoft.com/office/drawing/2014/main" id="{CAD1E234-1CB2-41A0-B40D-7E7F160CBA11}"/>
              </a:ext>
            </a:extLst>
          </p:cNvPr>
          <p:cNvSpPr>
            <a:spLocks noGrp="1"/>
          </p:cNvSpPr>
          <p:nvPr>
            <p:ph type="dt" sz="half" idx="10"/>
          </p:nvPr>
        </p:nvSpPr>
        <p:spPr/>
        <p:txBody>
          <a:bodyPr/>
          <a:lstStyle/>
          <a:p>
            <a:fld id="{E2223867-AAA3-4A4E-ACDD-710C4331E442}" type="datetime1">
              <a:rPr lang="en-US" noProof="0" smtClean="0"/>
              <a:t>6/17/2024</a:t>
            </a:fld>
            <a:endParaRPr lang="en-US" noProof="0"/>
          </a:p>
        </p:txBody>
      </p:sp>
      <p:sp>
        <p:nvSpPr>
          <p:cNvPr id="6" name="Footer Placeholder 5">
            <a:extLst>
              <a:ext uri="{FF2B5EF4-FFF2-40B4-BE49-F238E27FC236}">
                <a16:creationId xmlns:a16="http://schemas.microsoft.com/office/drawing/2014/main" id="{99FD472E-6334-4051-B4D9-6361A819F792}"/>
              </a:ext>
            </a:extLst>
          </p:cNvPr>
          <p:cNvSpPr>
            <a:spLocks noGrp="1"/>
          </p:cNvSpPr>
          <p:nvPr>
            <p:ph type="ftr" sz="quarter" idx="11"/>
          </p:nvPr>
        </p:nvSpPr>
        <p:spPr/>
        <p:txBody>
          <a:bodyPr/>
          <a:lstStyle/>
          <a:p>
            <a:endParaRPr lang="en-US" noProof="0"/>
          </a:p>
        </p:txBody>
      </p:sp>
    </p:spTree>
    <p:extLst>
      <p:ext uri="{BB962C8B-B14F-4D97-AF65-F5344CB8AC3E}">
        <p14:creationId xmlns:p14="http://schemas.microsoft.com/office/powerpoint/2010/main" val="2542093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Picture with Caption_2">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29F16048-FF4E-41B1-B3D4-0FB210A70DF2}"/>
              </a:ext>
            </a:extLst>
          </p:cNvPr>
          <p:cNvSpPr/>
          <p:nvPr userDrawn="1"/>
        </p:nvSpPr>
        <p:spPr>
          <a:xfrm>
            <a:off x="0" y="0"/>
            <a:ext cx="6452075" cy="6858000"/>
          </a:xfrm>
          <a:custGeom>
            <a:avLst/>
            <a:gdLst/>
            <a:ahLst/>
            <a:cxnLst/>
            <a:rect l="l" t="t" r="r" b="b"/>
            <a:pathLst>
              <a:path w="6897370" h="6858000">
                <a:moveTo>
                  <a:pt x="0" y="6858000"/>
                </a:moveTo>
                <a:lnTo>
                  <a:pt x="6896900" y="6858000"/>
                </a:lnTo>
                <a:lnTo>
                  <a:pt x="6896900" y="0"/>
                </a:lnTo>
                <a:lnTo>
                  <a:pt x="0" y="0"/>
                </a:lnTo>
                <a:lnTo>
                  <a:pt x="0" y="6858000"/>
                </a:lnTo>
                <a:close/>
              </a:path>
            </a:pathLst>
          </a:custGeom>
          <a:solidFill>
            <a:srgbClr val="0E254E"/>
          </a:solidFill>
        </p:spPr>
        <p:txBody>
          <a:bodyPr wrap="square" lIns="0" tIns="0" rIns="0" bIns="0" rtlCol="0"/>
          <a:lstStyle/>
          <a:p>
            <a:endParaRPr lang="en-US" noProof="0"/>
          </a:p>
        </p:txBody>
      </p:sp>
      <p:sp>
        <p:nvSpPr>
          <p:cNvPr id="2" name="Title 1">
            <a:extLst>
              <a:ext uri="{FF2B5EF4-FFF2-40B4-BE49-F238E27FC236}">
                <a16:creationId xmlns:a16="http://schemas.microsoft.com/office/drawing/2014/main" id="{4690E0AA-5363-4861-AB6B-0E4D34D74B92}"/>
              </a:ext>
            </a:extLst>
          </p:cNvPr>
          <p:cNvSpPr>
            <a:spLocks noGrp="1"/>
          </p:cNvSpPr>
          <p:nvPr>
            <p:ph type="title"/>
          </p:nvPr>
        </p:nvSpPr>
        <p:spPr>
          <a:xfrm>
            <a:off x="7754452" y="452885"/>
            <a:ext cx="3932237" cy="1302111"/>
          </a:xfrm>
        </p:spPr>
        <p:txBody>
          <a:bodyPr anchor="b"/>
          <a:lstStyle>
            <a:lvl1pPr>
              <a:defRPr sz="3200"/>
            </a:lvl1pPr>
          </a:lstStyle>
          <a:p>
            <a:r>
              <a:rPr lang="en-US" noProof="0"/>
              <a:t>Click to edit Master title style</a:t>
            </a:r>
          </a:p>
        </p:txBody>
      </p:sp>
      <p:sp>
        <p:nvSpPr>
          <p:cNvPr id="4" name="Text Placeholder 3">
            <a:extLst>
              <a:ext uri="{FF2B5EF4-FFF2-40B4-BE49-F238E27FC236}">
                <a16:creationId xmlns:a16="http://schemas.microsoft.com/office/drawing/2014/main" id="{EA79774D-36EB-4201-B1AC-922DD2E06640}"/>
              </a:ext>
            </a:extLst>
          </p:cNvPr>
          <p:cNvSpPr>
            <a:spLocks noGrp="1"/>
          </p:cNvSpPr>
          <p:nvPr>
            <p:ph type="body" sz="half" idx="2"/>
          </p:nvPr>
        </p:nvSpPr>
        <p:spPr>
          <a:xfrm>
            <a:off x="457616" y="705587"/>
            <a:ext cx="4057961" cy="1431234"/>
          </a:xfrm>
        </p:spPr>
        <p:txBody>
          <a:bodyPr/>
          <a:lstStyle>
            <a:lvl1pPr marL="0" indent="0">
              <a:buNone/>
              <a:defRPr sz="1600">
                <a:solidFill>
                  <a:schemeClr val="bg2">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a:extLst>
              <a:ext uri="{FF2B5EF4-FFF2-40B4-BE49-F238E27FC236}">
                <a16:creationId xmlns:a16="http://schemas.microsoft.com/office/drawing/2014/main" id="{CAD1E234-1CB2-41A0-B40D-7E7F160CBA11}"/>
              </a:ext>
            </a:extLst>
          </p:cNvPr>
          <p:cNvSpPr>
            <a:spLocks noGrp="1"/>
          </p:cNvSpPr>
          <p:nvPr>
            <p:ph type="dt" sz="half" idx="10"/>
          </p:nvPr>
        </p:nvSpPr>
        <p:spPr/>
        <p:txBody>
          <a:bodyPr/>
          <a:lstStyle/>
          <a:p>
            <a:fld id="{48FA7F10-675B-40B2-8052-F99832DADCB6}" type="datetime1">
              <a:rPr lang="en-US" noProof="0" smtClean="0"/>
              <a:t>6/17/2024</a:t>
            </a:fld>
            <a:endParaRPr lang="en-US" noProof="0"/>
          </a:p>
        </p:txBody>
      </p:sp>
      <p:sp>
        <p:nvSpPr>
          <p:cNvPr id="6" name="Footer Placeholder 5">
            <a:extLst>
              <a:ext uri="{FF2B5EF4-FFF2-40B4-BE49-F238E27FC236}">
                <a16:creationId xmlns:a16="http://schemas.microsoft.com/office/drawing/2014/main" id="{99FD472E-6334-4051-B4D9-6361A819F792}"/>
              </a:ext>
            </a:extLst>
          </p:cNvPr>
          <p:cNvSpPr>
            <a:spLocks noGrp="1"/>
          </p:cNvSpPr>
          <p:nvPr>
            <p:ph type="ftr" sz="quarter" idx="11"/>
          </p:nvPr>
        </p:nvSpPr>
        <p:spPr/>
        <p:txBody>
          <a:bodyPr/>
          <a:lstStyle/>
          <a:p>
            <a:endParaRPr lang="en-US" noProof="0"/>
          </a:p>
        </p:txBody>
      </p:sp>
      <p:sp>
        <p:nvSpPr>
          <p:cNvPr id="3" name="Picture Placeholder 2">
            <a:extLst>
              <a:ext uri="{FF2B5EF4-FFF2-40B4-BE49-F238E27FC236}">
                <a16:creationId xmlns:a16="http://schemas.microsoft.com/office/drawing/2014/main" id="{8D44B7CE-2038-4CCA-AA8A-D03DE5FD956E}"/>
              </a:ext>
            </a:extLst>
          </p:cNvPr>
          <p:cNvSpPr>
            <a:spLocks noGrp="1"/>
          </p:cNvSpPr>
          <p:nvPr>
            <p:ph type="pic" idx="1"/>
          </p:nvPr>
        </p:nvSpPr>
        <p:spPr>
          <a:xfrm>
            <a:off x="6151200" y="2781221"/>
            <a:ext cx="6040800" cy="2736901"/>
          </a:xfrm>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4681230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8" name="Rectangle 7"/>
          <p:cNvSpPr/>
          <p:nvPr userDrawn="1"/>
        </p:nvSpPr>
        <p:spPr>
          <a:xfrm>
            <a:off x="0" y="0"/>
            <a:ext cx="6096000" cy="6858000"/>
          </a:xfrm>
          <a:prstGeom prst="rect">
            <a:avLst/>
          </a:prstGeom>
          <a:solidFill>
            <a:srgbClr val="0E2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71057" y="1530969"/>
            <a:ext cx="5425951" cy="1063127"/>
          </a:xfrm>
        </p:spPr>
        <p:txBody>
          <a:bodyPr anchor="t">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6095586" y="0"/>
            <a:ext cx="6096413"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97620" y="2605663"/>
            <a:ext cx="5399388" cy="998364"/>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0" name="Text Placeholder 19"/>
          <p:cNvSpPr>
            <a:spLocks noGrp="1"/>
          </p:cNvSpPr>
          <p:nvPr>
            <p:ph type="body" sz="quarter" idx="10" hasCustomPrompt="1"/>
          </p:nvPr>
        </p:nvSpPr>
        <p:spPr>
          <a:xfrm>
            <a:off x="1406525" y="3663171"/>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2" name="Text Placeholder 21"/>
          <p:cNvSpPr>
            <a:spLocks noGrp="1"/>
          </p:cNvSpPr>
          <p:nvPr>
            <p:ph type="body" sz="quarter" idx="11"/>
          </p:nvPr>
        </p:nvSpPr>
        <p:spPr>
          <a:xfrm>
            <a:off x="1406525" y="4063496"/>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23" name="Text Placeholder 19"/>
          <p:cNvSpPr>
            <a:spLocks noGrp="1"/>
          </p:cNvSpPr>
          <p:nvPr>
            <p:ph type="body" sz="quarter" idx="12" hasCustomPrompt="1"/>
          </p:nvPr>
        </p:nvSpPr>
        <p:spPr>
          <a:xfrm>
            <a:off x="1392672" y="5182555"/>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4" name="Text Placeholder 21"/>
          <p:cNvSpPr>
            <a:spLocks noGrp="1"/>
          </p:cNvSpPr>
          <p:nvPr>
            <p:ph type="body" sz="quarter" idx="13"/>
          </p:nvPr>
        </p:nvSpPr>
        <p:spPr>
          <a:xfrm>
            <a:off x="1392672" y="5582880"/>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8610114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4054765" y="0"/>
            <a:ext cx="4100513" cy="6858000"/>
          </a:xfrm>
        </p:spPr>
        <p:txBody>
          <a:bodyPr/>
          <a:lstStyle/>
          <a:p>
            <a:endParaRPr lang="en-US"/>
          </a:p>
        </p:txBody>
      </p:sp>
      <p:sp>
        <p:nvSpPr>
          <p:cNvPr id="25" name="Rectangle 24"/>
          <p:cNvSpPr/>
          <p:nvPr userDrawn="1"/>
        </p:nvSpPr>
        <p:spPr>
          <a:xfrm rot="16200000">
            <a:off x="2489199"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37"/>
          <p:cNvSpPr>
            <a:spLocks noGrp="1"/>
          </p:cNvSpPr>
          <p:nvPr>
            <p:ph type="body" sz="quarter" idx="11" hasCustomPrompt="1"/>
          </p:nvPr>
        </p:nvSpPr>
        <p:spPr>
          <a:xfrm>
            <a:off x="544513" y="1997362"/>
            <a:ext cx="3089997" cy="2066638"/>
          </a:xfrm>
        </p:spPr>
        <p:txBody>
          <a:bodyPr>
            <a:noAutofit/>
          </a:bodyPr>
          <a:lstStyle>
            <a:lvl1pPr marL="0" indent="0" algn="r">
              <a:buNone/>
              <a:defRPr sz="2800" b="1">
                <a:solidFill>
                  <a:srgbClr val="00205C"/>
                </a:solidFill>
                <a:latin typeface="Arial" panose="020B0604020202020204" pitchFamily="34" charset="0"/>
                <a:cs typeface="Arial" panose="020B0604020202020204" pitchFamily="34" charset="0"/>
              </a:defRPr>
            </a:lvl1pPr>
            <a:lvl2pPr marL="457200" indent="0">
              <a:buNone/>
              <a:defRPr sz="2800" b="1">
                <a:latin typeface="Arial" panose="020B0604020202020204" pitchFamily="34" charset="0"/>
                <a:cs typeface="Arial" panose="020B0604020202020204" pitchFamily="34" charset="0"/>
              </a:defRPr>
            </a:lvl2pPr>
            <a:lvl3pPr marL="914400" indent="0">
              <a:buNone/>
              <a:defRPr sz="2800" b="1">
                <a:latin typeface="Arial" panose="020B0604020202020204" pitchFamily="34" charset="0"/>
                <a:cs typeface="Arial" panose="020B0604020202020204" pitchFamily="34" charset="0"/>
              </a:defRPr>
            </a:lvl3pPr>
            <a:lvl4pPr marL="1371600" indent="0">
              <a:buNone/>
              <a:defRPr sz="2800" b="1">
                <a:latin typeface="Arial" panose="020B0604020202020204" pitchFamily="34" charset="0"/>
                <a:cs typeface="Arial" panose="020B0604020202020204" pitchFamily="34" charset="0"/>
              </a:defRPr>
            </a:lvl4pPr>
            <a:lvl5pPr marL="1828800" indent="0">
              <a:buNone/>
              <a:defRPr sz="2800" b="1">
                <a:latin typeface="Arial" panose="020B0604020202020204" pitchFamily="34" charset="0"/>
                <a:cs typeface="Arial" panose="020B0604020202020204" pitchFamily="34" charset="0"/>
              </a:defRPr>
            </a:lvl5pPr>
          </a:lstStyle>
          <a:p>
            <a:pPr lvl="0"/>
            <a:r>
              <a:rPr lang="en-US"/>
              <a:t>EDIT MASTER TEXT STYLES</a:t>
            </a:r>
          </a:p>
        </p:txBody>
      </p:sp>
      <p:sp>
        <p:nvSpPr>
          <p:cNvPr id="40" name="Text Placeholder 39"/>
          <p:cNvSpPr>
            <a:spLocks noGrp="1"/>
          </p:cNvSpPr>
          <p:nvPr>
            <p:ph type="body" sz="quarter" idx="12"/>
          </p:nvPr>
        </p:nvSpPr>
        <p:spPr>
          <a:xfrm>
            <a:off x="280988" y="4064000"/>
            <a:ext cx="3352800" cy="796636"/>
          </a:xfrm>
        </p:spPr>
        <p:txBody>
          <a:bodyPr>
            <a:normAutofit/>
          </a:bodyPr>
          <a:lstStyle>
            <a:lvl1pPr marL="0" indent="0" algn="r">
              <a:buNone/>
              <a:defRPr sz="1800">
                <a:latin typeface="Arial" panose="020B0604020202020204" pitchFamily="34" charset="0"/>
                <a:cs typeface="Arial" panose="020B0604020202020204" pitchFamily="34" charset="0"/>
              </a:defRPr>
            </a:lvl1pPr>
            <a:lvl2pPr marL="457200" indent="0" algn="r">
              <a:buNone/>
              <a:defRPr sz="1800">
                <a:latin typeface="Arial" panose="020B0604020202020204" pitchFamily="34" charset="0"/>
                <a:cs typeface="Arial" panose="020B0604020202020204" pitchFamily="34" charset="0"/>
              </a:defRPr>
            </a:lvl2pPr>
            <a:lvl3pPr marL="914400" indent="0" algn="r">
              <a:buNone/>
              <a:defRPr sz="1600">
                <a:latin typeface="Arial" panose="020B0604020202020204" pitchFamily="34" charset="0"/>
                <a:cs typeface="Arial" panose="020B0604020202020204" pitchFamily="34" charset="0"/>
              </a:defRPr>
            </a:lvl3pPr>
            <a:lvl4pPr marL="1371600" indent="0" algn="r">
              <a:buNone/>
              <a:defRPr sz="1400">
                <a:latin typeface="Arial" panose="020B0604020202020204" pitchFamily="34" charset="0"/>
                <a:cs typeface="Arial" panose="020B0604020202020204" pitchFamily="34" charset="0"/>
              </a:defRPr>
            </a:lvl4pPr>
            <a:lvl5pPr marL="1828800" indent="0" algn="r">
              <a:buNone/>
              <a:defRPr sz="1400">
                <a:latin typeface="Arial" panose="020B0604020202020204" pitchFamily="34" charset="0"/>
                <a:cs typeface="Arial" panose="020B0604020202020204" pitchFamily="34" charset="0"/>
              </a:defRPr>
            </a:lvl5pPr>
          </a:lstStyle>
          <a:p>
            <a:pPr lvl="0"/>
            <a:r>
              <a:rPr lang="en-US"/>
              <a:t>Edit Master text styles</a:t>
            </a:r>
          </a:p>
        </p:txBody>
      </p:sp>
      <p:sp>
        <p:nvSpPr>
          <p:cNvPr id="52" name="Text Placeholder 37"/>
          <p:cNvSpPr>
            <a:spLocks noGrp="1"/>
          </p:cNvSpPr>
          <p:nvPr>
            <p:ph type="body" sz="quarter" idx="13" hasCustomPrompt="1"/>
          </p:nvPr>
        </p:nvSpPr>
        <p:spPr>
          <a:xfrm>
            <a:off x="8418764" y="572816"/>
            <a:ext cx="1337180" cy="711208"/>
          </a:xfrm>
        </p:spPr>
        <p:txBody>
          <a:bodyPr>
            <a:noAutofit/>
          </a:bodyPr>
          <a:lstStyle>
            <a:lvl1pPr marL="0" indent="0" algn="l">
              <a:buNone/>
              <a:defRPr sz="5400" b="1">
                <a:solidFill>
                  <a:srgbClr val="7BADD3"/>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b="1">
                <a:latin typeface="Arial" panose="020B0604020202020204" pitchFamily="34" charset="0"/>
                <a:cs typeface="Arial" panose="020B0604020202020204" pitchFamily="34" charset="0"/>
              </a:defRPr>
            </a:lvl2pPr>
            <a:lvl3pPr marL="914400" indent="0">
              <a:buNone/>
              <a:defRPr sz="2800" b="1">
                <a:latin typeface="Arial" panose="020B0604020202020204" pitchFamily="34" charset="0"/>
                <a:cs typeface="Arial" panose="020B0604020202020204" pitchFamily="34" charset="0"/>
              </a:defRPr>
            </a:lvl3pPr>
            <a:lvl4pPr marL="1371600" indent="0">
              <a:buNone/>
              <a:defRPr sz="2800" b="1">
                <a:latin typeface="Arial" panose="020B0604020202020204" pitchFamily="34" charset="0"/>
                <a:cs typeface="Arial" panose="020B0604020202020204" pitchFamily="34" charset="0"/>
              </a:defRPr>
            </a:lvl4pPr>
            <a:lvl5pPr marL="1828800" indent="0">
              <a:buNone/>
              <a:defRPr sz="2800" b="1">
                <a:latin typeface="Arial" panose="020B0604020202020204" pitchFamily="34" charset="0"/>
                <a:cs typeface="Arial" panose="020B0604020202020204" pitchFamily="34" charset="0"/>
              </a:defRPr>
            </a:lvl5pPr>
          </a:lstStyle>
          <a:p>
            <a:pPr lvl="0"/>
            <a:r>
              <a:rPr lang="en-US"/>
              <a:t>01</a:t>
            </a:r>
          </a:p>
        </p:txBody>
      </p:sp>
      <p:sp>
        <p:nvSpPr>
          <p:cNvPr id="53" name="Text Placeholder 37"/>
          <p:cNvSpPr>
            <a:spLocks noGrp="1"/>
          </p:cNvSpPr>
          <p:nvPr>
            <p:ph type="body" sz="quarter" idx="14" hasCustomPrompt="1"/>
          </p:nvPr>
        </p:nvSpPr>
        <p:spPr>
          <a:xfrm>
            <a:off x="8418764" y="2453988"/>
            <a:ext cx="1337180" cy="711208"/>
          </a:xfrm>
        </p:spPr>
        <p:txBody>
          <a:bodyPr>
            <a:noAutofit/>
          </a:bodyPr>
          <a:lstStyle>
            <a:lvl1pPr marL="0" indent="0" algn="l">
              <a:buNone/>
              <a:defRPr sz="5400" b="1">
                <a:solidFill>
                  <a:srgbClr val="7BADD3"/>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b="1">
                <a:latin typeface="Arial" panose="020B0604020202020204" pitchFamily="34" charset="0"/>
                <a:cs typeface="Arial" panose="020B0604020202020204" pitchFamily="34" charset="0"/>
              </a:defRPr>
            </a:lvl2pPr>
            <a:lvl3pPr marL="914400" indent="0">
              <a:buNone/>
              <a:defRPr sz="2800" b="1">
                <a:latin typeface="Arial" panose="020B0604020202020204" pitchFamily="34" charset="0"/>
                <a:cs typeface="Arial" panose="020B0604020202020204" pitchFamily="34" charset="0"/>
              </a:defRPr>
            </a:lvl3pPr>
            <a:lvl4pPr marL="1371600" indent="0">
              <a:buNone/>
              <a:defRPr sz="2800" b="1">
                <a:latin typeface="Arial" panose="020B0604020202020204" pitchFamily="34" charset="0"/>
                <a:cs typeface="Arial" panose="020B0604020202020204" pitchFamily="34" charset="0"/>
              </a:defRPr>
            </a:lvl4pPr>
            <a:lvl5pPr marL="1828800" indent="0">
              <a:buNone/>
              <a:defRPr sz="2800" b="1">
                <a:latin typeface="Arial" panose="020B0604020202020204" pitchFamily="34" charset="0"/>
                <a:cs typeface="Arial" panose="020B0604020202020204" pitchFamily="34" charset="0"/>
              </a:defRPr>
            </a:lvl5pPr>
          </a:lstStyle>
          <a:p>
            <a:pPr lvl="0"/>
            <a:r>
              <a:rPr lang="en-US"/>
              <a:t>02</a:t>
            </a:r>
          </a:p>
        </p:txBody>
      </p:sp>
      <p:sp>
        <p:nvSpPr>
          <p:cNvPr id="54" name="Text Placeholder 37"/>
          <p:cNvSpPr>
            <a:spLocks noGrp="1"/>
          </p:cNvSpPr>
          <p:nvPr>
            <p:ph type="body" sz="quarter" idx="15" hasCustomPrompt="1"/>
          </p:nvPr>
        </p:nvSpPr>
        <p:spPr>
          <a:xfrm>
            <a:off x="8418764" y="4459433"/>
            <a:ext cx="1337180" cy="711208"/>
          </a:xfrm>
        </p:spPr>
        <p:txBody>
          <a:bodyPr>
            <a:noAutofit/>
          </a:bodyPr>
          <a:lstStyle>
            <a:lvl1pPr marL="0" indent="0" algn="l">
              <a:buNone/>
              <a:defRPr sz="5400" b="1">
                <a:solidFill>
                  <a:srgbClr val="7BADD3"/>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b="1">
                <a:latin typeface="Arial" panose="020B0604020202020204" pitchFamily="34" charset="0"/>
                <a:cs typeface="Arial" panose="020B0604020202020204" pitchFamily="34" charset="0"/>
              </a:defRPr>
            </a:lvl2pPr>
            <a:lvl3pPr marL="914400" indent="0">
              <a:buNone/>
              <a:defRPr sz="2800" b="1">
                <a:latin typeface="Arial" panose="020B0604020202020204" pitchFamily="34" charset="0"/>
                <a:cs typeface="Arial" panose="020B0604020202020204" pitchFamily="34" charset="0"/>
              </a:defRPr>
            </a:lvl3pPr>
            <a:lvl4pPr marL="1371600" indent="0">
              <a:buNone/>
              <a:defRPr sz="2800" b="1">
                <a:latin typeface="Arial" panose="020B0604020202020204" pitchFamily="34" charset="0"/>
                <a:cs typeface="Arial" panose="020B0604020202020204" pitchFamily="34" charset="0"/>
              </a:defRPr>
            </a:lvl4pPr>
            <a:lvl5pPr marL="1828800" indent="0">
              <a:buNone/>
              <a:defRPr sz="2800" b="1">
                <a:latin typeface="Arial" panose="020B0604020202020204" pitchFamily="34" charset="0"/>
                <a:cs typeface="Arial" panose="020B0604020202020204" pitchFamily="34" charset="0"/>
              </a:defRPr>
            </a:lvl5pPr>
          </a:lstStyle>
          <a:p>
            <a:pPr lvl="0"/>
            <a:r>
              <a:rPr lang="en-US"/>
              <a:t>03</a:t>
            </a:r>
          </a:p>
        </p:txBody>
      </p:sp>
      <p:sp>
        <p:nvSpPr>
          <p:cNvPr id="56" name="Text Placeholder 55"/>
          <p:cNvSpPr>
            <a:spLocks noGrp="1"/>
          </p:cNvSpPr>
          <p:nvPr>
            <p:ph type="body" sz="quarter" idx="16"/>
          </p:nvPr>
        </p:nvSpPr>
        <p:spPr>
          <a:xfrm>
            <a:off x="8464698" y="1261685"/>
            <a:ext cx="3200829" cy="1142464"/>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a:r>
              <a:rPr lang="en-US"/>
              <a:t>Edit Master text styles</a:t>
            </a:r>
          </a:p>
        </p:txBody>
      </p:sp>
      <p:sp>
        <p:nvSpPr>
          <p:cNvPr id="57" name="Text Placeholder 55"/>
          <p:cNvSpPr>
            <a:spLocks noGrp="1"/>
          </p:cNvSpPr>
          <p:nvPr>
            <p:ph type="body" sz="quarter" idx="17"/>
          </p:nvPr>
        </p:nvSpPr>
        <p:spPr>
          <a:xfrm>
            <a:off x="8464697" y="3155145"/>
            <a:ext cx="3200829" cy="1142464"/>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a:r>
              <a:rPr lang="en-US"/>
              <a:t>Edit Master text styles</a:t>
            </a:r>
          </a:p>
        </p:txBody>
      </p:sp>
      <p:sp>
        <p:nvSpPr>
          <p:cNvPr id="58" name="Text Placeholder 55"/>
          <p:cNvSpPr>
            <a:spLocks noGrp="1"/>
          </p:cNvSpPr>
          <p:nvPr>
            <p:ph type="body" sz="quarter" idx="18"/>
          </p:nvPr>
        </p:nvSpPr>
        <p:spPr>
          <a:xfrm>
            <a:off x="8469316" y="5164053"/>
            <a:ext cx="3200829" cy="1142464"/>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5848114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97408" y="165100"/>
            <a:ext cx="11797183" cy="6558307"/>
          </a:xfrm>
          <a:prstGeom prst="rect">
            <a:avLst/>
          </a:prstGeom>
        </p:spPr>
      </p:pic>
      <p:sp>
        <p:nvSpPr>
          <p:cNvPr id="2" name="Title 1"/>
          <p:cNvSpPr>
            <a:spLocks noGrp="1"/>
          </p:cNvSpPr>
          <p:nvPr>
            <p:ph type="ctrTitle" hasCustomPrompt="1"/>
          </p:nvPr>
        </p:nvSpPr>
        <p:spPr>
          <a:xfrm>
            <a:off x="1524000" y="1135407"/>
            <a:ext cx="9144000" cy="2387600"/>
          </a:xfrm>
        </p:spPr>
        <p:txBody>
          <a:bodyPr anchor="b">
            <a:normAutofit/>
          </a:bodyPr>
          <a:lstStyle>
            <a:lvl1pPr algn="ctr">
              <a:defRPr sz="54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a:t>ADD TITLE</a:t>
            </a:r>
          </a:p>
        </p:txBody>
      </p:sp>
      <p:sp>
        <p:nvSpPr>
          <p:cNvPr id="3" name="Subtitle 2"/>
          <p:cNvSpPr>
            <a:spLocks noGrp="1"/>
          </p:cNvSpPr>
          <p:nvPr>
            <p:ph type="subTitle" idx="1" hasCustomPrompt="1"/>
          </p:nvPr>
        </p:nvSpPr>
        <p:spPr>
          <a:xfrm>
            <a:off x="1524000" y="3409134"/>
            <a:ext cx="9144000"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5" name="Rectangle 14"/>
          <p:cNvSpPr/>
          <p:nvPr userDrawn="1"/>
        </p:nvSpPr>
        <p:spPr>
          <a:xfrm>
            <a:off x="-1" y="0"/>
            <a:ext cx="12192000" cy="6858000"/>
          </a:xfrm>
          <a:prstGeom prst="rect">
            <a:avLst/>
          </a:prstGeom>
          <a:gradFill flip="none" rotWithShape="1">
            <a:gsLst>
              <a:gs pos="16000">
                <a:schemeClr val="bg1">
                  <a:lumMod val="0"/>
                  <a:lumOff val="100000"/>
                  <a:alpha val="73000"/>
                </a:schemeClr>
              </a:gs>
              <a:gs pos="74000">
                <a:srgbClr val="3E5C74">
                  <a:alpha val="0"/>
                </a:srgbClr>
              </a:gs>
              <a:gs pos="41000">
                <a:srgbClr val="7BADD3">
                  <a:alpha val="0"/>
                </a:srgbClr>
              </a:gs>
              <a:gs pos="100000">
                <a:schemeClr val="accent5">
                  <a:lumMod val="10000"/>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709891" y="5641460"/>
            <a:ext cx="2842457" cy="695546"/>
          </a:xfrm>
          <a:prstGeom prst="rect">
            <a:avLst/>
          </a:prstGeom>
        </p:spPr>
      </p:pic>
    </p:spTree>
    <p:extLst>
      <p:ext uri="{BB962C8B-B14F-4D97-AF65-F5344CB8AC3E}">
        <p14:creationId xmlns:p14="http://schemas.microsoft.com/office/powerpoint/2010/main" val="166039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Rectangle 14"/>
          <p:cNvSpPr/>
          <p:nvPr userDrawn="1"/>
        </p:nvSpPr>
        <p:spPr>
          <a:xfrm>
            <a:off x="0" y="-18978"/>
            <a:ext cx="6096000" cy="6858000"/>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rot="16200000">
            <a:off x="-1293086" y="3295071"/>
            <a:ext cx="2863273" cy="267857"/>
          </a:xfrm>
          <a:prstGeom prst="rect">
            <a:avLst/>
          </a:prstGeom>
          <a:solidFill>
            <a:srgbClr val="7BA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471057" y="1530969"/>
            <a:ext cx="5425951" cy="1063127"/>
          </a:xfrm>
        </p:spPr>
        <p:txBody>
          <a:bodyPr anchor="t">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8" name="Picture Placeholder 2"/>
          <p:cNvSpPr>
            <a:spLocks noGrp="1"/>
          </p:cNvSpPr>
          <p:nvPr>
            <p:ph type="pic" idx="1"/>
          </p:nvPr>
        </p:nvSpPr>
        <p:spPr>
          <a:xfrm>
            <a:off x="6095586" y="0"/>
            <a:ext cx="6096413"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Text Placeholder 3"/>
          <p:cNvSpPr>
            <a:spLocks noGrp="1"/>
          </p:cNvSpPr>
          <p:nvPr>
            <p:ph type="body" sz="half" idx="2"/>
          </p:nvPr>
        </p:nvSpPr>
        <p:spPr>
          <a:xfrm>
            <a:off x="497620" y="2605663"/>
            <a:ext cx="5399388" cy="998364"/>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0" name="Text Placeholder 19"/>
          <p:cNvSpPr>
            <a:spLocks noGrp="1"/>
          </p:cNvSpPr>
          <p:nvPr>
            <p:ph type="body" sz="quarter" idx="10" hasCustomPrompt="1"/>
          </p:nvPr>
        </p:nvSpPr>
        <p:spPr>
          <a:xfrm>
            <a:off x="1406525" y="3663171"/>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1" name="Text Placeholder 21"/>
          <p:cNvSpPr>
            <a:spLocks noGrp="1"/>
          </p:cNvSpPr>
          <p:nvPr>
            <p:ph type="body" sz="quarter" idx="11"/>
          </p:nvPr>
        </p:nvSpPr>
        <p:spPr>
          <a:xfrm>
            <a:off x="1406525" y="4063496"/>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22" name="Text Placeholder 19"/>
          <p:cNvSpPr>
            <a:spLocks noGrp="1"/>
          </p:cNvSpPr>
          <p:nvPr>
            <p:ph type="body" sz="quarter" idx="12" hasCustomPrompt="1"/>
          </p:nvPr>
        </p:nvSpPr>
        <p:spPr>
          <a:xfrm>
            <a:off x="1392672" y="5182555"/>
            <a:ext cx="4005263" cy="400050"/>
          </a:xfr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vl2pPr marL="457200" indent="0">
              <a:buNone/>
              <a:defRPr sz="2000" b="1">
                <a:solidFill>
                  <a:schemeClr val="bg1"/>
                </a:solidFill>
                <a:latin typeface="Arial" panose="020B0604020202020204" pitchFamily="34" charset="0"/>
                <a:cs typeface="Arial" panose="020B0604020202020204" pitchFamily="34" charset="0"/>
              </a:defRPr>
            </a:lvl2pPr>
            <a:lvl3pPr marL="914400" indent="0">
              <a:buNone/>
              <a:defRPr sz="2000" b="1">
                <a:solidFill>
                  <a:schemeClr val="bg1"/>
                </a:solidFill>
                <a:latin typeface="Arial" panose="020B0604020202020204" pitchFamily="34" charset="0"/>
                <a:cs typeface="Arial" panose="020B0604020202020204" pitchFamily="34" charset="0"/>
              </a:defRPr>
            </a:lvl3pPr>
            <a:lvl4pPr marL="1371600" indent="0">
              <a:buNone/>
              <a:defRPr sz="2000" b="1">
                <a:solidFill>
                  <a:schemeClr val="bg1"/>
                </a:solidFill>
                <a:latin typeface="Arial" panose="020B0604020202020204" pitchFamily="34" charset="0"/>
                <a:cs typeface="Arial" panose="020B0604020202020204" pitchFamily="34" charset="0"/>
              </a:defRPr>
            </a:lvl4pPr>
            <a:lvl5pPr marL="1828800" indent="0">
              <a:buNone/>
              <a:defRPr sz="2000" b="1">
                <a:solidFill>
                  <a:schemeClr val="bg1"/>
                </a:solidFill>
                <a:latin typeface="Arial" panose="020B0604020202020204" pitchFamily="34" charset="0"/>
                <a:cs typeface="Arial" panose="020B0604020202020204" pitchFamily="34" charset="0"/>
              </a:defRPr>
            </a:lvl5pPr>
          </a:lstStyle>
          <a:p>
            <a:pPr lvl="0"/>
            <a:r>
              <a:rPr lang="en-US"/>
              <a:t>YOUR TITLE HERE</a:t>
            </a:r>
          </a:p>
        </p:txBody>
      </p:sp>
      <p:sp>
        <p:nvSpPr>
          <p:cNvPr id="23" name="Text Placeholder 21"/>
          <p:cNvSpPr>
            <a:spLocks noGrp="1"/>
          </p:cNvSpPr>
          <p:nvPr>
            <p:ph type="body" sz="quarter" idx="13"/>
          </p:nvPr>
        </p:nvSpPr>
        <p:spPr>
          <a:xfrm>
            <a:off x="1392672" y="5582880"/>
            <a:ext cx="4084638" cy="773113"/>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600">
                <a:solidFill>
                  <a:schemeClr val="bg1"/>
                </a:solidFill>
                <a:latin typeface="Arial" panose="020B0604020202020204" pitchFamily="34" charset="0"/>
                <a:cs typeface="Arial" panose="020B0604020202020204" pitchFamily="34" charset="0"/>
              </a:defRPr>
            </a:lvl3pPr>
            <a:lvl4pPr marL="1371600" indent="0">
              <a:buNone/>
              <a:defRPr sz="160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3898565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E0F73-F708-4121-8D7C-1DD59DD7905D}"/>
              </a:ext>
            </a:extLst>
          </p:cNvPr>
          <p:cNvSpPr>
            <a:spLocks noGrp="1"/>
          </p:cNvSpPr>
          <p:nvPr>
            <p:ph type="title" hasCustomPrompt="1"/>
          </p:nvPr>
        </p:nvSpPr>
        <p:spPr>
          <a:xfrm>
            <a:off x="407238" y="431062"/>
            <a:ext cx="7631169" cy="4598137"/>
          </a:xfrm>
        </p:spPr>
        <p:txBody>
          <a:bodyPr anchor="t" anchorCtr="0">
            <a:normAutofit/>
          </a:bodyPr>
          <a:lstStyle>
            <a:lvl1pPr>
              <a:defRPr sz="8000" b="1"/>
            </a:lvl1pPr>
          </a:lstStyle>
          <a:p>
            <a:r>
              <a:rPr lang="en-US"/>
              <a:t>Presentation Title</a:t>
            </a:r>
          </a:p>
        </p:txBody>
      </p:sp>
      <p:sp>
        <p:nvSpPr>
          <p:cNvPr id="6" name="Rounded Rectangle 7">
            <a:extLst>
              <a:ext uri="{FF2B5EF4-FFF2-40B4-BE49-F238E27FC236}">
                <a16:creationId xmlns:a16="http://schemas.microsoft.com/office/drawing/2014/main" id="{0E5335AB-A408-4AF1-A315-EDA83730F847}"/>
              </a:ext>
            </a:extLst>
          </p:cNvPr>
          <p:cNvSpPr/>
          <p:nvPr userDrawn="1"/>
        </p:nvSpPr>
        <p:spPr>
          <a:xfrm>
            <a:off x="9354206" y="168164"/>
            <a:ext cx="2627588" cy="5608476"/>
          </a:xfrm>
          <a:prstGeom prst="roundRect">
            <a:avLst>
              <a:gd name="adj" fmla="val 5090"/>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5">
            <a:extLst>
              <a:ext uri="{FF2B5EF4-FFF2-40B4-BE49-F238E27FC236}">
                <a16:creationId xmlns:a16="http://schemas.microsoft.com/office/drawing/2014/main" id="{44ED66C5-1F5B-4EC8-9E71-ACBCD8BE85FE}"/>
              </a:ext>
            </a:extLst>
          </p:cNvPr>
          <p:cNvSpPr/>
          <p:nvPr userDrawn="1"/>
        </p:nvSpPr>
        <p:spPr>
          <a:xfrm>
            <a:off x="207541" y="5948855"/>
            <a:ext cx="8936457" cy="692175"/>
          </a:xfrm>
          <a:prstGeom prst="roundRect">
            <a:avLst>
              <a:gd name="adj" fmla="val 25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9">
            <a:extLst>
              <a:ext uri="{FF2B5EF4-FFF2-40B4-BE49-F238E27FC236}">
                <a16:creationId xmlns:a16="http://schemas.microsoft.com/office/drawing/2014/main" id="{FFAF79EF-72C0-444D-A8BE-1AB83FF02132}"/>
              </a:ext>
            </a:extLst>
          </p:cNvPr>
          <p:cNvSpPr/>
          <p:nvPr userDrawn="1"/>
        </p:nvSpPr>
        <p:spPr>
          <a:xfrm>
            <a:off x="9354206" y="5948855"/>
            <a:ext cx="2627587" cy="692175"/>
          </a:xfrm>
          <a:prstGeom prst="roundRect">
            <a:avLst>
              <a:gd name="adj" fmla="val 256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0918A1-FBC7-4CAD-8C27-49E6A6430B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6995" y="6095674"/>
            <a:ext cx="1922008" cy="393854"/>
          </a:xfrm>
          <a:prstGeom prst="rect">
            <a:avLst/>
          </a:prstGeom>
        </p:spPr>
      </p:pic>
      <p:sp>
        <p:nvSpPr>
          <p:cNvPr id="10" name="Text Placeholder 2">
            <a:extLst>
              <a:ext uri="{FF2B5EF4-FFF2-40B4-BE49-F238E27FC236}">
                <a16:creationId xmlns:a16="http://schemas.microsoft.com/office/drawing/2014/main" id="{1B94F152-E3EF-4224-8839-FD42449F3DD0}"/>
              </a:ext>
            </a:extLst>
          </p:cNvPr>
          <p:cNvSpPr>
            <a:spLocks noGrp="1"/>
          </p:cNvSpPr>
          <p:nvPr>
            <p:ph type="body" sz="quarter" idx="13" hasCustomPrompt="1"/>
          </p:nvPr>
        </p:nvSpPr>
        <p:spPr>
          <a:xfrm>
            <a:off x="407239" y="6387737"/>
            <a:ext cx="8594178" cy="190233"/>
          </a:xfrm>
        </p:spPr>
        <p:txBody>
          <a:bodyPr>
            <a:noAutofit/>
          </a:bodyPr>
          <a:lstStyle>
            <a:lvl1pPr marL="0" indent="0">
              <a:buNone/>
              <a:defRPr sz="900" b="0" i="0" cap="all" baseline="0">
                <a:solidFill>
                  <a:schemeClr val="bg1">
                    <a:lumMod val="95000"/>
                  </a:schemeClr>
                </a:solidFill>
                <a:latin typeface="Arial" panose="020B0604020202020204" pitchFamily="34" charset="0"/>
                <a:cs typeface="Arial" panose="020B0604020202020204" pitchFamily="34" charset="0"/>
              </a:defRPr>
            </a:lvl1pPr>
          </a:lstStyle>
          <a:p>
            <a:r>
              <a:rPr lang="en-US" b="1"/>
              <a:t>Draft / confidential</a:t>
            </a:r>
          </a:p>
        </p:txBody>
      </p:sp>
      <p:sp>
        <p:nvSpPr>
          <p:cNvPr id="22" name="Text Placeholder 21">
            <a:extLst>
              <a:ext uri="{FF2B5EF4-FFF2-40B4-BE49-F238E27FC236}">
                <a16:creationId xmlns:a16="http://schemas.microsoft.com/office/drawing/2014/main" id="{52668612-339B-4B10-827E-1E8DC372F5A0}"/>
              </a:ext>
            </a:extLst>
          </p:cNvPr>
          <p:cNvSpPr>
            <a:spLocks noGrp="1"/>
          </p:cNvSpPr>
          <p:nvPr>
            <p:ph type="body" sz="quarter" idx="14" hasCustomPrompt="1"/>
          </p:nvPr>
        </p:nvSpPr>
        <p:spPr>
          <a:xfrm>
            <a:off x="407988" y="6039806"/>
            <a:ext cx="8593137" cy="249504"/>
          </a:xfrm>
        </p:spPr>
        <p:txBody>
          <a:bodyPr>
            <a:noAutofit/>
          </a:bodyPr>
          <a:lstStyle>
            <a:lvl1pPr marL="0" indent="0">
              <a:buNone/>
              <a:defRPr sz="1800" b="1" cap="all" baseline="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Presentation Subtitle</a:t>
            </a:r>
          </a:p>
        </p:txBody>
      </p:sp>
    </p:spTree>
    <p:extLst>
      <p:ext uri="{BB962C8B-B14F-4D97-AF65-F5344CB8AC3E}">
        <p14:creationId xmlns:p14="http://schemas.microsoft.com/office/powerpoint/2010/main" val="25333866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Text Content">
    <p:spTree>
      <p:nvGrpSpPr>
        <p:cNvPr id="1" name=""/>
        <p:cNvGrpSpPr/>
        <p:nvPr/>
      </p:nvGrpSpPr>
      <p:grpSpPr>
        <a:xfrm>
          <a:off x="0" y="0"/>
          <a:ext cx="0" cy="0"/>
          <a:chOff x="0" y="0"/>
          <a:chExt cx="0" cy="0"/>
        </a:xfrm>
      </p:grpSpPr>
      <p:sp>
        <p:nvSpPr>
          <p:cNvPr id="10" name="Rounded Rectangle 8">
            <a:extLst>
              <a:ext uri="{FF2B5EF4-FFF2-40B4-BE49-F238E27FC236}">
                <a16:creationId xmlns:a16="http://schemas.microsoft.com/office/drawing/2014/main" id="{07091562-1140-4BEB-AF62-010B8B36919C}"/>
              </a:ext>
            </a:extLst>
          </p:cNvPr>
          <p:cNvSpPr/>
          <p:nvPr userDrawn="1"/>
        </p:nvSpPr>
        <p:spPr>
          <a:xfrm>
            <a:off x="190501" y="161839"/>
            <a:ext cx="10856178" cy="6434541"/>
          </a:xfrm>
          <a:prstGeom prst="roundRect">
            <a:avLst>
              <a:gd name="adj" fmla="val 29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06A3A2AE-D6CC-462A-80A6-6EB8C9C397A1}"/>
              </a:ext>
            </a:extLst>
          </p:cNvPr>
          <p:cNvSpPr/>
          <p:nvPr userDrawn="1"/>
        </p:nvSpPr>
        <p:spPr>
          <a:xfrm>
            <a:off x="11246069" y="161839"/>
            <a:ext cx="763725" cy="692175"/>
          </a:xfrm>
          <a:prstGeom prst="roundRect">
            <a:avLst>
              <a:gd name="adj" fmla="val 25649"/>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CC99EB5-6789-4821-9601-9CEE7A3D5CD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393204" y="276129"/>
            <a:ext cx="468596" cy="450600"/>
          </a:xfrm>
          <a:prstGeom prst="rect">
            <a:avLst/>
          </a:prstGeom>
        </p:spPr>
      </p:pic>
      <p:sp>
        <p:nvSpPr>
          <p:cNvPr id="8" name="Rounded Rectangle 13">
            <a:extLst>
              <a:ext uri="{FF2B5EF4-FFF2-40B4-BE49-F238E27FC236}">
                <a16:creationId xmlns:a16="http://schemas.microsoft.com/office/drawing/2014/main" id="{BAC25B13-E67F-4469-A8AA-E674E0283B53}"/>
              </a:ext>
            </a:extLst>
          </p:cNvPr>
          <p:cNvSpPr/>
          <p:nvPr userDrawn="1"/>
        </p:nvSpPr>
        <p:spPr>
          <a:xfrm>
            <a:off x="11246069" y="1015853"/>
            <a:ext cx="763725" cy="5626247"/>
          </a:xfrm>
          <a:prstGeom prst="roundRect">
            <a:avLst>
              <a:gd name="adj" fmla="val 2232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1CC1134C-7C30-49C7-8A0F-32D257082067}"/>
              </a:ext>
            </a:extLst>
          </p:cNvPr>
          <p:cNvSpPr>
            <a:spLocks noGrp="1"/>
          </p:cNvSpPr>
          <p:nvPr>
            <p:ph type="title" hasCustomPrompt="1"/>
          </p:nvPr>
        </p:nvSpPr>
        <p:spPr>
          <a:xfrm>
            <a:off x="407237" y="507926"/>
            <a:ext cx="10532311" cy="5622286"/>
          </a:xfrm>
        </p:spPr>
        <p:txBody>
          <a:bodyPr anchor="ctr" anchorCtr="0">
            <a:normAutofit/>
          </a:bodyPr>
          <a:lstStyle>
            <a:lvl1pPr>
              <a:defRPr sz="14000" b="1">
                <a:latin typeface="Arial Black" panose="020B0A04020102020204" pitchFamily="34" charset="0"/>
              </a:defRPr>
            </a:lvl1pPr>
          </a:lstStyle>
          <a:p>
            <a:r>
              <a:rPr lang="en-US"/>
              <a:t>Section Title</a:t>
            </a:r>
          </a:p>
        </p:txBody>
      </p:sp>
    </p:spTree>
    <p:extLst>
      <p:ext uri="{BB962C8B-B14F-4D97-AF65-F5344CB8AC3E}">
        <p14:creationId xmlns:p14="http://schemas.microsoft.com/office/powerpoint/2010/main" val="1554647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Text Conten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06A3A2AE-D6CC-462A-80A6-6EB8C9C397A1}"/>
              </a:ext>
            </a:extLst>
          </p:cNvPr>
          <p:cNvSpPr/>
          <p:nvPr userDrawn="1"/>
        </p:nvSpPr>
        <p:spPr>
          <a:xfrm>
            <a:off x="11246069" y="358630"/>
            <a:ext cx="763725" cy="692175"/>
          </a:xfrm>
          <a:prstGeom prst="roundRect">
            <a:avLst>
              <a:gd name="adj" fmla="val 25649"/>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CC99EB5-6789-4821-9601-9CEE7A3D5CD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393204" y="472920"/>
            <a:ext cx="468596" cy="450600"/>
          </a:xfrm>
          <a:prstGeom prst="rect">
            <a:avLst/>
          </a:prstGeom>
        </p:spPr>
      </p:pic>
      <p:sp>
        <p:nvSpPr>
          <p:cNvPr id="9" name="Title 8">
            <a:extLst>
              <a:ext uri="{FF2B5EF4-FFF2-40B4-BE49-F238E27FC236}">
                <a16:creationId xmlns:a16="http://schemas.microsoft.com/office/drawing/2014/main" id="{1CC1134C-7C30-49C7-8A0F-32D257082067}"/>
              </a:ext>
            </a:extLst>
          </p:cNvPr>
          <p:cNvSpPr>
            <a:spLocks noGrp="1"/>
          </p:cNvSpPr>
          <p:nvPr>
            <p:ph type="title" hasCustomPrompt="1"/>
          </p:nvPr>
        </p:nvSpPr>
        <p:spPr>
          <a:xfrm>
            <a:off x="407237" y="358630"/>
            <a:ext cx="10532311" cy="692175"/>
          </a:xfrm>
        </p:spPr>
        <p:txBody>
          <a:bodyPr anchor="t"/>
          <a:lstStyle>
            <a:lvl1pPr>
              <a:defRPr b="1"/>
            </a:lvl1pPr>
          </a:lstStyle>
          <a:p>
            <a:r>
              <a:rPr lang="en-US"/>
              <a:t>Slide Title</a:t>
            </a:r>
          </a:p>
        </p:txBody>
      </p:sp>
      <p:sp>
        <p:nvSpPr>
          <p:cNvPr id="3" name="Text Placeholder 2">
            <a:extLst>
              <a:ext uri="{FF2B5EF4-FFF2-40B4-BE49-F238E27FC236}">
                <a16:creationId xmlns:a16="http://schemas.microsoft.com/office/drawing/2014/main" id="{DEF23C5D-74A6-45AD-A636-B76994E4D989}"/>
              </a:ext>
            </a:extLst>
          </p:cNvPr>
          <p:cNvSpPr>
            <a:spLocks noGrp="1"/>
          </p:cNvSpPr>
          <p:nvPr>
            <p:ph type="body" sz="quarter" idx="11"/>
          </p:nvPr>
        </p:nvSpPr>
        <p:spPr>
          <a:xfrm>
            <a:off x="407154" y="1212980"/>
            <a:ext cx="10532311" cy="5035420"/>
          </a:xfrm>
        </p:spPr>
        <p:txBody>
          <a:bodyPr/>
          <a:lstStyle>
            <a:lvl1pPr marL="0" indent="0">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ounded Rectangle 13">
            <a:extLst>
              <a:ext uri="{FF2B5EF4-FFF2-40B4-BE49-F238E27FC236}">
                <a16:creationId xmlns:a16="http://schemas.microsoft.com/office/drawing/2014/main" id="{A55D14D0-FB11-4A68-92BC-029C7CEA4F11}"/>
              </a:ext>
            </a:extLst>
          </p:cNvPr>
          <p:cNvSpPr/>
          <p:nvPr userDrawn="1"/>
        </p:nvSpPr>
        <p:spPr>
          <a:xfrm>
            <a:off x="11246069" y="1212980"/>
            <a:ext cx="763725" cy="4855311"/>
          </a:xfrm>
          <a:prstGeom prst="roundRect">
            <a:avLst>
              <a:gd name="adj" fmla="val 2232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2">
            <a:extLst>
              <a:ext uri="{FF2B5EF4-FFF2-40B4-BE49-F238E27FC236}">
                <a16:creationId xmlns:a16="http://schemas.microsoft.com/office/drawing/2014/main" id="{9A934AA4-2C56-44E7-9AA9-44C2CF7852F6}"/>
              </a:ext>
            </a:extLst>
          </p:cNvPr>
          <p:cNvSpPr>
            <a:spLocks noGrp="1"/>
          </p:cNvSpPr>
          <p:nvPr>
            <p:ph type="sldNum" sz="quarter" idx="14"/>
          </p:nvPr>
        </p:nvSpPr>
        <p:spPr>
          <a:xfrm>
            <a:off x="11246068" y="6316807"/>
            <a:ext cx="763725" cy="365125"/>
          </a:xfrm>
        </p:spPr>
        <p:txBody>
          <a:bodyPr/>
          <a:lstStyle>
            <a:lvl1pPr>
              <a:defRPr sz="1600" b="1">
                <a:solidFill>
                  <a:schemeClr val="tx1"/>
                </a:solidFill>
              </a:defRPr>
            </a:lvl1pPr>
          </a:lstStyle>
          <a:p>
            <a:fld id="{020BC2D8-D80F-4760-B722-C06884A9F0D9}" type="slidenum">
              <a:rPr lang="en-US" smtClean="0"/>
              <a:pPr/>
              <a:t>‹#›</a:t>
            </a:fld>
            <a:endParaRPr lang="en-US"/>
          </a:p>
        </p:txBody>
      </p:sp>
    </p:spTree>
    <p:extLst>
      <p:ext uri="{BB962C8B-B14F-4D97-AF65-F5344CB8AC3E}">
        <p14:creationId xmlns:p14="http://schemas.microsoft.com/office/powerpoint/2010/main" val="14423845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66D4E8F-1EFB-456B-9C61-C5A0A800875F}"/>
              </a:ext>
            </a:extLst>
          </p:cNvPr>
          <p:cNvSpPr>
            <a:spLocks noGrp="1"/>
          </p:cNvSpPr>
          <p:nvPr>
            <p:ph type="pic" sz="quarter" idx="10"/>
          </p:nvPr>
        </p:nvSpPr>
        <p:spPr>
          <a:xfrm>
            <a:off x="398463" y="1222044"/>
            <a:ext cx="10541086" cy="4978731"/>
          </a:xfrm>
        </p:spPr>
        <p:txBody>
          <a:bodyPr/>
          <a:lstStyle/>
          <a:p>
            <a:r>
              <a:rPr lang="en-US"/>
              <a:t>Click icon to add picture</a:t>
            </a:r>
          </a:p>
        </p:txBody>
      </p:sp>
      <p:sp>
        <p:nvSpPr>
          <p:cNvPr id="13" name="Rounded Rectangle 5">
            <a:extLst>
              <a:ext uri="{FF2B5EF4-FFF2-40B4-BE49-F238E27FC236}">
                <a16:creationId xmlns:a16="http://schemas.microsoft.com/office/drawing/2014/main" id="{D81F4ED6-A67E-4BD2-BEA8-9A4EA29B929C}"/>
              </a:ext>
            </a:extLst>
          </p:cNvPr>
          <p:cNvSpPr/>
          <p:nvPr userDrawn="1"/>
        </p:nvSpPr>
        <p:spPr>
          <a:xfrm>
            <a:off x="11246069" y="358630"/>
            <a:ext cx="763725" cy="692175"/>
          </a:xfrm>
          <a:prstGeom prst="roundRect">
            <a:avLst>
              <a:gd name="adj" fmla="val 25649"/>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53B82C5-53C5-4BCB-A9D3-79DF3811C0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393204" y="472920"/>
            <a:ext cx="468596" cy="450600"/>
          </a:xfrm>
          <a:prstGeom prst="rect">
            <a:avLst/>
          </a:prstGeom>
        </p:spPr>
      </p:pic>
      <p:sp>
        <p:nvSpPr>
          <p:cNvPr id="16" name="Title 8">
            <a:extLst>
              <a:ext uri="{FF2B5EF4-FFF2-40B4-BE49-F238E27FC236}">
                <a16:creationId xmlns:a16="http://schemas.microsoft.com/office/drawing/2014/main" id="{D67211A9-72D2-43E3-A093-9BCC77DB463F}"/>
              </a:ext>
            </a:extLst>
          </p:cNvPr>
          <p:cNvSpPr>
            <a:spLocks noGrp="1"/>
          </p:cNvSpPr>
          <p:nvPr>
            <p:ph type="title" hasCustomPrompt="1"/>
          </p:nvPr>
        </p:nvSpPr>
        <p:spPr>
          <a:xfrm>
            <a:off x="407237" y="358630"/>
            <a:ext cx="10532311" cy="692175"/>
          </a:xfrm>
        </p:spPr>
        <p:txBody>
          <a:bodyPr anchor="t"/>
          <a:lstStyle>
            <a:lvl1pPr>
              <a:defRPr b="1"/>
            </a:lvl1pPr>
          </a:lstStyle>
          <a:p>
            <a:r>
              <a:rPr lang="en-US"/>
              <a:t>Slide Title</a:t>
            </a:r>
          </a:p>
        </p:txBody>
      </p:sp>
      <p:sp>
        <p:nvSpPr>
          <p:cNvPr id="7" name="Rounded Rectangle 13">
            <a:extLst>
              <a:ext uri="{FF2B5EF4-FFF2-40B4-BE49-F238E27FC236}">
                <a16:creationId xmlns:a16="http://schemas.microsoft.com/office/drawing/2014/main" id="{4E44368C-730A-41D8-A8D2-5028E2D84A3D}"/>
              </a:ext>
            </a:extLst>
          </p:cNvPr>
          <p:cNvSpPr/>
          <p:nvPr userDrawn="1"/>
        </p:nvSpPr>
        <p:spPr>
          <a:xfrm>
            <a:off x="11246069" y="1212980"/>
            <a:ext cx="763725" cy="4855311"/>
          </a:xfrm>
          <a:prstGeom prst="roundRect">
            <a:avLst>
              <a:gd name="adj" fmla="val 2232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2">
            <a:extLst>
              <a:ext uri="{FF2B5EF4-FFF2-40B4-BE49-F238E27FC236}">
                <a16:creationId xmlns:a16="http://schemas.microsoft.com/office/drawing/2014/main" id="{12715803-C0BF-4292-82A7-7F4880777133}"/>
              </a:ext>
            </a:extLst>
          </p:cNvPr>
          <p:cNvSpPr>
            <a:spLocks noGrp="1"/>
          </p:cNvSpPr>
          <p:nvPr>
            <p:ph type="sldNum" sz="quarter" idx="14"/>
          </p:nvPr>
        </p:nvSpPr>
        <p:spPr>
          <a:xfrm>
            <a:off x="11246068" y="6316807"/>
            <a:ext cx="763725" cy="365125"/>
          </a:xfrm>
        </p:spPr>
        <p:txBody>
          <a:bodyPr/>
          <a:lstStyle>
            <a:lvl1pPr>
              <a:defRPr sz="1600" b="1">
                <a:solidFill>
                  <a:schemeClr val="tx1"/>
                </a:solidFill>
              </a:defRPr>
            </a:lvl1pPr>
          </a:lstStyle>
          <a:p>
            <a:fld id="{020BC2D8-D80F-4760-B722-C06884A9F0D9}" type="slidenum">
              <a:rPr lang="en-US" smtClean="0"/>
              <a:pPr/>
              <a:t>‹#›</a:t>
            </a:fld>
            <a:endParaRPr lang="en-US"/>
          </a:p>
        </p:txBody>
      </p:sp>
    </p:spTree>
    <p:extLst>
      <p:ext uri="{BB962C8B-B14F-4D97-AF65-F5344CB8AC3E}">
        <p14:creationId xmlns:p14="http://schemas.microsoft.com/office/powerpoint/2010/main" val="37760094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Section">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id="{798F1035-F8F9-4EE8-AD6E-D59AA1E1EA22}"/>
              </a:ext>
            </a:extLst>
          </p:cNvPr>
          <p:cNvSpPr/>
          <p:nvPr userDrawn="1"/>
        </p:nvSpPr>
        <p:spPr>
          <a:xfrm>
            <a:off x="177074" y="1212980"/>
            <a:ext cx="11852512" cy="5047472"/>
          </a:xfrm>
          <a:prstGeom prst="roundRect">
            <a:avLst>
              <a:gd name="adj" fmla="val 52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2">
            <a:extLst>
              <a:ext uri="{FF2B5EF4-FFF2-40B4-BE49-F238E27FC236}">
                <a16:creationId xmlns:a16="http://schemas.microsoft.com/office/drawing/2014/main" id="{9CA10413-6950-4105-B895-EC8B25F199ED}"/>
              </a:ext>
            </a:extLst>
          </p:cNvPr>
          <p:cNvSpPr>
            <a:spLocks noGrp="1"/>
          </p:cNvSpPr>
          <p:nvPr>
            <p:ph type="sldNum" sz="quarter" idx="14"/>
          </p:nvPr>
        </p:nvSpPr>
        <p:spPr>
          <a:xfrm>
            <a:off x="11246068" y="6316807"/>
            <a:ext cx="763725" cy="365125"/>
          </a:xfrm>
        </p:spPr>
        <p:txBody>
          <a:bodyPr/>
          <a:lstStyle>
            <a:lvl1pPr>
              <a:defRPr sz="1600" b="1">
                <a:solidFill>
                  <a:schemeClr val="tx1"/>
                </a:solidFill>
              </a:defRPr>
            </a:lvl1pPr>
          </a:lstStyle>
          <a:p>
            <a:fld id="{16CB82E3-7D4E-499B-8728-52810DE66A9A}" type="slidenum">
              <a:rPr lang="en-US" smtClean="0"/>
              <a:pPr/>
              <a:t>‹#›</a:t>
            </a:fld>
            <a:endParaRPr lang="en-US"/>
          </a:p>
        </p:txBody>
      </p:sp>
      <p:sp>
        <p:nvSpPr>
          <p:cNvPr id="11" name="Rounded Rectangle 4">
            <a:extLst>
              <a:ext uri="{FF2B5EF4-FFF2-40B4-BE49-F238E27FC236}">
                <a16:creationId xmlns:a16="http://schemas.microsoft.com/office/drawing/2014/main" id="{A313EE14-E655-4783-9366-3DAAE4CCA6EE}"/>
              </a:ext>
            </a:extLst>
          </p:cNvPr>
          <p:cNvSpPr/>
          <p:nvPr userDrawn="1"/>
        </p:nvSpPr>
        <p:spPr>
          <a:xfrm>
            <a:off x="3068687" y="1481768"/>
            <a:ext cx="6205592" cy="71381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970A9BF-9F43-4DA5-B81F-5925615E0F2F}"/>
              </a:ext>
            </a:extLst>
          </p:cNvPr>
          <p:cNvSpPr>
            <a:spLocks noGrp="1"/>
          </p:cNvSpPr>
          <p:nvPr>
            <p:ph type="body" sz="quarter" idx="10" hasCustomPrompt="1"/>
          </p:nvPr>
        </p:nvSpPr>
        <p:spPr>
          <a:xfrm>
            <a:off x="3336131" y="1560974"/>
            <a:ext cx="5519737" cy="555406"/>
          </a:xfrm>
        </p:spPr>
        <p:txBody>
          <a:bodyPr>
            <a:normAutofit/>
          </a:bodyPr>
          <a:lstStyle>
            <a:lvl1pPr marL="0" indent="0" algn="ctr">
              <a:buNone/>
              <a:defRPr sz="4000" b="1">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US"/>
              <a:t>Section Title</a:t>
            </a:r>
          </a:p>
        </p:txBody>
      </p:sp>
      <p:sp>
        <p:nvSpPr>
          <p:cNvPr id="18" name="Rounded Rectangle 5">
            <a:extLst>
              <a:ext uri="{FF2B5EF4-FFF2-40B4-BE49-F238E27FC236}">
                <a16:creationId xmlns:a16="http://schemas.microsoft.com/office/drawing/2014/main" id="{5C881C11-189C-4463-A85A-1C36DB6BC7E2}"/>
              </a:ext>
            </a:extLst>
          </p:cNvPr>
          <p:cNvSpPr/>
          <p:nvPr userDrawn="1"/>
        </p:nvSpPr>
        <p:spPr>
          <a:xfrm>
            <a:off x="11246069" y="358630"/>
            <a:ext cx="763725" cy="692175"/>
          </a:xfrm>
          <a:prstGeom prst="roundRect">
            <a:avLst>
              <a:gd name="adj" fmla="val 25649"/>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E72818E-3D22-47F2-9C22-C7A5683875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393204" y="472920"/>
            <a:ext cx="468596" cy="450600"/>
          </a:xfrm>
          <a:prstGeom prst="rect">
            <a:avLst/>
          </a:prstGeom>
        </p:spPr>
      </p:pic>
      <p:sp>
        <p:nvSpPr>
          <p:cNvPr id="20" name="Title 8">
            <a:extLst>
              <a:ext uri="{FF2B5EF4-FFF2-40B4-BE49-F238E27FC236}">
                <a16:creationId xmlns:a16="http://schemas.microsoft.com/office/drawing/2014/main" id="{C4FED7F7-98E0-4875-BCDB-191C3EA33662}"/>
              </a:ext>
            </a:extLst>
          </p:cNvPr>
          <p:cNvSpPr>
            <a:spLocks noGrp="1"/>
          </p:cNvSpPr>
          <p:nvPr>
            <p:ph type="title" hasCustomPrompt="1"/>
          </p:nvPr>
        </p:nvSpPr>
        <p:spPr>
          <a:xfrm>
            <a:off x="407237" y="358630"/>
            <a:ext cx="10532311" cy="692175"/>
          </a:xfrm>
        </p:spPr>
        <p:txBody>
          <a:bodyPr anchor="t"/>
          <a:lstStyle>
            <a:lvl1pPr>
              <a:defRPr b="1"/>
            </a:lvl1pPr>
          </a:lstStyle>
          <a:p>
            <a:r>
              <a:rPr lang="en-US"/>
              <a:t>Slide Title</a:t>
            </a:r>
          </a:p>
        </p:txBody>
      </p:sp>
    </p:spTree>
    <p:extLst>
      <p:ext uri="{BB962C8B-B14F-4D97-AF65-F5344CB8AC3E}">
        <p14:creationId xmlns:p14="http://schemas.microsoft.com/office/powerpoint/2010/main" val="30461097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A206A8-A7BF-4F0B-9315-1FA24299EBDB}"/>
              </a:ext>
            </a:extLst>
          </p:cNvPr>
          <p:cNvSpPr/>
          <p:nvPr userDrawn="1"/>
        </p:nvSpPr>
        <p:spPr>
          <a:xfrm>
            <a:off x="-3249" y="0"/>
            <a:ext cx="1220918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48">
            <a:extLst>
              <a:ext uri="{FF2B5EF4-FFF2-40B4-BE49-F238E27FC236}">
                <a16:creationId xmlns:a16="http://schemas.microsoft.com/office/drawing/2014/main" id="{69835B4E-FF6B-45F6-A115-0DA2719932E4}"/>
              </a:ext>
            </a:extLst>
          </p:cNvPr>
          <p:cNvSpPr/>
          <p:nvPr userDrawn="1"/>
        </p:nvSpPr>
        <p:spPr>
          <a:xfrm>
            <a:off x="186778" y="1212980"/>
            <a:ext cx="11852510" cy="5483182"/>
          </a:xfrm>
          <a:prstGeom prst="roundRect">
            <a:avLst>
              <a:gd name="adj" fmla="val 37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F155A3AE-5C87-4C03-9083-1E71BCB401AB}"/>
              </a:ext>
            </a:extLst>
          </p:cNvPr>
          <p:cNvSpPr/>
          <p:nvPr userDrawn="1"/>
        </p:nvSpPr>
        <p:spPr>
          <a:xfrm>
            <a:off x="11246069" y="358630"/>
            <a:ext cx="763725" cy="692175"/>
          </a:xfrm>
          <a:prstGeom prst="roundRect">
            <a:avLst>
              <a:gd name="adj" fmla="val 25649"/>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914C111-B885-42A6-B2F3-EB649E1E38A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393204" y="472920"/>
            <a:ext cx="468596" cy="450600"/>
          </a:xfrm>
          <a:prstGeom prst="rect">
            <a:avLst/>
          </a:prstGeom>
        </p:spPr>
      </p:pic>
      <p:sp>
        <p:nvSpPr>
          <p:cNvPr id="12" name="Chart Placeholder 11">
            <a:extLst>
              <a:ext uri="{FF2B5EF4-FFF2-40B4-BE49-F238E27FC236}">
                <a16:creationId xmlns:a16="http://schemas.microsoft.com/office/drawing/2014/main" id="{58C453A7-D23E-4F7B-A8AF-CF8AC8E6D682}"/>
              </a:ext>
            </a:extLst>
          </p:cNvPr>
          <p:cNvSpPr>
            <a:spLocks noGrp="1"/>
          </p:cNvSpPr>
          <p:nvPr>
            <p:ph type="chart" sz="quarter" idx="10"/>
          </p:nvPr>
        </p:nvSpPr>
        <p:spPr>
          <a:xfrm>
            <a:off x="407988" y="1357039"/>
            <a:ext cx="11376025" cy="5137424"/>
          </a:xfrm>
        </p:spPr>
        <p:txBody>
          <a:bodyPr/>
          <a:lstStyle/>
          <a:p>
            <a:r>
              <a:rPr lang="en-US"/>
              <a:t>Click icon to add chart</a:t>
            </a:r>
          </a:p>
        </p:txBody>
      </p:sp>
      <p:sp>
        <p:nvSpPr>
          <p:cNvPr id="15" name="Title 8">
            <a:extLst>
              <a:ext uri="{FF2B5EF4-FFF2-40B4-BE49-F238E27FC236}">
                <a16:creationId xmlns:a16="http://schemas.microsoft.com/office/drawing/2014/main" id="{43AA866A-6D7B-4AE5-BBFF-639DF3921A0F}"/>
              </a:ext>
            </a:extLst>
          </p:cNvPr>
          <p:cNvSpPr>
            <a:spLocks noGrp="1"/>
          </p:cNvSpPr>
          <p:nvPr>
            <p:ph type="title" hasCustomPrompt="1"/>
          </p:nvPr>
        </p:nvSpPr>
        <p:spPr>
          <a:xfrm>
            <a:off x="407237" y="358630"/>
            <a:ext cx="10532311" cy="692175"/>
          </a:xfrm>
        </p:spPr>
        <p:txBody>
          <a:bodyPr anchor="t"/>
          <a:lstStyle>
            <a:lvl1pPr>
              <a:defRPr b="1"/>
            </a:lvl1pPr>
          </a:lstStyle>
          <a:p>
            <a:r>
              <a:rPr lang="en-US"/>
              <a:t>Slide Title</a:t>
            </a:r>
          </a:p>
        </p:txBody>
      </p:sp>
      <p:sp>
        <p:nvSpPr>
          <p:cNvPr id="10" name="Slide Number Placeholder 12">
            <a:extLst>
              <a:ext uri="{FF2B5EF4-FFF2-40B4-BE49-F238E27FC236}">
                <a16:creationId xmlns:a16="http://schemas.microsoft.com/office/drawing/2014/main" id="{818853E7-6473-4997-8596-3A2315357F1B}"/>
              </a:ext>
            </a:extLst>
          </p:cNvPr>
          <p:cNvSpPr>
            <a:spLocks noGrp="1"/>
          </p:cNvSpPr>
          <p:nvPr>
            <p:ph type="sldNum" sz="quarter" idx="14"/>
          </p:nvPr>
        </p:nvSpPr>
        <p:spPr>
          <a:xfrm>
            <a:off x="11246068" y="6316807"/>
            <a:ext cx="763725" cy="365125"/>
          </a:xfrm>
        </p:spPr>
        <p:txBody>
          <a:bodyPr/>
          <a:lstStyle>
            <a:lvl1pPr>
              <a:defRPr sz="1600" b="1">
                <a:solidFill>
                  <a:schemeClr val="tx1"/>
                </a:solidFill>
              </a:defRPr>
            </a:lvl1pPr>
          </a:lstStyle>
          <a:p>
            <a:fld id="{D7628F6E-1045-477B-8F90-F146F04A52CB}" type="slidenum">
              <a:rPr lang="en-US" smtClean="0"/>
              <a:pPr/>
              <a:t>‹#›</a:t>
            </a:fld>
            <a:endParaRPr lang="en-US"/>
          </a:p>
        </p:txBody>
      </p:sp>
    </p:spTree>
    <p:extLst>
      <p:ext uri="{BB962C8B-B14F-4D97-AF65-F5344CB8AC3E}">
        <p14:creationId xmlns:p14="http://schemas.microsoft.com/office/powerpoint/2010/main" val="18791051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13" name="Rounded Rectangle 5">
            <a:extLst>
              <a:ext uri="{FF2B5EF4-FFF2-40B4-BE49-F238E27FC236}">
                <a16:creationId xmlns:a16="http://schemas.microsoft.com/office/drawing/2014/main" id="{D81F4ED6-A67E-4BD2-BEA8-9A4EA29B929C}"/>
              </a:ext>
            </a:extLst>
          </p:cNvPr>
          <p:cNvSpPr/>
          <p:nvPr userDrawn="1"/>
        </p:nvSpPr>
        <p:spPr>
          <a:xfrm>
            <a:off x="11246069" y="358630"/>
            <a:ext cx="763725" cy="692175"/>
          </a:xfrm>
          <a:prstGeom prst="roundRect">
            <a:avLst>
              <a:gd name="adj" fmla="val 25649"/>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53B82C5-53C5-4BCB-A9D3-79DF3811C0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393204" y="472920"/>
            <a:ext cx="468596" cy="450600"/>
          </a:xfrm>
          <a:prstGeom prst="rect">
            <a:avLst/>
          </a:prstGeom>
        </p:spPr>
      </p:pic>
      <p:sp>
        <p:nvSpPr>
          <p:cNvPr id="16" name="Title 8">
            <a:extLst>
              <a:ext uri="{FF2B5EF4-FFF2-40B4-BE49-F238E27FC236}">
                <a16:creationId xmlns:a16="http://schemas.microsoft.com/office/drawing/2014/main" id="{D67211A9-72D2-43E3-A093-9BCC77DB463F}"/>
              </a:ext>
            </a:extLst>
          </p:cNvPr>
          <p:cNvSpPr>
            <a:spLocks noGrp="1"/>
          </p:cNvSpPr>
          <p:nvPr>
            <p:ph type="title" hasCustomPrompt="1"/>
          </p:nvPr>
        </p:nvSpPr>
        <p:spPr>
          <a:xfrm>
            <a:off x="407237" y="358630"/>
            <a:ext cx="10532311" cy="692175"/>
          </a:xfrm>
        </p:spPr>
        <p:txBody>
          <a:bodyPr anchor="t"/>
          <a:lstStyle>
            <a:lvl1pPr>
              <a:defRPr b="1"/>
            </a:lvl1pPr>
          </a:lstStyle>
          <a:p>
            <a:r>
              <a:rPr lang="en-US"/>
              <a:t>Slide Title</a:t>
            </a:r>
          </a:p>
        </p:txBody>
      </p:sp>
      <p:sp>
        <p:nvSpPr>
          <p:cNvPr id="3" name="Table Placeholder 2">
            <a:extLst>
              <a:ext uri="{FF2B5EF4-FFF2-40B4-BE49-F238E27FC236}">
                <a16:creationId xmlns:a16="http://schemas.microsoft.com/office/drawing/2014/main" id="{B3A8118F-1A14-4C3E-8451-54DF1265EE79}"/>
              </a:ext>
            </a:extLst>
          </p:cNvPr>
          <p:cNvSpPr>
            <a:spLocks noGrp="1"/>
          </p:cNvSpPr>
          <p:nvPr>
            <p:ph type="tbl" sz="quarter" idx="11"/>
          </p:nvPr>
        </p:nvSpPr>
        <p:spPr>
          <a:xfrm>
            <a:off x="407988" y="1212850"/>
            <a:ext cx="10531475" cy="5006975"/>
          </a:xfrm>
        </p:spPr>
        <p:txBody>
          <a:bodyPr/>
          <a:lstStyle/>
          <a:p>
            <a:r>
              <a:rPr lang="en-US"/>
              <a:t>Click icon to add table</a:t>
            </a:r>
          </a:p>
        </p:txBody>
      </p:sp>
      <p:sp>
        <p:nvSpPr>
          <p:cNvPr id="7" name="Rounded Rectangle 13">
            <a:extLst>
              <a:ext uri="{FF2B5EF4-FFF2-40B4-BE49-F238E27FC236}">
                <a16:creationId xmlns:a16="http://schemas.microsoft.com/office/drawing/2014/main" id="{56133FC2-0233-494E-ACD0-619D3308FC57}"/>
              </a:ext>
            </a:extLst>
          </p:cNvPr>
          <p:cNvSpPr/>
          <p:nvPr userDrawn="1"/>
        </p:nvSpPr>
        <p:spPr>
          <a:xfrm>
            <a:off x="11246069" y="1212980"/>
            <a:ext cx="763725" cy="4855311"/>
          </a:xfrm>
          <a:prstGeom prst="roundRect">
            <a:avLst>
              <a:gd name="adj" fmla="val 2232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2">
            <a:extLst>
              <a:ext uri="{FF2B5EF4-FFF2-40B4-BE49-F238E27FC236}">
                <a16:creationId xmlns:a16="http://schemas.microsoft.com/office/drawing/2014/main" id="{42551B87-B50D-415C-86A8-C49C6A828244}"/>
              </a:ext>
            </a:extLst>
          </p:cNvPr>
          <p:cNvSpPr>
            <a:spLocks noGrp="1"/>
          </p:cNvSpPr>
          <p:nvPr>
            <p:ph type="sldNum" sz="quarter" idx="14"/>
          </p:nvPr>
        </p:nvSpPr>
        <p:spPr>
          <a:xfrm>
            <a:off x="11246068" y="6316807"/>
            <a:ext cx="763725" cy="365125"/>
          </a:xfrm>
        </p:spPr>
        <p:txBody>
          <a:bodyPr/>
          <a:lstStyle>
            <a:lvl1pPr>
              <a:defRPr sz="1600" b="1">
                <a:solidFill>
                  <a:schemeClr val="tx1"/>
                </a:solidFill>
              </a:defRPr>
            </a:lvl1pPr>
          </a:lstStyle>
          <a:p>
            <a:fld id="{020BC2D8-D80F-4760-B722-C06884A9F0D9}" type="slidenum">
              <a:rPr lang="en-US" smtClean="0"/>
              <a:pPr/>
              <a:t>‹#›</a:t>
            </a:fld>
            <a:endParaRPr lang="en-US"/>
          </a:p>
        </p:txBody>
      </p:sp>
    </p:spTree>
    <p:extLst>
      <p:ext uri="{BB962C8B-B14F-4D97-AF65-F5344CB8AC3E}">
        <p14:creationId xmlns:p14="http://schemas.microsoft.com/office/powerpoint/2010/main" val="33083624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3 Boxes">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97EAA900-D375-4716-8F08-1F91E041EBF5}"/>
              </a:ext>
            </a:extLst>
          </p:cNvPr>
          <p:cNvSpPr/>
          <p:nvPr userDrawn="1"/>
        </p:nvSpPr>
        <p:spPr>
          <a:xfrm>
            <a:off x="3952726" y="1212980"/>
            <a:ext cx="3421567" cy="4722915"/>
          </a:xfrm>
          <a:prstGeom prst="roundRect">
            <a:avLst>
              <a:gd name="adj" fmla="val 4732"/>
            </a:avLst>
          </a:prstGeom>
          <a:solidFill>
            <a:srgbClr val="C7912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8">
            <a:extLst>
              <a:ext uri="{FF2B5EF4-FFF2-40B4-BE49-F238E27FC236}">
                <a16:creationId xmlns:a16="http://schemas.microsoft.com/office/drawing/2014/main" id="{4151789D-DEFA-482B-868D-690967DA6BF2}"/>
              </a:ext>
            </a:extLst>
          </p:cNvPr>
          <p:cNvSpPr/>
          <p:nvPr userDrawn="1"/>
        </p:nvSpPr>
        <p:spPr>
          <a:xfrm>
            <a:off x="280340" y="1212980"/>
            <a:ext cx="3472996" cy="4722915"/>
          </a:xfrm>
          <a:prstGeom prst="roundRect">
            <a:avLst>
              <a:gd name="adj" fmla="val 4732"/>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0">
            <a:extLst>
              <a:ext uri="{FF2B5EF4-FFF2-40B4-BE49-F238E27FC236}">
                <a16:creationId xmlns:a16="http://schemas.microsoft.com/office/drawing/2014/main" id="{D8A8AC55-8D81-465F-8921-8A4DA46C7ECF}"/>
              </a:ext>
            </a:extLst>
          </p:cNvPr>
          <p:cNvSpPr/>
          <p:nvPr userDrawn="1"/>
        </p:nvSpPr>
        <p:spPr>
          <a:xfrm>
            <a:off x="7573683" y="1212980"/>
            <a:ext cx="3472996" cy="4722915"/>
          </a:xfrm>
          <a:prstGeom prst="roundRect">
            <a:avLst>
              <a:gd name="adj" fmla="val 4732"/>
            </a:avLst>
          </a:prstGeom>
          <a:solidFill>
            <a:srgbClr val="8E5DA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19AD5D9-6222-4750-BF04-44E28093DD8D}"/>
              </a:ext>
            </a:extLst>
          </p:cNvPr>
          <p:cNvGrpSpPr/>
          <p:nvPr userDrawn="1"/>
        </p:nvGrpSpPr>
        <p:grpSpPr>
          <a:xfrm>
            <a:off x="284449" y="3839413"/>
            <a:ext cx="3472996" cy="2383255"/>
            <a:chOff x="284449" y="4353927"/>
            <a:chExt cx="3472996" cy="2288171"/>
          </a:xfrm>
          <a:solidFill>
            <a:schemeClr val="bg2"/>
          </a:solidFill>
        </p:grpSpPr>
        <p:sp>
          <p:nvSpPr>
            <p:cNvPr id="15" name="Rounded Rectangle 12">
              <a:extLst>
                <a:ext uri="{FF2B5EF4-FFF2-40B4-BE49-F238E27FC236}">
                  <a16:creationId xmlns:a16="http://schemas.microsoft.com/office/drawing/2014/main" id="{B1C98E05-0CD8-4055-BF8D-7291596580BD}"/>
                </a:ext>
              </a:extLst>
            </p:cNvPr>
            <p:cNvSpPr/>
            <p:nvPr userDrawn="1"/>
          </p:nvSpPr>
          <p:spPr>
            <a:xfrm>
              <a:off x="284449" y="4598315"/>
              <a:ext cx="3472996" cy="2043783"/>
            </a:xfrm>
            <a:prstGeom prst="roundRect">
              <a:avLst>
                <a:gd name="adj" fmla="val 72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ADAE39E-CDBA-420B-997F-11AD1D274BCE}"/>
                </a:ext>
              </a:extLst>
            </p:cNvPr>
            <p:cNvSpPr/>
            <p:nvPr userDrawn="1"/>
          </p:nvSpPr>
          <p:spPr>
            <a:xfrm>
              <a:off x="284449" y="4353927"/>
              <a:ext cx="3472996" cy="692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A93169A7-E9FD-4CAC-B5B9-7217D826A092}"/>
              </a:ext>
            </a:extLst>
          </p:cNvPr>
          <p:cNvGrpSpPr/>
          <p:nvPr userDrawn="1"/>
        </p:nvGrpSpPr>
        <p:grpSpPr>
          <a:xfrm>
            <a:off x="3948612" y="3839079"/>
            <a:ext cx="3423627" cy="2391646"/>
            <a:chOff x="3948612" y="4353927"/>
            <a:chExt cx="3423627" cy="2296227"/>
          </a:xfrm>
          <a:solidFill>
            <a:srgbClr val="C7912B"/>
          </a:solidFill>
        </p:grpSpPr>
        <p:sp>
          <p:nvSpPr>
            <p:cNvPr id="11" name="Rounded Rectangle 18">
              <a:extLst>
                <a:ext uri="{FF2B5EF4-FFF2-40B4-BE49-F238E27FC236}">
                  <a16:creationId xmlns:a16="http://schemas.microsoft.com/office/drawing/2014/main" id="{3D0857E2-2C44-4344-9840-78B1129E6FCF}"/>
                </a:ext>
              </a:extLst>
            </p:cNvPr>
            <p:cNvSpPr/>
            <p:nvPr userDrawn="1"/>
          </p:nvSpPr>
          <p:spPr>
            <a:xfrm>
              <a:off x="3948617" y="4606371"/>
              <a:ext cx="3423622" cy="2043783"/>
            </a:xfrm>
            <a:prstGeom prst="roundRect">
              <a:avLst>
                <a:gd name="adj" fmla="val 72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9D15F2C-6833-4DF6-AD3F-693D6F7C9D7E}"/>
                </a:ext>
              </a:extLst>
            </p:cNvPr>
            <p:cNvSpPr/>
            <p:nvPr userDrawn="1"/>
          </p:nvSpPr>
          <p:spPr>
            <a:xfrm>
              <a:off x="3948612" y="4353927"/>
              <a:ext cx="3419518" cy="5322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645CBBE7-25C8-499E-B708-66AD26E27378}"/>
              </a:ext>
            </a:extLst>
          </p:cNvPr>
          <p:cNvGrpSpPr/>
          <p:nvPr userDrawn="1"/>
        </p:nvGrpSpPr>
        <p:grpSpPr>
          <a:xfrm>
            <a:off x="7573683" y="3839239"/>
            <a:ext cx="3475051" cy="2383430"/>
            <a:chOff x="7573683" y="4353759"/>
            <a:chExt cx="3475051" cy="2288339"/>
          </a:xfrm>
          <a:solidFill>
            <a:srgbClr val="8E5DA6"/>
          </a:solidFill>
        </p:grpSpPr>
        <p:sp>
          <p:nvSpPr>
            <p:cNvPr id="18" name="Rounded Rectangle 15">
              <a:extLst>
                <a:ext uri="{FF2B5EF4-FFF2-40B4-BE49-F238E27FC236}">
                  <a16:creationId xmlns:a16="http://schemas.microsoft.com/office/drawing/2014/main" id="{00F1AE0A-A7E0-4D37-B6A6-3D70D572B91E}"/>
                </a:ext>
              </a:extLst>
            </p:cNvPr>
            <p:cNvSpPr/>
            <p:nvPr userDrawn="1"/>
          </p:nvSpPr>
          <p:spPr>
            <a:xfrm>
              <a:off x="7573683" y="4598315"/>
              <a:ext cx="3470942" cy="2043783"/>
            </a:xfrm>
            <a:prstGeom prst="roundRect">
              <a:avLst>
                <a:gd name="adj" fmla="val 72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4C5BF4-D34C-486A-A96C-23DF540EB662}"/>
                </a:ext>
              </a:extLst>
            </p:cNvPr>
            <p:cNvSpPr/>
            <p:nvPr userDrawn="1"/>
          </p:nvSpPr>
          <p:spPr>
            <a:xfrm>
              <a:off x="7573683" y="4353759"/>
              <a:ext cx="3475051" cy="6654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FFEAD5FC-B33B-444A-8335-DAD1A5D00FA5}"/>
              </a:ext>
            </a:extLst>
          </p:cNvPr>
          <p:cNvSpPr/>
          <p:nvPr userDrawn="1"/>
        </p:nvSpPr>
        <p:spPr>
          <a:xfrm>
            <a:off x="157139" y="1104871"/>
            <a:ext cx="598070" cy="598070"/>
          </a:xfrm>
          <a:prstGeom prst="ellipse">
            <a:avLst/>
          </a:prstGeom>
          <a:solidFill>
            <a:srgbClr val="002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1</a:t>
            </a:r>
          </a:p>
        </p:txBody>
      </p:sp>
      <p:sp>
        <p:nvSpPr>
          <p:cNvPr id="22" name="Oval 21">
            <a:extLst>
              <a:ext uri="{FF2B5EF4-FFF2-40B4-BE49-F238E27FC236}">
                <a16:creationId xmlns:a16="http://schemas.microsoft.com/office/drawing/2014/main" id="{ECB8B1F1-7D34-422D-8002-CA0823823477}"/>
              </a:ext>
            </a:extLst>
          </p:cNvPr>
          <p:cNvSpPr/>
          <p:nvPr userDrawn="1"/>
        </p:nvSpPr>
        <p:spPr>
          <a:xfrm>
            <a:off x="3843176" y="1104871"/>
            <a:ext cx="598070" cy="598070"/>
          </a:xfrm>
          <a:prstGeom prst="ellipse">
            <a:avLst/>
          </a:prstGeom>
          <a:solidFill>
            <a:srgbClr val="002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2</a:t>
            </a:r>
          </a:p>
        </p:txBody>
      </p:sp>
      <p:sp>
        <p:nvSpPr>
          <p:cNvPr id="23" name="Oval 22">
            <a:extLst>
              <a:ext uri="{FF2B5EF4-FFF2-40B4-BE49-F238E27FC236}">
                <a16:creationId xmlns:a16="http://schemas.microsoft.com/office/drawing/2014/main" id="{08F0F1EB-22BC-4767-9AF2-8617C75EEDF9}"/>
              </a:ext>
            </a:extLst>
          </p:cNvPr>
          <p:cNvSpPr/>
          <p:nvPr userDrawn="1"/>
        </p:nvSpPr>
        <p:spPr>
          <a:xfrm>
            <a:off x="7460013" y="1104871"/>
            <a:ext cx="598070" cy="598070"/>
          </a:xfrm>
          <a:prstGeom prst="ellipse">
            <a:avLst/>
          </a:prstGeom>
          <a:solidFill>
            <a:srgbClr val="002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3</a:t>
            </a:r>
          </a:p>
        </p:txBody>
      </p:sp>
      <p:sp>
        <p:nvSpPr>
          <p:cNvPr id="25" name="Text Placeholder 24">
            <a:extLst>
              <a:ext uri="{FF2B5EF4-FFF2-40B4-BE49-F238E27FC236}">
                <a16:creationId xmlns:a16="http://schemas.microsoft.com/office/drawing/2014/main" id="{2971DF4A-2EAD-425D-9AA1-20C4A321DE1F}"/>
              </a:ext>
            </a:extLst>
          </p:cNvPr>
          <p:cNvSpPr>
            <a:spLocks noGrp="1"/>
          </p:cNvSpPr>
          <p:nvPr>
            <p:ph type="body" sz="quarter" idx="10" hasCustomPrompt="1"/>
          </p:nvPr>
        </p:nvSpPr>
        <p:spPr>
          <a:xfrm>
            <a:off x="707520" y="4221060"/>
            <a:ext cx="2632075" cy="1711589"/>
          </a:xfrm>
        </p:spPr>
        <p:txBody>
          <a:bodyPr anchor="ctr" anchorCtr="0"/>
          <a:lstStyle>
            <a:lvl1pPr marL="0" indent="0" algn="ctr">
              <a:buNone/>
              <a:defRPr b="1">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en-US"/>
              <a:t>Item 1</a:t>
            </a:r>
          </a:p>
        </p:txBody>
      </p:sp>
      <p:sp>
        <p:nvSpPr>
          <p:cNvPr id="26" name="Text Placeholder 24">
            <a:extLst>
              <a:ext uri="{FF2B5EF4-FFF2-40B4-BE49-F238E27FC236}">
                <a16:creationId xmlns:a16="http://schemas.microsoft.com/office/drawing/2014/main" id="{08A3D1EA-F218-4DBB-A8CA-1E23FBD07D67}"/>
              </a:ext>
            </a:extLst>
          </p:cNvPr>
          <p:cNvSpPr>
            <a:spLocks noGrp="1"/>
          </p:cNvSpPr>
          <p:nvPr>
            <p:ph type="body" sz="quarter" idx="11" hasCustomPrompt="1"/>
          </p:nvPr>
        </p:nvSpPr>
        <p:spPr>
          <a:xfrm>
            <a:off x="4342333" y="4221060"/>
            <a:ext cx="2632075" cy="1711589"/>
          </a:xfrm>
        </p:spPr>
        <p:txBody>
          <a:bodyPr anchor="ctr" anchorCtr="0"/>
          <a:lstStyle>
            <a:lvl1pPr marL="0" indent="0" algn="ctr">
              <a:buNone/>
              <a:defRPr b="1">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en-US"/>
              <a:t>Item 2</a:t>
            </a:r>
          </a:p>
        </p:txBody>
      </p:sp>
      <p:sp>
        <p:nvSpPr>
          <p:cNvPr id="27" name="Text Placeholder 24">
            <a:extLst>
              <a:ext uri="{FF2B5EF4-FFF2-40B4-BE49-F238E27FC236}">
                <a16:creationId xmlns:a16="http://schemas.microsoft.com/office/drawing/2014/main" id="{6A6F27B9-245C-4C85-B1A9-ABC2471F6E05}"/>
              </a:ext>
            </a:extLst>
          </p:cNvPr>
          <p:cNvSpPr>
            <a:spLocks noGrp="1"/>
          </p:cNvSpPr>
          <p:nvPr>
            <p:ph type="body" sz="quarter" idx="12" hasCustomPrompt="1"/>
          </p:nvPr>
        </p:nvSpPr>
        <p:spPr>
          <a:xfrm>
            <a:off x="7993116" y="4221060"/>
            <a:ext cx="2632075" cy="1711589"/>
          </a:xfrm>
        </p:spPr>
        <p:txBody>
          <a:bodyPr anchor="ctr" anchorCtr="0"/>
          <a:lstStyle>
            <a:lvl1pPr marL="0" indent="0" algn="ctr">
              <a:buNone/>
              <a:defRPr b="1">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en-US"/>
              <a:t>Item 3</a:t>
            </a:r>
          </a:p>
        </p:txBody>
      </p:sp>
      <p:sp>
        <p:nvSpPr>
          <p:cNvPr id="29" name="Picture Placeholder 28">
            <a:extLst>
              <a:ext uri="{FF2B5EF4-FFF2-40B4-BE49-F238E27FC236}">
                <a16:creationId xmlns:a16="http://schemas.microsoft.com/office/drawing/2014/main" id="{FFADAF96-EF32-4CF4-9A10-4A93A277D762}"/>
              </a:ext>
            </a:extLst>
          </p:cNvPr>
          <p:cNvSpPr>
            <a:spLocks noGrp="1"/>
          </p:cNvSpPr>
          <p:nvPr>
            <p:ph type="pic" sz="quarter" idx="13"/>
          </p:nvPr>
        </p:nvSpPr>
        <p:spPr>
          <a:xfrm>
            <a:off x="708025" y="1601664"/>
            <a:ext cx="2632075" cy="2391646"/>
          </a:xfrm>
        </p:spPr>
        <p:txBody>
          <a:bodyPr/>
          <a:lstStyle/>
          <a:p>
            <a:r>
              <a:rPr lang="en-US"/>
              <a:t>Click icon to add picture</a:t>
            </a:r>
          </a:p>
        </p:txBody>
      </p:sp>
      <p:sp>
        <p:nvSpPr>
          <p:cNvPr id="30" name="Picture Placeholder 28">
            <a:extLst>
              <a:ext uri="{FF2B5EF4-FFF2-40B4-BE49-F238E27FC236}">
                <a16:creationId xmlns:a16="http://schemas.microsoft.com/office/drawing/2014/main" id="{2BEA466E-547D-4741-ACC7-8C2C566AC1D5}"/>
              </a:ext>
            </a:extLst>
          </p:cNvPr>
          <p:cNvSpPr>
            <a:spLocks noGrp="1"/>
          </p:cNvSpPr>
          <p:nvPr>
            <p:ph type="pic" sz="quarter" idx="14"/>
          </p:nvPr>
        </p:nvSpPr>
        <p:spPr>
          <a:xfrm>
            <a:off x="4357354" y="1604775"/>
            <a:ext cx="2632075" cy="2391646"/>
          </a:xfrm>
        </p:spPr>
        <p:txBody>
          <a:bodyPr/>
          <a:lstStyle/>
          <a:p>
            <a:r>
              <a:rPr lang="en-US"/>
              <a:t>Click icon to add picture</a:t>
            </a:r>
          </a:p>
        </p:txBody>
      </p:sp>
      <p:sp>
        <p:nvSpPr>
          <p:cNvPr id="31" name="Picture Placeholder 28">
            <a:extLst>
              <a:ext uri="{FF2B5EF4-FFF2-40B4-BE49-F238E27FC236}">
                <a16:creationId xmlns:a16="http://schemas.microsoft.com/office/drawing/2014/main" id="{4A5228EA-4AE8-48A9-8A8A-ED88CC3FEA67}"/>
              </a:ext>
            </a:extLst>
          </p:cNvPr>
          <p:cNvSpPr>
            <a:spLocks noGrp="1"/>
          </p:cNvSpPr>
          <p:nvPr>
            <p:ph type="pic" sz="quarter" idx="15"/>
          </p:nvPr>
        </p:nvSpPr>
        <p:spPr>
          <a:xfrm>
            <a:off x="7993116" y="1601664"/>
            <a:ext cx="2632075" cy="2391646"/>
          </a:xfrm>
        </p:spPr>
        <p:txBody>
          <a:bodyPr/>
          <a:lstStyle/>
          <a:p>
            <a:r>
              <a:rPr lang="en-US"/>
              <a:t>Click icon to add picture</a:t>
            </a:r>
          </a:p>
        </p:txBody>
      </p:sp>
      <p:sp>
        <p:nvSpPr>
          <p:cNvPr id="32" name="Rounded Rectangle 5">
            <a:extLst>
              <a:ext uri="{FF2B5EF4-FFF2-40B4-BE49-F238E27FC236}">
                <a16:creationId xmlns:a16="http://schemas.microsoft.com/office/drawing/2014/main" id="{3FD2017C-E3A2-4C27-8C04-3E0197D43F0D}"/>
              </a:ext>
            </a:extLst>
          </p:cNvPr>
          <p:cNvSpPr/>
          <p:nvPr userDrawn="1"/>
        </p:nvSpPr>
        <p:spPr>
          <a:xfrm>
            <a:off x="11246069" y="358630"/>
            <a:ext cx="763725" cy="692175"/>
          </a:xfrm>
          <a:prstGeom prst="roundRect">
            <a:avLst>
              <a:gd name="adj" fmla="val 25649"/>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FB0928A1-CAAB-4553-ABBF-3E9079B1E3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393204" y="472920"/>
            <a:ext cx="468596" cy="450600"/>
          </a:xfrm>
          <a:prstGeom prst="rect">
            <a:avLst/>
          </a:prstGeom>
        </p:spPr>
      </p:pic>
      <p:sp>
        <p:nvSpPr>
          <p:cNvPr id="35" name="Title 8">
            <a:extLst>
              <a:ext uri="{FF2B5EF4-FFF2-40B4-BE49-F238E27FC236}">
                <a16:creationId xmlns:a16="http://schemas.microsoft.com/office/drawing/2014/main" id="{0FFB42B4-521D-4A44-8D20-26BEB554C88D}"/>
              </a:ext>
            </a:extLst>
          </p:cNvPr>
          <p:cNvSpPr>
            <a:spLocks noGrp="1"/>
          </p:cNvSpPr>
          <p:nvPr>
            <p:ph type="title" hasCustomPrompt="1"/>
          </p:nvPr>
        </p:nvSpPr>
        <p:spPr>
          <a:xfrm>
            <a:off x="407237" y="358630"/>
            <a:ext cx="10532311" cy="692175"/>
          </a:xfrm>
        </p:spPr>
        <p:txBody>
          <a:bodyPr anchor="t"/>
          <a:lstStyle>
            <a:lvl1pPr>
              <a:defRPr b="1"/>
            </a:lvl1pPr>
          </a:lstStyle>
          <a:p>
            <a:r>
              <a:rPr lang="en-US"/>
              <a:t>Slide Title</a:t>
            </a:r>
          </a:p>
        </p:txBody>
      </p:sp>
      <p:sp>
        <p:nvSpPr>
          <p:cNvPr id="28" name="Slide Number Placeholder 12">
            <a:extLst>
              <a:ext uri="{FF2B5EF4-FFF2-40B4-BE49-F238E27FC236}">
                <a16:creationId xmlns:a16="http://schemas.microsoft.com/office/drawing/2014/main" id="{A870F58A-BD66-4E06-AC95-E19A046CDCF3}"/>
              </a:ext>
            </a:extLst>
          </p:cNvPr>
          <p:cNvSpPr>
            <a:spLocks noGrp="1"/>
          </p:cNvSpPr>
          <p:nvPr>
            <p:ph type="sldNum" sz="quarter" idx="16"/>
          </p:nvPr>
        </p:nvSpPr>
        <p:spPr>
          <a:xfrm>
            <a:off x="11246068" y="6316807"/>
            <a:ext cx="763725" cy="365125"/>
          </a:xfrm>
        </p:spPr>
        <p:txBody>
          <a:bodyPr/>
          <a:lstStyle>
            <a:lvl1pPr>
              <a:defRPr sz="1600" b="1">
                <a:solidFill>
                  <a:schemeClr val="tx1"/>
                </a:solidFill>
              </a:defRPr>
            </a:lvl1pPr>
          </a:lstStyle>
          <a:p>
            <a:fld id="{5A0ABFA7-912E-4D37-977F-6445B416DA46}" type="slidenum">
              <a:rPr lang="en-US" smtClean="0"/>
              <a:pPr/>
              <a:t>‹#›</a:t>
            </a:fld>
            <a:endParaRPr lang="en-US"/>
          </a:p>
        </p:txBody>
      </p:sp>
      <p:sp>
        <p:nvSpPr>
          <p:cNvPr id="37" name="Rounded Rectangle 13">
            <a:extLst>
              <a:ext uri="{FF2B5EF4-FFF2-40B4-BE49-F238E27FC236}">
                <a16:creationId xmlns:a16="http://schemas.microsoft.com/office/drawing/2014/main" id="{AE48EFEA-3410-46D7-9D71-906E26C35A3D}"/>
              </a:ext>
            </a:extLst>
          </p:cNvPr>
          <p:cNvSpPr/>
          <p:nvPr userDrawn="1"/>
        </p:nvSpPr>
        <p:spPr>
          <a:xfrm>
            <a:off x="11246069" y="1212980"/>
            <a:ext cx="763725" cy="4855311"/>
          </a:xfrm>
          <a:prstGeom prst="roundRect">
            <a:avLst>
              <a:gd name="adj" fmla="val 2232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5397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and 3 Boxes">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97EAA900-D375-4716-8F08-1F91E041EBF5}"/>
              </a:ext>
            </a:extLst>
          </p:cNvPr>
          <p:cNvSpPr/>
          <p:nvPr userDrawn="1"/>
        </p:nvSpPr>
        <p:spPr>
          <a:xfrm>
            <a:off x="3952726" y="1212980"/>
            <a:ext cx="3421567" cy="4722915"/>
          </a:xfrm>
          <a:prstGeom prst="roundRect">
            <a:avLst>
              <a:gd name="adj" fmla="val 4732"/>
            </a:avLst>
          </a:prstGeom>
          <a:solidFill>
            <a:srgbClr val="00528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8">
            <a:extLst>
              <a:ext uri="{FF2B5EF4-FFF2-40B4-BE49-F238E27FC236}">
                <a16:creationId xmlns:a16="http://schemas.microsoft.com/office/drawing/2014/main" id="{4151789D-DEFA-482B-868D-690967DA6BF2}"/>
              </a:ext>
            </a:extLst>
          </p:cNvPr>
          <p:cNvSpPr/>
          <p:nvPr userDrawn="1"/>
        </p:nvSpPr>
        <p:spPr>
          <a:xfrm>
            <a:off x="280340" y="1212980"/>
            <a:ext cx="3472996" cy="4722915"/>
          </a:xfrm>
          <a:prstGeom prst="roundRect">
            <a:avLst>
              <a:gd name="adj" fmla="val 4732"/>
            </a:avLst>
          </a:prstGeom>
          <a:solidFill>
            <a:srgbClr val="1EAFA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0">
            <a:extLst>
              <a:ext uri="{FF2B5EF4-FFF2-40B4-BE49-F238E27FC236}">
                <a16:creationId xmlns:a16="http://schemas.microsoft.com/office/drawing/2014/main" id="{D8A8AC55-8D81-465F-8921-8A4DA46C7ECF}"/>
              </a:ext>
            </a:extLst>
          </p:cNvPr>
          <p:cNvSpPr/>
          <p:nvPr userDrawn="1"/>
        </p:nvSpPr>
        <p:spPr>
          <a:xfrm>
            <a:off x="7573683" y="1212980"/>
            <a:ext cx="3472996" cy="4722915"/>
          </a:xfrm>
          <a:prstGeom prst="roundRect">
            <a:avLst>
              <a:gd name="adj" fmla="val 4732"/>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19AD5D9-6222-4750-BF04-44E28093DD8D}"/>
              </a:ext>
            </a:extLst>
          </p:cNvPr>
          <p:cNvGrpSpPr/>
          <p:nvPr userDrawn="1"/>
        </p:nvGrpSpPr>
        <p:grpSpPr>
          <a:xfrm>
            <a:off x="284449" y="3839413"/>
            <a:ext cx="3472996" cy="2383255"/>
            <a:chOff x="284449" y="4353927"/>
            <a:chExt cx="3472996" cy="2288171"/>
          </a:xfrm>
          <a:solidFill>
            <a:srgbClr val="1EAFA3"/>
          </a:solidFill>
        </p:grpSpPr>
        <p:sp>
          <p:nvSpPr>
            <p:cNvPr id="15" name="Rounded Rectangle 12">
              <a:extLst>
                <a:ext uri="{FF2B5EF4-FFF2-40B4-BE49-F238E27FC236}">
                  <a16:creationId xmlns:a16="http://schemas.microsoft.com/office/drawing/2014/main" id="{B1C98E05-0CD8-4055-BF8D-7291596580BD}"/>
                </a:ext>
              </a:extLst>
            </p:cNvPr>
            <p:cNvSpPr/>
            <p:nvPr userDrawn="1"/>
          </p:nvSpPr>
          <p:spPr>
            <a:xfrm>
              <a:off x="284449" y="4598315"/>
              <a:ext cx="3472996" cy="2043783"/>
            </a:xfrm>
            <a:prstGeom prst="roundRect">
              <a:avLst>
                <a:gd name="adj" fmla="val 72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ADAE39E-CDBA-420B-997F-11AD1D274BCE}"/>
                </a:ext>
              </a:extLst>
            </p:cNvPr>
            <p:cNvSpPr/>
            <p:nvPr userDrawn="1"/>
          </p:nvSpPr>
          <p:spPr>
            <a:xfrm>
              <a:off x="284449" y="4353927"/>
              <a:ext cx="3472996" cy="692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A93169A7-E9FD-4CAC-B5B9-7217D826A092}"/>
              </a:ext>
            </a:extLst>
          </p:cNvPr>
          <p:cNvGrpSpPr/>
          <p:nvPr userDrawn="1"/>
        </p:nvGrpSpPr>
        <p:grpSpPr>
          <a:xfrm>
            <a:off x="3948612" y="3839079"/>
            <a:ext cx="3423627" cy="2391646"/>
            <a:chOff x="3948612" y="4353927"/>
            <a:chExt cx="3423627" cy="2296227"/>
          </a:xfrm>
          <a:solidFill>
            <a:srgbClr val="005288"/>
          </a:solidFill>
        </p:grpSpPr>
        <p:sp>
          <p:nvSpPr>
            <p:cNvPr id="11" name="Rounded Rectangle 18">
              <a:extLst>
                <a:ext uri="{FF2B5EF4-FFF2-40B4-BE49-F238E27FC236}">
                  <a16:creationId xmlns:a16="http://schemas.microsoft.com/office/drawing/2014/main" id="{3D0857E2-2C44-4344-9840-78B1129E6FCF}"/>
                </a:ext>
              </a:extLst>
            </p:cNvPr>
            <p:cNvSpPr/>
            <p:nvPr userDrawn="1"/>
          </p:nvSpPr>
          <p:spPr>
            <a:xfrm>
              <a:off x="3948617" y="4606371"/>
              <a:ext cx="3423622" cy="2043783"/>
            </a:xfrm>
            <a:prstGeom prst="roundRect">
              <a:avLst>
                <a:gd name="adj" fmla="val 72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9D15F2C-6833-4DF6-AD3F-693D6F7C9D7E}"/>
                </a:ext>
              </a:extLst>
            </p:cNvPr>
            <p:cNvSpPr/>
            <p:nvPr userDrawn="1"/>
          </p:nvSpPr>
          <p:spPr>
            <a:xfrm>
              <a:off x="3948612" y="4353927"/>
              <a:ext cx="3419518" cy="5322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645CBBE7-25C8-499E-B708-66AD26E27378}"/>
              </a:ext>
            </a:extLst>
          </p:cNvPr>
          <p:cNvGrpSpPr/>
          <p:nvPr userDrawn="1"/>
        </p:nvGrpSpPr>
        <p:grpSpPr>
          <a:xfrm>
            <a:off x="7573683" y="3839239"/>
            <a:ext cx="3475051" cy="2383430"/>
            <a:chOff x="7573683" y="4353759"/>
            <a:chExt cx="3475051" cy="2288339"/>
          </a:xfrm>
          <a:solidFill>
            <a:schemeClr val="bg2"/>
          </a:solidFill>
        </p:grpSpPr>
        <p:sp>
          <p:nvSpPr>
            <p:cNvPr id="18" name="Rounded Rectangle 15">
              <a:extLst>
                <a:ext uri="{FF2B5EF4-FFF2-40B4-BE49-F238E27FC236}">
                  <a16:creationId xmlns:a16="http://schemas.microsoft.com/office/drawing/2014/main" id="{00F1AE0A-A7E0-4D37-B6A6-3D70D572B91E}"/>
                </a:ext>
              </a:extLst>
            </p:cNvPr>
            <p:cNvSpPr/>
            <p:nvPr userDrawn="1"/>
          </p:nvSpPr>
          <p:spPr>
            <a:xfrm>
              <a:off x="7573683" y="4598315"/>
              <a:ext cx="3470942" cy="2043783"/>
            </a:xfrm>
            <a:prstGeom prst="roundRect">
              <a:avLst>
                <a:gd name="adj" fmla="val 72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4C5BF4-D34C-486A-A96C-23DF540EB662}"/>
                </a:ext>
              </a:extLst>
            </p:cNvPr>
            <p:cNvSpPr/>
            <p:nvPr userDrawn="1"/>
          </p:nvSpPr>
          <p:spPr>
            <a:xfrm>
              <a:off x="7573683" y="4353759"/>
              <a:ext cx="3475051" cy="6654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FFEAD5FC-B33B-444A-8335-DAD1A5D00FA5}"/>
              </a:ext>
            </a:extLst>
          </p:cNvPr>
          <p:cNvSpPr/>
          <p:nvPr userDrawn="1"/>
        </p:nvSpPr>
        <p:spPr>
          <a:xfrm>
            <a:off x="157139" y="1104871"/>
            <a:ext cx="598070" cy="598070"/>
          </a:xfrm>
          <a:prstGeom prst="ellipse">
            <a:avLst/>
          </a:prstGeom>
          <a:solidFill>
            <a:srgbClr val="002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1</a:t>
            </a:r>
          </a:p>
        </p:txBody>
      </p:sp>
      <p:sp>
        <p:nvSpPr>
          <p:cNvPr id="22" name="Oval 21">
            <a:extLst>
              <a:ext uri="{FF2B5EF4-FFF2-40B4-BE49-F238E27FC236}">
                <a16:creationId xmlns:a16="http://schemas.microsoft.com/office/drawing/2014/main" id="{ECB8B1F1-7D34-422D-8002-CA0823823477}"/>
              </a:ext>
            </a:extLst>
          </p:cNvPr>
          <p:cNvSpPr/>
          <p:nvPr userDrawn="1"/>
        </p:nvSpPr>
        <p:spPr>
          <a:xfrm>
            <a:off x="3843176" y="1104871"/>
            <a:ext cx="598070" cy="598070"/>
          </a:xfrm>
          <a:prstGeom prst="ellipse">
            <a:avLst/>
          </a:prstGeom>
          <a:solidFill>
            <a:srgbClr val="002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2</a:t>
            </a:r>
          </a:p>
        </p:txBody>
      </p:sp>
      <p:sp>
        <p:nvSpPr>
          <p:cNvPr id="23" name="Oval 22">
            <a:extLst>
              <a:ext uri="{FF2B5EF4-FFF2-40B4-BE49-F238E27FC236}">
                <a16:creationId xmlns:a16="http://schemas.microsoft.com/office/drawing/2014/main" id="{08F0F1EB-22BC-4767-9AF2-8617C75EEDF9}"/>
              </a:ext>
            </a:extLst>
          </p:cNvPr>
          <p:cNvSpPr/>
          <p:nvPr userDrawn="1"/>
        </p:nvSpPr>
        <p:spPr>
          <a:xfrm>
            <a:off x="7460013" y="1104871"/>
            <a:ext cx="598070" cy="598070"/>
          </a:xfrm>
          <a:prstGeom prst="ellipse">
            <a:avLst/>
          </a:prstGeom>
          <a:solidFill>
            <a:srgbClr val="002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3</a:t>
            </a:r>
          </a:p>
        </p:txBody>
      </p:sp>
      <p:sp>
        <p:nvSpPr>
          <p:cNvPr id="25" name="Text Placeholder 24">
            <a:extLst>
              <a:ext uri="{FF2B5EF4-FFF2-40B4-BE49-F238E27FC236}">
                <a16:creationId xmlns:a16="http://schemas.microsoft.com/office/drawing/2014/main" id="{2971DF4A-2EAD-425D-9AA1-20C4A321DE1F}"/>
              </a:ext>
            </a:extLst>
          </p:cNvPr>
          <p:cNvSpPr>
            <a:spLocks noGrp="1"/>
          </p:cNvSpPr>
          <p:nvPr>
            <p:ph type="body" sz="quarter" idx="10" hasCustomPrompt="1"/>
          </p:nvPr>
        </p:nvSpPr>
        <p:spPr>
          <a:xfrm>
            <a:off x="707520" y="4221060"/>
            <a:ext cx="2632075" cy="1711589"/>
          </a:xfrm>
        </p:spPr>
        <p:txBody>
          <a:bodyPr anchor="ctr" anchorCtr="0"/>
          <a:lstStyle>
            <a:lvl1pPr marL="0" indent="0" algn="ctr">
              <a:buNone/>
              <a:defRPr b="1">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en-US"/>
              <a:t>Item 1</a:t>
            </a:r>
          </a:p>
        </p:txBody>
      </p:sp>
      <p:sp>
        <p:nvSpPr>
          <p:cNvPr id="26" name="Text Placeholder 24">
            <a:extLst>
              <a:ext uri="{FF2B5EF4-FFF2-40B4-BE49-F238E27FC236}">
                <a16:creationId xmlns:a16="http://schemas.microsoft.com/office/drawing/2014/main" id="{08A3D1EA-F218-4DBB-A8CA-1E23FBD07D67}"/>
              </a:ext>
            </a:extLst>
          </p:cNvPr>
          <p:cNvSpPr>
            <a:spLocks noGrp="1"/>
          </p:cNvSpPr>
          <p:nvPr>
            <p:ph type="body" sz="quarter" idx="11" hasCustomPrompt="1"/>
          </p:nvPr>
        </p:nvSpPr>
        <p:spPr>
          <a:xfrm>
            <a:off x="4342333" y="4221060"/>
            <a:ext cx="2632075" cy="1711589"/>
          </a:xfrm>
        </p:spPr>
        <p:txBody>
          <a:bodyPr anchor="ctr" anchorCtr="0"/>
          <a:lstStyle>
            <a:lvl1pPr marL="0" indent="0" algn="ctr">
              <a:buNone/>
              <a:defRPr b="1">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en-US"/>
              <a:t>Item 2</a:t>
            </a:r>
          </a:p>
        </p:txBody>
      </p:sp>
      <p:sp>
        <p:nvSpPr>
          <p:cNvPr id="27" name="Text Placeholder 24">
            <a:extLst>
              <a:ext uri="{FF2B5EF4-FFF2-40B4-BE49-F238E27FC236}">
                <a16:creationId xmlns:a16="http://schemas.microsoft.com/office/drawing/2014/main" id="{6A6F27B9-245C-4C85-B1A9-ABC2471F6E05}"/>
              </a:ext>
            </a:extLst>
          </p:cNvPr>
          <p:cNvSpPr>
            <a:spLocks noGrp="1"/>
          </p:cNvSpPr>
          <p:nvPr>
            <p:ph type="body" sz="quarter" idx="12" hasCustomPrompt="1"/>
          </p:nvPr>
        </p:nvSpPr>
        <p:spPr>
          <a:xfrm>
            <a:off x="7993116" y="4221060"/>
            <a:ext cx="2632075" cy="1711589"/>
          </a:xfrm>
        </p:spPr>
        <p:txBody>
          <a:bodyPr anchor="ctr" anchorCtr="0"/>
          <a:lstStyle>
            <a:lvl1pPr marL="0" indent="0" algn="ctr">
              <a:buNone/>
              <a:defRPr b="1">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en-US"/>
              <a:t>Item 3</a:t>
            </a:r>
          </a:p>
        </p:txBody>
      </p:sp>
      <p:sp>
        <p:nvSpPr>
          <p:cNvPr id="29" name="Picture Placeholder 28">
            <a:extLst>
              <a:ext uri="{FF2B5EF4-FFF2-40B4-BE49-F238E27FC236}">
                <a16:creationId xmlns:a16="http://schemas.microsoft.com/office/drawing/2014/main" id="{FFADAF96-EF32-4CF4-9A10-4A93A277D762}"/>
              </a:ext>
            </a:extLst>
          </p:cNvPr>
          <p:cNvSpPr>
            <a:spLocks noGrp="1"/>
          </p:cNvSpPr>
          <p:nvPr>
            <p:ph type="pic" sz="quarter" idx="13"/>
          </p:nvPr>
        </p:nvSpPr>
        <p:spPr>
          <a:xfrm>
            <a:off x="708025" y="1601664"/>
            <a:ext cx="2632075" cy="2391646"/>
          </a:xfrm>
        </p:spPr>
        <p:txBody>
          <a:bodyPr/>
          <a:lstStyle/>
          <a:p>
            <a:r>
              <a:rPr lang="en-US"/>
              <a:t>Click icon to add picture</a:t>
            </a:r>
          </a:p>
        </p:txBody>
      </p:sp>
      <p:sp>
        <p:nvSpPr>
          <p:cNvPr id="30" name="Picture Placeholder 28">
            <a:extLst>
              <a:ext uri="{FF2B5EF4-FFF2-40B4-BE49-F238E27FC236}">
                <a16:creationId xmlns:a16="http://schemas.microsoft.com/office/drawing/2014/main" id="{2BEA466E-547D-4741-ACC7-8C2C566AC1D5}"/>
              </a:ext>
            </a:extLst>
          </p:cNvPr>
          <p:cNvSpPr>
            <a:spLocks noGrp="1"/>
          </p:cNvSpPr>
          <p:nvPr>
            <p:ph type="pic" sz="quarter" idx="14"/>
          </p:nvPr>
        </p:nvSpPr>
        <p:spPr>
          <a:xfrm>
            <a:off x="4357354" y="1604775"/>
            <a:ext cx="2632075" cy="2391646"/>
          </a:xfrm>
        </p:spPr>
        <p:txBody>
          <a:bodyPr/>
          <a:lstStyle/>
          <a:p>
            <a:r>
              <a:rPr lang="en-US"/>
              <a:t>Click icon to add picture</a:t>
            </a:r>
          </a:p>
        </p:txBody>
      </p:sp>
      <p:sp>
        <p:nvSpPr>
          <p:cNvPr id="31" name="Picture Placeholder 28">
            <a:extLst>
              <a:ext uri="{FF2B5EF4-FFF2-40B4-BE49-F238E27FC236}">
                <a16:creationId xmlns:a16="http://schemas.microsoft.com/office/drawing/2014/main" id="{4A5228EA-4AE8-48A9-8A8A-ED88CC3FEA67}"/>
              </a:ext>
            </a:extLst>
          </p:cNvPr>
          <p:cNvSpPr>
            <a:spLocks noGrp="1"/>
          </p:cNvSpPr>
          <p:nvPr>
            <p:ph type="pic" sz="quarter" idx="15"/>
          </p:nvPr>
        </p:nvSpPr>
        <p:spPr>
          <a:xfrm>
            <a:off x="7993116" y="1601664"/>
            <a:ext cx="2632075" cy="2391646"/>
          </a:xfrm>
        </p:spPr>
        <p:txBody>
          <a:bodyPr/>
          <a:lstStyle/>
          <a:p>
            <a:r>
              <a:rPr lang="en-US"/>
              <a:t>Click icon to add picture</a:t>
            </a:r>
          </a:p>
        </p:txBody>
      </p:sp>
      <p:sp>
        <p:nvSpPr>
          <p:cNvPr id="32" name="Rounded Rectangle 5">
            <a:extLst>
              <a:ext uri="{FF2B5EF4-FFF2-40B4-BE49-F238E27FC236}">
                <a16:creationId xmlns:a16="http://schemas.microsoft.com/office/drawing/2014/main" id="{3FD2017C-E3A2-4C27-8C04-3E0197D43F0D}"/>
              </a:ext>
            </a:extLst>
          </p:cNvPr>
          <p:cNvSpPr/>
          <p:nvPr userDrawn="1"/>
        </p:nvSpPr>
        <p:spPr>
          <a:xfrm>
            <a:off x="11246069" y="358630"/>
            <a:ext cx="763725" cy="692175"/>
          </a:xfrm>
          <a:prstGeom prst="roundRect">
            <a:avLst>
              <a:gd name="adj" fmla="val 25649"/>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FB0928A1-CAAB-4553-ABBF-3E9079B1E3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393204" y="472920"/>
            <a:ext cx="468596" cy="450600"/>
          </a:xfrm>
          <a:prstGeom prst="rect">
            <a:avLst/>
          </a:prstGeom>
        </p:spPr>
      </p:pic>
      <p:sp>
        <p:nvSpPr>
          <p:cNvPr id="35" name="Title 8">
            <a:extLst>
              <a:ext uri="{FF2B5EF4-FFF2-40B4-BE49-F238E27FC236}">
                <a16:creationId xmlns:a16="http://schemas.microsoft.com/office/drawing/2014/main" id="{0FFB42B4-521D-4A44-8D20-26BEB554C88D}"/>
              </a:ext>
            </a:extLst>
          </p:cNvPr>
          <p:cNvSpPr>
            <a:spLocks noGrp="1"/>
          </p:cNvSpPr>
          <p:nvPr>
            <p:ph type="title" hasCustomPrompt="1"/>
          </p:nvPr>
        </p:nvSpPr>
        <p:spPr>
          <a:xfrm>
            <a:off x="407237" y="358630"/>
            <a:ext cx="10532311" cy="692175"/>
          </a:xfrm>
        </p:spPr>
        <p:txBody>
          <a:bodyPr anchor="t"/>
          <a:lstStyle>
            <a:lvl1pPr>
              <a:defRPr b="1"/>
            </a:lvl1pPr>
          </a:lstStyle>
          <a:p>
            <a:r>
              <a:rPr lang="en-US"/>
              <a:t>Slide Title</a:t>
            </a:r>
          </a:p>
        </p:txBody>
      </p:sp>
      <p:sp>
        <p:nvSpPr>
          <p:cNvPr id="28" name="Slide Number Placeholder 12">
            <a:extLst>
              <a:ext uri="{FF2B5EF4-FFF2-40B4-BE49-F238E27FC236}">
                <a16:creationId xmlns:a16="http://schemas.microsoft.com/office/drawing/2014/main" id="{A870F58A-BD66-4E06-AC95-E19A046CDCF3}"/>
              </a:ext>
            </a:extLst>
          </p:cNvPr>
          <p:cNvSpPr>
            <a:spLocks noGrp="1"/>
          </p:cNvSpPr>
          <p:nvPr>
            <p:ph type="sldNum" sz="quarter" idx="16"/>
          </p:nvPr>
        </p:nvSpPr>
        <p:spPr>
          <a:xfrm>
            <a:off x="11246068" y="6316807"/>
            <a:ext cx="763725" cy="365125"/>
          </a:xfrm>
        </p:spPr>
        <p:txBody>
          <a:bodyPr/>
          <a:lstStyle>
            <a:lvl1pPr>
              <a:defRPr sz="1600" b="1">
                <a:solidFill>
                  <a:schemeClr val="tx1"/>
                </a:solidFill>
              </a:defRPr>
            </a:lvl1pPr>
          </a:lstStyle>
          <a:p>
            <a:fld id="{5A0ABFA7-912E-4D37-977F-6445B416DA46}" type="slidenum">
              <a:rPr lang="en-US" smtClean="0"/>
              <a:pPr/>
              <a:t>‹#›</a:t>
            </a:fld>
            <a:endParaRPr lang="en-US"/>
          </a:p>
        </p:txBody>
      </p:sp>
      <p:sp>
        <p:nvSpPr>
          <p:cNvPr id="37" name="Rounded Rectangle 13">
            <a:extLst>
              <a:ext uri="{FF2B5EF4-FFF2-40B4-BE49-F238E27FC236}">
                <a16:creationId xmlns:a16="http://schemas.microsoft.com/office/drawing/2014/main" id="{AE48EFEA-3410-46D7-9D71-906E26C35A3D}"/>
              </a:ext>
            </a:extLst>
          </p:cNvPr>
          <p:cNvSpPr/>
          <p:nvPr userDrawn="1"/>
        </p:nvSpPr>
        <p:spPr>
          <a:xfrm>
            <a:off x="11246069" y="1212980"/>
            <a:ext cx="763725" cy="4855311"/>
          </a:xfrm>
          <a:prstGeom prst="roundRect">
            <a:avLst>
              <a:gd name="adj" fmla="val 2232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5192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3 Boxes">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97EAA900-D375-4716-8F08-1F91E041EBF5}"/>
              </a:ext>
            </a:extLst>
          </p:cNvPr>
          <p:cNvSpPr/>
          <p:nvPr userDrawn="1"/>
        </p:nvSpPr>
        <p:spPr>
          <a:xfrm>
            <a:off x="3952726" y="1212981"/>
            <a:ext cx="3421567" cy="1832142"/>
          </a:xfrm>
          <a:prstGeom prst="roundRect">
            <a:avLst>
              <a:gd name="adj" fmla="val 4732"/>
            </a:avLst>
          </a:prstGeom>
          <a:solidFill>
            <a:srgbClr val="8E5DA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8">
            <a:extLst>
              <a:ext uri="{FF2B5EF4-FFF2-40B4-BE49-F238E27FC236}">
                <a16:creationId xmlns:a16="http://schemas.microsoft.com/office/drawing/2014/main" id="{4151789D-DEFA-482B-868D-690967DA6BF2}"/>
              </a:ext>
            </a:extLst>
          </p:cNvPr>
          <p:cNvSpPr/>
          <p:nvPr userDrawn="1"/>
        </p:nvSpPr>
        <p:spPr>
          <a:xfrm>
            <a:off x="278296" y="1212980"/>
            <a:ext cx="3475040" cy="2463797"/>
          </a:xfrm>
          <a:prstGeom prst="roundRect">
            <a:avLst>
              <a:gd name="adj" fmla="val 4732"/>
            </a:avLst>
          </a:prstGeom>
          <a:solidFill>
            <a:srgbClr val="C7912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0">
            <a:extLst>
              <a:ext uri="{FF2B5EF4-FFF2-40B4-BE49-F238E27FC236}">
                <a16:creationId xmlns:a16="http://schemas.microsoft.com/office/drawing/2014/main" id="{D8A8AC55-8D81-465F-8921-8A4DA46C7ECF}"/>
              </a:ext>
            </a:extLst>
          </p:cNvPr>
          <p:cNvSpPr/>
          <p:nvPr userDrawn="1"/>
        </p:nvSpPr>
        <p:spPr>
          <a:xfrm>
            <a:off x="7573683" y="1212981"/>
            <a:ext cx="3472996" cy="1832142"/>
          </a:xfrm>
          <a:prstGeom prst="roundRect">
            <a:avLst>
              <a:gd name="adj" fmla="val 4732"/>
            </a:avLst>
          </a:prstGeom>
          <a:solidFill>
            <a:srgbClr val="1EAFA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19AD5D9-6222-4750-BF04-44E28093DD8D}"/>
              </a:ext>
            </a:extLst>
          </p:cNvPr>
          <p:cNvGrpSpPr/>
          <p:nvPr userDrawn="1"/>
        </p:nvGrpSpPr>
        <p:grpSpPr>
          <a:xfrm>
            <a:off x="284449" y="2264229"/>
            <a:ext cx="3472996" cy="3958440"/>
            <a:chOff x="284449" y="4353927"/>
            <a:chExt cx="3472996" cy="2288171"/>
          </a:xfrm>
          <a:solidFill>
            <a:srgbClr val="C7912B"/>
          </a:solidFill>
        </p:grpSpPr>
        <p:sp>
          <p:nvSpPr>
            <p:cNvPr id="15" name="Rounded Rectangle 12">
              <a:extLst>
                <a:ext uri="{FF2B5EF4-FFF2-40B4-BE49-F238E27FC236}">
                  <a16:creationId xmlns:a16="http://schemas.microsoft.com/office/drawing/2014/main" id="{B1C98E05-0CD8-4055-BF8D-7291596580BD}"/>
                </a:ext>
              </a:extLst>
            </p:cNvPr>
            <p:cNvSpPr/>
            <p:nvPr userDrawn="1"/>
          </p:nvSpPr>
          <p:spPr>
            <a:xfrm>
              <a:off x="284449" y="4598315"/>
              <a:ext cx="3472996" cy="2043783"/>
            </a:xfrm>
            <a:prstGeom prst="roundRect">
              <a:avLst>
                <a:gd name="adj" fmla="val 72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ADAE39E-CDBA-420B-997F-11AD1D274BCE}"/>
                </a:ext>
              </a:extLst>
            </p:cNvPr>
            <p:cNvSpPr/>
            <p:nvPr userDrawn="1"/>
          </p:nvSpPr>
          <p:spPr>
            <a:xfrm>
              <a:off x="284449" y="4353927"/>
              <a:ext cx="3472996" cy="692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A93169A7-E9FD-4CAC-B5B9-7217D826A092}"/>
              </a:ext>
            </a:extLst>
          </p:cNvPr>
          <p:cNvGrpSpPr/>
          <p:nvPr userDrawn="1"/>
        </p:nvGrpSpPr>
        <p:grpSpPr>
          <a:xfrm>
            <a:off x="3956835" y="2264230"/>
            <a:ext cx="3411306" cy="3966496"/>
            <a:chOff x="3948612" y="4353927"/>
            <a:chExt cx="3419519" cy="2296227"/>
          </a:xfrm>
          <a:solidFill>
            <a:srgbClr val="8E5DA6"/>
          </a:solidFill>
        </p:grpSpPr>
        <p:sp>
          <p:nvSpPr>
            <p:cNvPr id="11" name="Rounded Rectangle 18">
              <a:extLst>
                <a:ext uri="{FF2B5EF4-FFF2-40B4-BE49-F238E27FC236}">
                  <a16:creationId xmlns:a16="http://schemas.microsoft.com/office/drawing/2014/main" id="{3D0857E2-2C44-4344-9840-78B1129E6FCF}"/>
                </a:ext>
              </a:extLst>
            </p:cNvPr>
            <p:cNvSpPr/>
            <p:nvPr userDrawn="1"/>
          </p:nvSpPr>
          <p:spPr>
            <a:xfrm>
              <a:off x="3948618" y="4606371"/>
              <a:ext cx="3419513" cy="2043783"/>
            </a:xfrm>
            <a:prstGeom prst="roundRect">
              <a:avLst>
                <a:gd name="adj" fmla="val 72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9D15F2C-6833-4DF6-AD3F-693D6F7C9D7E}"/>
                </a:ext>
              </a:extLst>
            </p:cNvPr>
            <p:cNvSpPr/>
            <p:nvPr userDrawn="1"/>
          </p:nvSpPr>
          <p:spPr>
            <a:xfrm>
              <a:off x="3948612" y="4353927"/>
              <a:ext cx="3419518" cy="5322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645CBBE7-25C8-499E-B708-66AD26E27378}"/>
              </a:ext>
            </a:extLst>
          </p:cNvPr>
          <p:cNvGrpSpPr/>
          <p:nvPr userDrawn="1"/>
        </p:nvGrpSpPr>
        <p:grpSpPr>
          <a:xfrm>
            <a:off x="7573684" y="2264230"/>
            <a:ext cx="3472996" cy="3958440"/>
            <a:chOff x="7573683" y="4353759"/>
            <a:chExt cx="3475051" cy="2288339"/>
          </a:xfrm>
          <a:solidFill>
            <a:srgbClr val="1EAFA3"/>
          </a:solidFill>
        </p:grpSpPr>
        <p:sp>
          <p:nvSpPr>
            <p:cNvPr id="18" name="Rounded Rectangle 15">
              <a:extLst>
                <a:ext uri="{FF2B5EF4-FFF2-40B4-BE49-F238E27FC236}">
                  <a16:creationId xmlns:a16="http://schemas.microsoft.com/office/drawing/2014/main" id="{00F1AE0A-A7E0-4D37-B6A6-3D70D572B91E}"/>
                </a:ext>
              </a:extLst>
            </p:cNvPr>
            <p:cNvSpPr/>
            <p:nvPr userDrawn="1"/>
          </p:nvSpPr>
          <p:spPr>
            <a:xfrm>
              <a:off x="7573683" y="4598315"/>
              <a:ext cx="3470942" cy="2043783"/>
            </a:xfrm>
            <a:prstGeom prst="roundRect">
              <a:avLst>
                <a:gd name="adj" fmla="val 72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4C5BF4-D34C-486A-A96C-23DF540EB662}"/>
                </a:ext>
              </a:extLst>
            </p:cNvPr>
            <p:cNvSpPr/>
            <p:nvPr userDrawn="1"/>
          </p:nvSpPr>
          <p:spPr>
            <a:xfrm>
              <a:off x="7573683" y="4353759"/>
              <a:ext cx="3475051" cy="6654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FFEAD5FC-B33B-444A-8335-DAD1A5D00FA5}"/>
              </a:ext>
            </a:extLst>
          </p:cNvPr>
          <p:cNvSpPr/>
          <p:nvPr userDrawn="1"/>
        </p:nvSpPr>
        <p:spPr>
          <a:xfrm>
            <a:off x="157139" y="1104871"/>
            <a:ext cx="598070" cy="598070"/>
          </a:xfrm>
          <a:prstGeom prst="ellipse">
            <a:avLst/>
          </a:prstGeom>
          <a:solidFill>
            <a:srgbClr val="002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1</a:t>
            </a:r>
          </a:p>
        </p:txBody>
      </p:sp>
      <p:sp>
        <p:nvSpPr>
          <p:cNvPr id="22" name="Oval 21">
            <a:extLst>
              <a:ext uri="{FF2B5EF4-FFF2-40B4-BE49-F238E27FC236}">
                <a16:creationId xmlns:a16="http://schemas.microsoft.com/office/drawing/2014/main" id="{ECB8B1F1-7D34-422D-8002-CA0823823477}"/>
              </a:ext>
            </a:extLst>
          </p:cNvPr>
          <p:cNvSpPr/>
          <p:nvPr userDrawn="1"/>
        </p:nvSpPr>
        <p:spPr>
          <a:xfrm>
            <a:off x="3843176" y="1104871"/>
            <a:ext cx="598070" cy="598070"/>
          </a:xfrm>
          <a:prstGeom prst="ellipse">
            <a:avLst/>
          </a:prstGeom>
          <a:solidFill>
            <a:srgbClr val="002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2</a:t>
            </a:r>
          </a:p>
        </p:txBody>
      </p:sp>
      <p:sp>
        <p:nvSpPr>
          <p:cNvPr id="23" name="Oval 22">
            <a:extLst>
              <a:ext uri="{FF2B5EF4-FFF2-40B4-BE49-F238E27FC236}">
                <a16:creationId xmlns:a16="http://schemas.microsoft.com/office/drawing/2014/main" id="{08F0F1EB-22BC-4767-9AF2-8617C75EEDF9}"/>
              </a:ext>
            </a:extLst>
          </p:cNvPr>
          <p:cNvSpPr/>
          <p:nvPr userDrawn="1"/>
        </p:nvSpPr>
        <p:spPr>
          <a:xfrm>
            <a:off x="7460013" y="1104871"/>
            <a:ext cx="598070" cy="598070"/>
          </a:xfrm>
          <a:prstGeom prst="ellipse">
            <a:avLst/>
          </a:prstGeom>
          <a:solidFill>
            <a:srgbClr val="002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3</a:t>
            </a:r>
          </a:p>
        </p:txBody>
      </p:sp>
      <p:sp>
        <p:nvSpPr>
          <p:cNvPr id="25" name="Text Placeholder 24">
            <a:extLst>
              <a:ext uri="{FF2B5EF4-FFF2-40B4-BE49-F238E27FC236}">
                <a16:creationId xmlns:a16="http://schemas.microsoft.com/office/drawing/2014/main" id="{2971DF4A-2EAD-425D-9AA1-20C4A321DE1F}"/>
              </a:ext>
            </a:extLst>
          </p:cNvPr>
          <p:cNvSpPr>
            <a:spLocks noGrp="1"/>
          </p:cNvSpPr>
          <p:nvPr>
            <p:ph type="body" sz="quarter" idx="10" hasCustomPrompt="1"/>
          </p:nvPr>
        </p:nvSpPr>
        <p:spPr>
          <a:xfrm>
            <a:off x="487680" y="2396990"/>
            <a:ext cx="3047664" cy="3535659"/>
          </a:xfrm>
        </p:spPr>
        <p:txBody>
          <a:bodyPr anchor="ctr" anchorCtr="0"/>
          <a:lstStyle>
            <a:lvl1pPr marL="0" indent="0" algn="ctr">
              <a:buNone/>
              <a:defRPr b="1">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en-US"/>
              <a:t>Item 1</a:t>
            </a:r>
          </a:p>
        </p:txBody>
      </p:sp>
      <p:sp>
        <p:nvSpPr>
          <p:cNvPr id="26" name="Text Placeholder 24">
            <a:extLst>
              <a:ext uri="{FF2B5EF4-FFF2-40B4-BE49-F238E27FC236}">
                <a16:creationId xmlns:a16="http://schemas.microsoft.com/office/drawing/2014/main" id="{08A3D1EA-F218-4DBB-A8CA-1E23FBD07D67}"/>
              </a:ext>
            </a:extLst>
          </p:cNvPr>
          <p:cNvSpPr>
            <a:spLocks noGrp="1"/>
          </p:cNvSpPr>
          <p:nvPr>
            <p:ph type="body" sz="quarter" idx="11" hasCustomPrompt="1"/>
          </p:nvPr>
        </p:nvSpPr>
        <p:spPr>
          <a:xfrm>
            <a:off x="4153989" y="2396990"/>
            <a:ext cx="3021874" cy="3535660"/>
          </a:xfrm>
        </p:spPr>
        <p:txBody>
          <a:bodyPr anchor="ctr" anchorCtr="0"/>
          <a:lstStyle>
            <a:lvl1pPr marL="0" indent="0" algn="ctr">
              <a:buNone/>
              <a:defRPr b="1">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en-US"/>
              <a:t>Item 2</a:t>
            </a:r>
          </a:p>
        </p:txBody>
      </p:sp>
      <p:sp>
        <p:nvSpPr>
          <p:cNvPr id="27" name="Text Placeholder 24">
            <a:extLst>
              <a:ext uri="{FF2B5EF4-FFF2-40B4-BE49-F238E27FC236}">
                <a16:creationId xmlns:a16="http://schemas.microsoft.com/office/drawing/2014/main" id="{6A6F27B9-245C-4C85-B1A9-ABC2471F6E05}"/>
              </a:ext>
            </a:extLst>
          </p:cNvPr>
          <p:cNvSpPr>
            <a:spLocks noGrp="1"/>
          </p:cNvSpPr>
          <p:nvPr>
            <p:ph type="body" sz="quarter" idx="12" hasCustomPrompt="1"/>
          </p:nvPr>
        </p:nvSpPr>
        <p:spPr>
          <a:xfrm>
            <a:off x="7776754" y="2396990"/>
            <a:ext cx="3048000" cy="3535659"/>
          </a:xfrm>
        </p:spPr>
        <p:txBody>
          <a:bodyPr anchor="ctr" anchorCtr="0"/>
          <a:lstStyle>
            <a:lvl1pPr marL="0" indent="0" algn="ctr">
              <a:buNone/>
              <a:defRPr b="1">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en-US"/>
              <a:t>Item 3</a:t>
            </a:r>
          </a:p>
        </p:txBody>
      </p:sp>
      <p:sp>
        <p:nvSpPr>
          <p:cNvPr id="32" name="Rounded Rectangle 5">
            <a:extLst>
              <a:ext uri="{FF2B5EF4-FFF2-40B4-BE49-F238E27FC236}">
                <a16:creationId xmlns:a16="http://schemas.microsoft.com/office/drawing/2014/main" id="{3FD2017C-E3A2-4C27-8C04-3E0197D43F0D}"/>
              </a:ext>
            </a:extLst>
          </p:cNvPr>
          <p:cNvSpPr/>
          <p:nvPr userDrawn="1"/>
        </p:nvSpPr>
        <p:spPr>
          <a:xfrm>
            <a:off x="11246069" y="358630"/>
            <a:ext cx="763725" cy="692175"/>
          </a:xfrm>
          <a:prstGeom prst="roundRect">
            <a:avLst>
              <a:gd name="adj" fmla="val 25649"/>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FB0928A1-CAAB-4553-ABBF-3E9079B1E3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393204" y="472920"/>
            <a:ext cx="468596" cy="450600"/>
          </a:xfrm>
          <a:prstGeom prst="rect">
            <a:avLst/>
          </a:prstGeom>
        </p:spPr>
      </p:pic>
      <p:sp>
        <p:nvSpPr>
          <p:cNvPr id="35" name="Title 8">
            <a:extLst>
              <a:ext uri="{FF2B5EF4-FFF2-40B4-BE49-F238E27FC236}">
                <a16:creationId xmlns:a16="http://schemas.microsoft.com/office/drawing/2014/main" id="{0FFB42B4-521D-4A44-8D20-26BEB554C88D}"/>
              </a:ext>
            </a:extLst>
          </p:cNvPr>
          <p:cNvSpPr>
            <a:spLocks noGrp="1"/>
          </p:cNvSpPr>
          <p:nvPr>
            <p:ph type="title" hasCustomPrompt="1"/>
          </p:nvPr>
        </p:nvSpPr>
        <p:spPr>
          <a:xfrm>
            <a:off x="407237" y="358630"/>
            <a:ext cx="10532311" cy="692175"/>
          </a:xfrm>
        </p:spPr>
        <p:txBody>
          <a:bodyPr anchor="t"/>
          <a:lstStyle>
            <a:lvl1pPr>
              <a:defRPr b="1"/>
            </a:lvl1pPr>
          </a:lstStyle>
          <a:p>
            <a:r>
              <a:rPr lang="en-US"/>
              <a:t>Slide Title</a:t>
            </a:r>
          </a:p>
        </p:txBody>
      </p:sp>
      <p:sp>
        <p:nvSpPr>
          <p:cNvPr id="28" name="Slide Number Placeholder 12">
            <a:extLst>
              <a:ext uri="{FF2B5EF4-FFF2-40B4-BE49-F238E27FC236}">
                <a16:creationId xmlns:a16="http://schemas.microsoft.com/office/drawing/2014/main" id="{A870F58A-BD66-4E06-AC95-E19A046CDCF3}"/>
              </a:ext>
            </a:extLst>
          </p:cNvPr>
          <p:cNvSpPr>
            <a:spLocks noGrp="1"/>
          </p:cNvSpPr>
          <p:nvPr>
            <p:ph type="sldNum" sz="quarter" idx="16"/>
          </p:nvPr>
        </p:nvSpPr>
        <p:spPr>
          <a:xfrm>
            <a:off x="11246068" y="6316807"/>
            <a:ext cx="763725" cy="365125"/>
          </a:xfrm>
        </p:spPr>
        <p:txBody>
          <a:bodyPr/>
          <a:lstStyle>
            <a:lvl1pPr>
              <a:defRPr sz="1600" b="1">
                <a:solidFill>
                  <a:schemeClr val="tx1"/>
                </a:solidFill>
              </a:defRPr>
            </a:lvl1pPr>
          </a:lstStyle>
          <a:p>
            <a:fld id="{5A0ABFA7-912E-4D37-977F-6445B416DA46}" type="slidenum">
              <a:rPr lang="en-US" smtClean="0"/>
              <a:pPr/>
              <a:t>‹#›</a:t>
            </a:fld>
            <a:endParaRPr lang="en-US"/>
          </a:p>
        </p:txBody>
      </p:sp>
      <p:sp>
        <p:nvSpPr>
          <p:cNvPr id="37" name="Rounded Rectangle 13">
            <a:extLst>
              <a:ext uri="{FF2B5EF4-FFF2-40B4-BE49-F238E27FC236}">
                <a16:creationId xmlns:a16="http://schemas.microsoft.com/office/drawing/2014/main" id="{AE48EFEA-3410-46D7-9D71-906E26C35A3D}"/>
              </a:ext>
            </a:extLst>
          </p:cNvPr>
          <p:cNvSpPr/>
          <p:nvPr userDrawn="1"/>
        </p:nvSpPr>
        <p:spPr>
          <a:xfrm>
            <a:off x="11246069" y="1212980"/>
            <a:ext cx="763725" cy="4855311"/>
          </a:xfrm>
          <a:prstGeom prst="roundRect">
            <a:avLst>
              <a:gd name="adj" fmla="val 2232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85094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theme" Target="../theme/theme4.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9" Type="http://schemas.openxmlformats.org/officeDocument/2006/relationships/slideLayout" Target="../slideLayouts/slideLayout148.xml"/><Relationship Id="rId21" Type="http://schemas.openxmlformats.org/officeDocument/2006/relationships/slideLayout" Target="../slideLayouts/slideLayout130.xml"/><Relationship Id="rId34" Type="http://schemas.openxmlformats.org/officeDocument/2006/relationships/slideLayout" Target="../slideLayouts/slideLayout143.xml"/><Relationship Id="rId42" Type="http://schemas.openxmlformats.org/officeDocument/2006/relationships/slideLayout" Target="../slideLayouts/slideLayout151.xml"/><Relationship Id="rId47" Type="http://schemas.openxmlformats.org/officeDocument/2006/relationships/slideLayout" Target="../slideLayouts/slideLayout156.xml"/><Relationship Id="rId50" Type="http://schemas.openxmlformats.org/officeDocument/2006/relationships/slideLayout" Target="../slideLayouts/slideLayout159.xml"/><Relationship Id="rId55" Type="http://schemas.openxmlformats.org/officeDocument/2006/relationships/slideLayout" Target="../slideLayouts/slideLayout164.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38" Type="http://schemas.openxmlformats.org/officeDocument/2006/relationships/slideLayout" Target="../slideLayouts/slideLayout147.xml"/><Relationship Id="rId46" Type="http://schemas.openxmlformats.org/officeDocument/2006/relationships/slideLayout" Target="../slideLayouts/slideLayout155.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41" Type="http://schemas.openxmlformats.org/officeDocument/2006/relationships/slideLayout" Target="../slideLayouts/slideLayout150.xml"/><Relationship Id="rId54" Type="http://schemas.openxmlformats.org/officeDocument/2006/relationships/slideLayout" Target="../slideLayouts/slideLayout163.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37" Type="http://schemas.openxmlformats.org/officeDocument/2006/relationships/slideLayout" Target="../slideLayouts/slideLayout146.xml"/><Relationship Id="rId40" Type="http://schemas.openxmlformats.org/officeDocument/2006/relationships/slideLayout" Target="../slideLayouts/slideLayout149.xml"/><Relationship Id="rId45" Type="http://schemas.openxmlformats.org/officeDocument/2006/relationships/slideLayout" Target="../slideLayouts/slideLayout154.xml"/><Relationship Id="rId53" Type="http://schemas.openxmlformats.org/officeDocument/2006/relationships/slideLayout" Target="../slideLayouts/slideLayout162.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slideLayout" Target="../slideLayouts/slideLayout145.xml"/><Relationship Id="rId49" Type="http://schemas.openxmlformats.org/officeDocument/2006/relationships/slideLayout" Target="../slideLayouts/slideLayout158.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4" Type="http://schemas.openxmlformats.org/officeDocument/2006/relationships/slideLayout" Target="../slideLayouts/slideLayout153.xml"/><Relationship Id="rId52" Type="http://schemas.openxmlformats.org/officeDocument/2006/relationships/slideLayout" Target="../slideLayouts/slideLayout161.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slideLayout" Target="../slideLayouts/slideLayout144.xml"/><Relationship Id="rId43" Type="http://schemas.openxmlformats.org/officeDocument/2006/relationships/slideLayout" Target="../slideLayouts/slideLayout152.xml"/><Relationship Id="rId48" Type="http://schemas.openxmlformats.org/officeDocument/2006/relationships/slideLayout" Target="../slideLayouts/slideLayout157.xml"/><Relationship Id="rId56" Type="http://schemas.openxmlformats.org/officeDocument/2006/relationships/theme" Target="../theme/theme5.xml"/><Relationship Id="rId8" Type="http://schemas.openxmlformats.org/officeDocument/2006/relationships/slideLayout" Target="../slideLayouts/slideLayout117.xml"/><Relationship Id="rId51" Type="http://schemas.openxmlformats.org/officeDocument/2006/relationships/slideLayout" Target="../slideLayouts/slideLayout160.xml"/><Relationship Id="rId3"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DEFAB-634B-40ED-B63D-07489DDF2092}" type="datetimeFigureOut">
              <a:rPr lang="en-US" smtClean="0"/>
              <a:t>6/17/2024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B3945-CF1A-41FF-9B54-9907ABBB53F3}" type="slidenum">
              <a:rPr lang="en-US" smtClean="0"/>
              <a:t>‹#›</a:t>
            </a:fld>
            <a:endParaRPr lang="en-US"/>
          </a:p>
        </p:txBody>
      </p:sp>
    </p:spTree>
    <p:extLst>
      <p:ext uri="{BB962C8B-B14F-4D97-AF65-F5344CB8AC3E}">
        <p14:creationId xmlns:p14="http://schemas.microsoft.com/office/powerpoint/2010/main" val="2065410491"/>
      </p:ext>
    </p:extLst>
  </p:cSld>
  <p:clrMap bg1="lt1" tx1="dk1" bg2="lt2" tx2="dk2" accent1="accent1" accent2="accent2" accent3="accent3" accent4="accent4" accent5="accent5" accent6="accent6" hlink="hlink" folHlink="folHlink"/>
  <p:sldLayoutIdLst>
    <p:sldLayoutId id="2147483649" r:id="rId1"/>
    <p:sldLayoutId id="2147483730" r:id="rId2"/>
    <p:sldLayoutId id="2147483660" r:id="rId3"/>
    <p:sldLayoutId id="2147483650" r:id="rId4"/>
    <p:sldLayoutId id="2147483673" r:id="rId5"/>
    <p:sldLayoutId id="2147483651" r:id="rId6"/>
    <p:sldLayoutId id="2147483655" r:id="rId7"/>
    <p:sldLayoutId id="2147483731" r:id="rId8"/>
    <p:sldLayoutId id="2147483652" r:id="rId9"/>
    <p:sldLayoutId id="2147483732" r:id="rId10"/>
    <p:sldLayoutId id="2147483729" r:id="rId11"/>
    <p:sldLayoutId id="2147483734" r:id="rId12"/>
    <p:sldLayoutId id="2147483769" r:id="rId13"/>
    <p:sldLayoutId id="2147483654" r:id="rId14"/>
    <p:sldLayoutId id="2147483735" r:id="rId15"/>
    <p:sldLayoutId id="2147483736" r:id="rId16"/>
    <p:sldLayoutId id="2147483737" r:id="rId17"/>
    <p:sldLayoutId id="2147483739" r:id="rId18"/>
    <p:sldLayoutId id="2147483743" r:id="rId19"/>
    <p:sldLayoutId id="2147483744" r:id="rId20"/>
    <p:sldLayoutId id="2147483740" r:id="rId21"/>
    <p:sldLayoutId id="2147483742" r:id="rId22"/>
    <p:sldLayoutId id="2147483745" r:id="rId23"/>
    <p:sldLayoutId id="2147483741" r:id="rId24"/>
    <p:sldLayoutId id="2147483746" r:id="rId25"/>
    <p:sldLayoutId id="2147483750" r:id="rId26"/>
    <p:sldLayoutId id="2147483748" r:id="rId27"/>
    <p:sldLayoutId id="2147483749" r:id="rId28"/>
    <p:sldLayoutId id="2147483751" r:id="rId29"/>
    <p:sldLayoutId id="2147483747" r:id="rId30"/>
    <p:sldLayoutId id="2147483752" r:id="rId31"/>
    <p:sldLayoutId id="2147483753" r:id="rId32"/>
    <p:sldLayoutId id="2147483754" r:id="rId33"/>
    <p:sldLayoutId id="2147483755" r:id="rId34"/>
    <p:sldLayoutId id="2147483756" r:id="rId35"/>
    <p:sldLayoutId id="2147483757" r:id="rId36"/>
    <p:sldLayoutId id="2147483758" r:id="rId37"/>
    <p:sldLayoutId id="2147483761" r:id="rId38"/>
    <p:sldLayoutId id="2147483762" r:id="rId39"/>
    <p:sldLayoutId id="2147483759" r:id="rId40"/>
    <p:sldLayoutId id="2147483764" r:id="rId41"/>
    <p:sldLayoutId id="2147483760" r:id="rId42"/>
    <p:sldLayoutId id="2147483765" r:id="rId43"/>
    <p:sldLayoutId id="2147483763" r:id="rId44"/>
    <p:sldLayoutId id="2147483766" r:id="rId45"/>
    <p:sldLayoutId id="2147483768" r:id="rId46"/>
    <p:sldLayoutId id="2147483767" r:id="rId47"/>
    <p:sldLayoutId id="2147483957" r:id="rId48"/>
    <p:sldLayoutId id="2147483965" r:id="rId49"/>
    <p:sldLayoutId id="2147483967" r:id="rId50"/>
    <p:sldLayoutId id="2147483968" r:id="rId51"/>
    <p:sldLayoutId id="2147483969" r:id="rId52"/>
    <p:sldLayoutId id="2147483970" r:id="rId53"/>
    <p:sldLayoutId id="2147483972" r:id="rId54"/>
    <p:sldLayoutId id="2147483974" r:id="rId55"/>
    <p:sldLayoutId id="2147483981" r:id="rId56"/>
    <p:sldLayoutId id="2147483982" r:id="rId57"/>
    <p:sldLayoutId id="2147483983" r:id="rId58"/>
    <p:sldLayoutId id="2147483984" r:id="rId59"/>
    <p:sldLayoutId id="2147483985" r:id="rId60"/>
    <p:sldLayoutId id="2147483987" r:id="rId61"/>
    <p:sldLayoutId id="2147483988" r:id="rId62"/>
    <p:sldLayoutId id="2147483989" r:id="rId63"/>
    <p:sldLayoutId id="2147483990" r:id="rId64"/>
    <p:sldLayoutId id="2147484002" r:id="rId6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CEC732-0DE2-456B-92A1-84321C9BD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DA816A5B-B156-4DC3-B18E-14F3E59A64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FDB0252E-67CD-4B33-849F-7B1449CF27D0}"/>
              </a:ext>
            </a:extLst>
          </p:cNvPr>
          <p:cNvSpPr>
            <a:spLocks noGrp="1"/>
          </p:cNvSpPr>
          <p:nvPr>
            <p:ph type="dt" sz="half" idx="2"/>
          </p:nvPr>
        </p:nvSpPr>
        <p:spPr>
          <a:xfrm>
            <a:off x="838200" y="617490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412593-31E1-4755-B9AD-972A4E4B8E21}" type="datetime1">
              <a:rPr lang="en-US" noProof="0" smtClean="0"/>
              <a:t>6/17/2024</a:t>
            </a:fld>
            <a:endParaRPr lang="en-US" noProof="0"/>
          </a:p>
        </p:txBody>
      </p:sp>
      <p:sp>
        <p:nvSpPr>
          <p:cNvPr id="5" name="Footer Placeholder 4">
            <a:extLst>
              <a:ext uri="{FF2B5EF4-FFF2-40B4-BE49-F238E27FC236}">
                <a16:creationId xmlns:a16="http://schemas.microsoft.com/office/drawing/2014/main" id="{DC620AD2-E3F8-48CB-8B72-B0945DF5348A}"/>
              </a:ext>
            </a:extLst>
          </p:cNvPr>
          <p:cNvSpPr>
            <a:spLocks noGrp="1"/>
          </p:cNvSpPr>
          <p:nvPr>
            <p:ph type="ftr" sz="quarter" idx="3"/>
          </p:nvPr>
        </p:nvSpPr>
        <p:spPr>
          <a:xfrm>
            <a:off x="4038600" y="617490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Tree>
    <p:extLst>
      <p:ext uri="{BB962C8B-B14F-4D97-AF65-F5344CB8AC3E}">
        <p14:creationId xmlns:p14="http://schemas.microsoft.com/office/powerpoint/2010/main" val="7043670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8" r:id="rId11"/>
  </p:sldLayoutIdLst>
  <p:hf sldNum="0" hdr="0" ftr="0" dt="0"/>
  <p:txStyles>
    <p:titleStyle>
      <a:lvl1pPr algn="l" defTabSz="914400" rtl="0" eaLnBrk="1" latinLnBrk="0" hangingPunct="1">
        <a:lnSpc>
          <a:spcPct val="90000"/>
        </a:lnSpc>
        <a:spcBef>
          <a:spcPct val="0"/>
        </a:spcBef>
        <a:buNone/>
        <a:defRPr sz="3200" b="1" kern="1200">
          <a:solidFill>
            <a:schemeClr val="accent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CEC732-0DE2-456B-92A1-84321C9BD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DA816A5B-B156-4DC3-B18E-14F3E59A64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FDB0252E-67CD-4B33-849F-7B1449CF27D0}"/>
              </a:ext>
            </a:extLst>
          </p:cNvPr>
          <p:cNvSpPr>
            <a:spLocks noGrp="1"/>
          </p:cNvSpPr>
          <p:nvPr>
            <p:ph type="dt" sz="half" idx="2"/>
          </p:nvPr>
        </p:nvSpPr>
        <p:spPr>
          <a:xfrm>
            <a:off x="838200" y="617490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412593-31E1-4755-B9AD-972A4E4B8E21}" type="datetime1">
              <a:rPr lang="en-US" noProof="0" smtClean="0"/>
              <a:t>6/17/2024</a:t>
            </a:fld>
            <a:endParaRPr lang="en-US" noProof="0"/>
          </a:p>
        </p:txBody>
      </p:sp>
      <p:sp>
        <p:nvSpPr>
          <p:cNvPr id="5" name="Footer Placeholder 4">
            <a:extLst>
              <a:ext uri="{FF2B5EF4-FFF2-40B4-BE49-F238E27FC236}">
                <a16:creationId xmlns:a16="http://schemas.microsoft.com/office/drawing/2014/main" id="{DC620AD2-E3F8-48CB-8B72-B0945DF5348A}"/>
              </a:ext>
            </a:extLst>
          </p:cNvPr>
          <p:cNvSpPr>
            <a:spLocks noGrp="1"/>
          </p:cNvSpPr>
          <p:nvPr>
            <p:ph type="ftr" sz="quarter" idx="3"/>
          </p:nvPr>
        </p:nvSpPr>
        <p:spPr>
          <a:xfrm>
            <a:off x="4038600" y="617490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Tree>
    <p:extLst>
      <p:ext uri="{BB962C8B-B14F-4D97-AF65-F5344CB8AC3E}">
        <p14:creationId xmlns:p14="http://schemas.microsoft.com/office/powerpoint/2010/main" val="349979721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1" r:id="rId10"/>
    <p:sldLayoutId id="2147483853" r:id="rId11"/>
    <p:sldLayoutId id="2147483854" r:id="rId12"/>
    <p:sldLayoutId id="2147483856" r:id="rId13"/>
  </p:sldLayoutIdLst>
  <p:hf sldNum="0" hdr="0" ftr="0" dt="0"/>
  <p:txStyles>
    <p:titleStyle>
      <a:lvl1pPr algn="l" defTabSz="914400" rtl="0" eaLnBrk="1" latinLnBrk="0" hangingPunct="1">
        <a:lnSpc>
          <a:spcPct val="90000"/>
        </a:lnSpc>
        <a:spcBef>
          <a:spcPct val="0"/>
        </a:spcBef>
        <a:buNone/>
        <a:defRPr sz="3200" b="1" kern="1200">
          <a:solidFill>
            <a:schemeClr val="accent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4B6AF0-0498-45B7-AE1D-842E33B80F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872CEA-D20C-422E-918A-28626DC66F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E0AD52-989F-4720-97CA-10F25B4804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D39B3-C58A-4A78-B379-3B740FE0DA11}" type="datetimeFigureOut">
              <a:rPr lang="en-US" smtClean="0"/>
              <a:t>6/17/2024</a:t>
            </a:fld>
            <a:endParaRPr lang="en-US"/>
          </a:p>
        </p:txBody>
      </p:sp>
      <p:sp>
        <p:nvSpPr>
          <p:cNvPr id="5" name="Footer Placeholder 4">
            <a:extLst>
              <a:ext uri="{FF2B5EF4-FFF2-40B4-BE49-F238E27FC236}">
                <a16:creationId xmlns:a16="http://schemas.microsoft.com/office/drawing/2014/main" id="{15D3D3C2-B7B6-486A-B0C7-032142420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D0572F-A1AB-40E2-A6D6-4C702537B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9BC787-2039-41CB-9F65-5FC80883AB95}" type="slidenum">
              <a:rPr lang="en-US" smtClean="0"/>
              <a:t>‹#›</a:t>
            </a:fld>
            <a:endParaRPr lang="en-US"/>
          </a:p>
        </p:txBody>
      </p:sp>
    </p:spTree>
    <p:extLst>
      <p:ext uri="{BB962C8B-B14F-4D97-AF65-F5344CB8AC3E}">
        <p14:creationId xmlns:p14="http://schemas.microsoft.com/office/powerpoint/2010/main" val="744805657"/>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1" r:id="rId19"/>
    <p:sldLayoutId id="214748407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DEFAB-634B-40ED-B63D-07489DDF2092}" type="datetimeFigureOut">
              <a:rPr lang="en-US" smtClean="0"/>
              <a:t>6/17/2024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B3945-CF1A-41FF-9B54-9907ABBB53F3}" type="slidenum">
              <a:rPr lang="en-US" smtClean="0"/>
              <a:t>‹#›</a:t>
            </a:fld>
            <a:endParaRPr lang="en-US"/>
          </a:p>
        </p:txBody>
      </p:sp>
    </p:spTree>
    <p:extLst>
      <p:ext uri="{BB962C8B-B14F-4D97-AF65-F5344CB8AC3E}">
        <p14:creationId xmlns:p14="http://schemas.microsoft.com/office/powerpoint/2010/main" val="565317563"/>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 id="2147484132" r:id="rId14"/>
    <p:sldLayoutId id="2147484133" r:id="rId15"/>
    <p:sldLayoutId id="2147484134" r:id="rId16"/>
    <p:sldLayoutId id="2147484135" r:id="rId17"/>
    <p:sldLayoutId id="2147484136" r:id="rId18"/>
    <p:sldLayoutId id="2147484137" r:id="rId19"/>
    <p:sldLayoutId id="2147484138" r:id="rId20"/>
    <p:sldLayoutId id="2147484139" r:id="rId21"/>
    <p:sldLayoutId id="2147484140" r:id="rId22"/>
    <p:sldLayoutId id="2147484141" r:id="rId23"/>
    <p:sldLayoutId id="2147484142" r:id="rId24"/>
    <p:sldLayoutId id="2147484143" r:id="rId25"/>
    <p:sldLayoutId id="2147484144" r:id="rId26"/>
    <p:sldLayoutId id="2147484145" r:id="rId27"/>
    <p:sldLayoutId id="2147484146" r:id="rId28"/>
    <p:sldLayoutId id="2147484147" r:id="rId29"/>
    <p:sldLayoutId id="2147484148" r:id="rId30"/>
    <p:sldLayoutId id="2147484149" r:id="rId31"/>
    <p:sldLayoutId id="2147484150" r:id="rId32"/>
    <p:sldLayoutId id="2147484151" r:id="rId33"/>
    <p:sldLayoutId id="2147484152" r:id="rId34"/>
    <p:sldLayoutId id="2147484153" r:id="rId35"/>
    <p:sldLayoutId id="2147484154" r:id="rId36"/>
    <p:sldLayoutId id="2147484155" r:id="rId37"/>
    <p:sldLayoutId id="2147484156" r:id="rId38"/>
    <p:sldLayoutId id="2147484157" r:id="rId39"/>
    <p:sldLayoutId id="2147484158" r:id="rId40"/>
    <p:sldLayoutId id="2147484159" r:id="rId41"/>
    <p:sldLayoutId id="2147484160" r:id="rId42"/>
    <p:sldLayoutId id="2147484161" r:id="rId43"/>
    <p:sldLayoutId id="2147484162" r:id="rId44"/>
    <p:sldLayoutId id="2147484163" r:id="rId45"/>
    <p:sldLayoutId id="2147484164" r:id="rId46"/>
    <p:sldLayoutId id="2147484165" r:id="rId47"/>
    <p:sldLayoutId id="2147484166" r:id="rId48"/>
    <p:sldLayoutId id="2147484167" r:id="rId49"/>
    <p:sldLayoutId id="2147484168" r:id="rId50"/>
    <p:sldLayoutId id="2147484169" r:id="rId51"/>
    <p:sldLayoutId id="2147484170" r:id="rId52"/>
    <p:sldLayoutId id="2147484171" r:id="rId53"/>
    <p:sldLayoutId id="2147484172" r:id="rId54"/>
    <p:sldLayoutId id="2147484173" r:id="rId5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10.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28.pn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png"/><Relationship Id="rId1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1.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ridge over a forest&#10;&#10;Description automatically generated">
            <a:extLst>
              <a:ext uri="{FF2B5EF4-FFF2-40B4-BE49-F238E27FC236}">
                <a16:creationId xmlns:a16="http://schemas.microsoft.com/office/drawing/2014/main" id="{11373B99-AD85-57D8-32FE-020B11B79435}"/>
              </a:ext>
            </a:extLst>
          </p:cNvPr>
          <p:cNvPicPr preferRelativeResize="0">
            <a:picLocks/>
          </p:cNvPicPr>
          <p:nvPr/>
        </p:nvPicPr>
        <p:blipFill rotWithShape="1">
          <a:blip r:embed="rId3" cstate="print">
            <a:extLst>
              <a:ext uri="{28A0092B-C50C-407E-A947-70E740481C1C}">
                <a14:useLocalDpi xmlns:a14="http://schemas.microsoft.com/office/drawing/2010/main" val="0"/>
              </a:ext>
            </a:extLst>
          </a:blip>
          <a:srcRect b="8465"/>
          <a:stretch/>
        </p:blipFill>
        <p:spPr>
          <a:xfrm>
            <a:off x="0" y="0"/>
            <a:ext cx="12192000" cy="6858000"/>
          </a:xfrm>
          <a:prstGeom prst="rect">
            <a:avLst/>
          </a:prstGeom>
          <a:effectLst>
            <a:innerShdw blurRad="1092200" dist="1587500" dir="2700000">
              <a:schemeClr val="bg1">
                <a:alpha val="60000"/>
              </a:schemeClr>
            </a:innerShdw>
          </a:effectLst>
        </p:spPr>
      </p:pic>
      <p:sp>
        <p:nvSpPr>
          <p:cNvPr id="2" name="Title 1"/>
          <p:cNvSpPr>
            <a:spLocks noGrp="1"/>
          </p:cNvSpPr>
          <p:nvPr>
            <p:ph type="ctrTitle"/>
          </p:nvPr>
        </p:nvSpPr>
        <p:spPr>
          <a:xfrm>
            <a:off x="209550" y="2520950"/>
            <a:ext cx="11782425" cy="1371600"/>
          </a:xfrm>
          <a:effectLst>
            <a:outerShdw blurRad="50800" dist="38100" dir="2700000" algn="tl" rotWithShape="0">
              <a:prstClr val="black">
                <a:alpha val="40000"/>
              </a:prstClr>
            </a:outerShdw>
          </a:effectLst>
        </p:spPr>
        <p:txBody>
          <a:bodyPr>
            <a:noAutofit/>
          </a:bodyPr>
          <a:lstStyle/>
          <a:p>
            <a:r>
              <a:rPr lang="en-US" sz="4800" dirty="0">
                <a:effectLst>
                  <a:glow rad="50800">
                    <a:srgbClr val="229CAB">
                      <a:alpha val="60000"/>
                    </a:srgbClr>
                  </a:glow>
                </a:effectLst>
              </a:rPr>
              <a:t>Public-Private Transportation </a:t>
            </a:r>
            <a:br>
              <a:rPr lang="en-US" sz="4800" dirty="0">
                <a:effectLst>
                  <a:glow rad="50800">
                    <a:srgbClr val="229CAB">
                      <a:alpha val="60000"/>
                    </a:srgbClr>
                  </a:glow>
                </a:effectLst>
              </a:rPr>
            </a:br>
            <a:r>
              <a:rPr lang="en-US" sz="4800" dirty="0">
                <a:effectLst>
                  <a:glow rad="50800">
                    <a:srgbClr val="229CAB">
                      <a:alpha val="60000"/>
                    </a:srgbClr>
                  </a:glow>
                </a:effectLst>
              </a:rPr>
              <a:t>Partnership Board Meeting</a:t>
            </a:r>
          </a:p>
        </p:txBody>
      </p:sp>
      <p:sp>
        <p:nvSpPr>
          <p:cNvPr id="3" name="Subtitle 2"/>
          <p:cNvSpPr>
            <a:spLocks noGrp="1"/>
          </p:cNvSpPr>
          <p:nvPr>
            <p:ph type="subTitle" idx="1"/>
          </p:nvPr>
        </p:nvSpPr>
        <p:spPr>
          <a:xfrm>
            <a:off x="209549" y="4090814"/>
            <a:ext cx="11782425" cy="836027"/>
          </a:xfrm>
          <a:effectLst>
            <a:outerShdw blurRad="50800" dist="38100" dir="2700000" algn="tl" rotWithShape="0">
              <a:prstClr val="black">
                <a:alpha val="40000"/>
              </a:prstClr>
            </a:outerShdw>
          </a:effectLst>
        </p:spPr>
        <p:txBody>
          <a:bodyPr>
            <a:normAutofit/>
          </a:bodyPr>
          <a:lstStyle/>
          <a:p>
            <a:r>
              <a:rPr lang="en-US" dirty="0">
                <a:effectLst>
                  <a:glow rad="50800">
                    <a:srgbClr val="229CAB">
                      <a:alpha val="60000"/>
                    </a:srgbClr>
                  </a:glow>
                </a:effectLst>
              </a:rPr>
              <a:t>June 12, 2024</a:t>
            </a:r>
          </a:p>
        </p:txBody>
      </p:sp>
      <p:pic>
        <p:nvPicPr>
          <p:cNvPr id="6" name="Picture 5" descr="Penndot-rgb">
            <a:extLst>
              <a:ext uri="{FF2B5EF4-FFF2-40B4-BE49-F238E27FC236}">
                <a16:creationId xmlns:a16="http://schemas.microsoft.com/office/drawing/2014/main" id="{FC2F80E0-C3B1-D8FB-BC48-858D56E687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0614" y="5952437"/>
            <a:ext cx="26765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9982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0" y="327448"/>
            <a:ext cx="12192000" cy="728762"/>
          </a:xfrm>
        </p:spPr>
        <p:txBody>
          <a:bodyPr>
            <a:noAutofit/>
          </a:bodyPr>
          <a:lstStyle/>
          <a:p>
            <a:r>
              <a:rPr lang="en-US">
                <a:solidFill>
                  <a:srgbClr val="182857"/>
                </a:solidFill>
              </a:rPr>
              <a:t>CNG Fueling Stations for Public Transit Agencies</a:t>
            </a:r>
          </a:p>
        </p:txBody>
      </p:sp>
      <p:sp>
        <p:nvSpPr>
          <p:cNvPr id="2" name="Rectangle 1">
            <a:extLst>
              <a:ext uri="{FF2B5EF4-FFF2-40B4-BE49-F238E27FC236}">
                <a16:creationId xmlns:a16="http://schemas.microsoft.com/office/drawing/2014/main" id="{4EA97241-5B24-4375-AAD5-9BF74E0307D2}"/>
              </a:ext>
            </a:extLst>
          </p:cNvPr>
          <p:cNvSpPr/>
          <p:nvPr/>
        </p:nvSpPr>
        <p:spPr>
          <a:xfrm>
            <a:off x="7928386" y="6185647"/>
            <a:ext cx="914400" cy="118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2350AF5-B7D8-F38A-A2E8-97E61350D2E6}"/>
              </a:ext>
            </a:extLst>
          </p:cNvPr>
          <p:cNvPicPr>
            <a:picLocks noChangeAspect="1"/>
          </p:cNvPicPr>
          <p:nvPr/>
        </p:nvPicPr>
        <p:blipFill>
          <a:blip r:embed="rId3"/>
          <a:stretch>
            <a:fillRect/>
          </a:stretch>
        </p:blipFill>
        <p:spPr>
          <a:xfrm>
            <a:off x="1797629" y="933550"/>
            <a:ext cx="8683334" cy="5926080"/>
          </a:xfrm>
          <a:prstGeom prst="rect">
            <a:avLst/>
          </a:prstGeom>
        </p:spPr>
      </p:pic>
    </p:spTree>
    <p:extLst>
      <p:ext uri="{BB962C8B-B14F-4D97-AF65-F5344CB8AC3E}">
        <p14:creationId xmlns:p14="http://schemas.microsoft.com/office/powerpoint/2010/main" val="251937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A06D7-B71B-4A79-11F1-D5A5D63826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7655968" cy="6858000"/>
          </a:xfrm>
          <a:prstGeom prst="rect">
            <a:avLst/>
          </a:prstGeom>
        </p:spPr>
      </p:pic>
      <p:sp>
        <p:nvSpPr>
          <p:cNvPr id="5" name="object 3" descr="Beige rectangle">
            <a:extLst>
              <a:ext uri="{FF2B5EF4-FFF2-40B4-BE49-F238E27FC236}">
                <a16:creationId xmlns:a16="http://schemas.microsoft.com/office/drawing/2014/main" id="{DCF29767-6635-4A46-AB77-672CC90C6FBE}"/>
              </a:ext>
            </a:extLst>
          </p:cNvPr>
          <p:cNvSpPr/>
          <p:nvPr/>
        </p:nvSpPr>
        <p:spPr>
          <a:xfrm>
            <a:off x="8181340" y="1359001"/>
            <a:ext cx="4010660" cy="4194074"/>
          </a:xfrm>
          <a:custGeom>
            <a:avLst/>
            <a:gdLst/>
            <a:ahLst/>
            <a:cxnLst/>
            <a:rect l="l" t="t" r="r" b="b"/>
            <a:pathLst>
              <a:path w="4010659" h="333375">
                <a:moveTo>
                  <a:pt x="0" y="333006"/>
                </a:moveTo>
                <a:lnTo>
                  <a:pt x="4010367" y="333006"/>
                </a:lnTo>
                <a:lnTo>
                  <a:pt x="4010367" y="0"/>
                </a:lnTo>
                <a:lnTo>
                  <a:pt x="0" y="0"/>
                </a:lnTo>
                <a:lnTo>
                  <a:pt x="0" y="333006"/>
                </a:lnTo>
                <a:close/>
              </a:path>
            </a:pathLst>
          </a:custGeom>
          <a:solidFill>
            <a:srgbClr val="182857"/>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6" name="object 6" descr="Blue rectangle">
            <a:extLst>
              <a:ext uri="{FF2B5EF4-FFF2-40B4-BE49-F238E27FC236}">
                <a16:creationId xmlns:a16="http://schemas.microsoft.com/office/drawing/2014/main" id="{9FABC344-E043-45BE-8588-06C658DBCE70}"/>
              </a:ext>
            </a:extLst>
          </p:cNvPr>
          <p:cNvSpPr/>
          <p:nvPr/>
        </p:nvSpPr>
        <p:spPr>
          <a:xfrm>
            <a:off x="5548393" y="1692008"/>
            <a:ext cx="6643607" cy="3528060"/>
          </a:xfrm>
          <a:custGeom>
            <a:avLst/>
            <a:gdLst/>
            <a:ahLst/>
            <a:cxnLst/>
            <a:rect l="l" t="t" r="r" b="b"/>
            <a:pathLst>
              <a:path w="6689725" h="3528060">
                <a:moveTo>
                  <a:pt x="0" y="3527996"/>
                </a:moveTo>
                <a:lnTo>
                  <a:pt x="6689648" y="3527996"/>
                </a:lnTo>
                <a:lnTo>
                  <a:pt x="6689648" y="0"/>
                </a:lnTo>
                <a:lnTo>
                  <a:pt x="0" y="0"/>
                </a:lnTo>
                <a:lnTo>
                  <a:pt x="0" y="3527996"/>
                </a:lnTo>
                <a:close/>
              </a:path>
            </a:pathLst>
          </a:custGeom>
          <a:solidFill>
            <a:schemeClr val="bg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2" name="Title 1">
            <a:extLst>
              <a:ext uri="{FF2B5EF4-FFF2-40B4-BE49-F238E27FC236}">
                <a16:creationId xmlns:a16="http://schemas.microsoft.com/office/drawing/2014/main" id="{345C5720-51D4-4632-91CD-936B8AB96750}"/>
              </a:ext>
            </a:extLst>
          </p:cNvPr>
          <p:cNvSpPr>
            <a:spLocks noGrp="1"/>
          </p:cNvSpPr>
          <p:nvPr>
            <p:ph type="title"/>
          </p:nvPr>
        </p:nvSpPr>
        <p:spPr bwMode="white">
          <a:xfrm>
            <a:off x="5548393" y="2231996"/>
            <a:ext cx="6643607" cy="1936134"/>
          </a:xfrm>
        </p:spPr>
        <p:txBody>
          <a:bodyPr>
            <a:noAutofit/>
          </a:bodyPr>
          <a:lstStyle/>
          <a:p>
            <a:pPr algn="ctr"/>
            <a:r>
              <a:rPr lang="en-US" sz="4800" dirty="0">
                <a:solidFill>
                  <a:srgbClr val="182857"/>
                </a:solidFill>
              </a:rPr>
              <a:t>Major Bridge P3</a:t>
            </a:r>
          </a:p>
        </p:txBody>
      </p:sp>
      <p:sp>
        <p:nvSpPr>
          <p:cNvPr id="7" name="object 9" descr="Beige rectangle">
            <a:extLst>
              <a:ext uri="{FF2B5EF4-FFF2-40B4-BE49-F238E27FC236}">
                <a16:creationId xmlns:a16="http://schemas.microsoft.com/office/drawing/2014/main" id="{02C6628C-972C-4717-AAF3-D882B30F6658}"/>
              </a:ext>
            </a:extLst>
          </p:cNvPr>
          <p:cNvSpPr/>
          <p:nvPr/>
        </p:nvSpPr>
        <p:spPr bwMode="white">
          <a:xfrm flipV="1">
            <a:off x="6566972" y="3456038"/>
            <a:ext cx="4606448" cy="166905"/>
          </a:xfrm>
          <a:custGeom>
            <a:avLst/>
            <a:gdLst/>
            <a:ahLst/>
            <a:cxnLst/>
            <a:rect l="l" t="t" r="r" b="b"/>
            <a:pathLst>
              <a:path w="2642870">
                <a:moveTo>
                  <a:pt x="0" y="0"/>
                </a:moveTo>
                <a:lnTo>
                  <a:pt x="2642616" y="0"/>
                </a:lnTo>
              </a:path>
            </a:pathLst>
          </a:custGeom>
          <a:ln w="54863">
            <a:solidFill>
              <a:srgbClr val="229CA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pic>
        <p:nvPicPr>
          <p:cNvPr id="8" name="Picture 7" descr="Penndot-rgb">
            <a:extLst>
              <a:ext uri="{FF2B5EF4-FFF2-40B4-BE49-F238E27FC236}">
                <a16:creationId xmlns:a16="http://schemas.microsoft.com/office/drawing/2014/main" id="{04842B3B-2991-EF41-F8AD-BC44636682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7092" y="6097403"/>
            <a:ext cx="26765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600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17138"/>
            <a:ext cx="6096001" cy="817581"/>
          </a:xfrm>
        </p:spPr>
        <p:txBody>
          <a:bodyPr>
            <a:noAutofit/>
          </a:bodyPr>
          <a:lstStyle/>
          <a:p>
            <a:pPr algn="ctr"/>
            <a:r>
              <a:rPr lang="en-US" sz="3200" dirty="0"/>
              <a:t>Project Overview</a:t>
            </a:r>
          </a:p>
        </p:txBody>
      </p:sp>
      <p:sp>
        <p:nvSpPr>
          <p:cNvPr id="7" name="Rectangle 6"/>
          <p:cNvSpPr/>
          <p:nvPr/>
        </p:nvSpPr>
        <p:spPr>
          <a:xfrm>
            <a:off x="1645920" y="1065915"/>
            <a:ext cx="4450080" cy="148986"/>
          </a:xfrm>
          <a:prstGeom prst="rect">
            <a:avLst/>
          </a:prstGeom>
          <a:solidFill>
            <a:srgbClr val="22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
              <a:ea typeface="+mn-ea"/>
              <a:cs typeface="+mn-cs"/>
            </a:endParaRPr>
          </a:p>
        </p:txBody>
      </p:sp>
      <p:sp>
        <p:nvSpPr>
          <p:cNvPr id="10" name="Text Placeholder 3">
            <a:extLst>
              <a:ext uri="{FF2B5EF4-FFF2-40B4-BE49-F238E27FC236}">
                <a16:creationId xmlns:a16="http://schemas.microsoft.com/office/drawing/2014/main" id="{8B4291F6-4DC8-42BE-A01B-CA2A35D95F30}"/>
              </a:ext>
            </a:extLst>
          </p:cNvPr>
          <p:cNvSpPr>
            <a:spLocks noGrp="1"/>
          </p:cNvSpPr>
          <p:nvPr>
            <p:ph type="body" sz="half" idx="2"/>
          </p:nvPr>
        </p:nvSpPr>
        <p:spPr>
          <a:xfrm>
            <a:off x="369744" y="1403952"/>
            <a:ext cx="5569824" cy="5239658"/>
          </a:xfrm>
        </p:spPr>
        <p:txBody>
          <a:bodyPr>
            <a:normAutofit/>
          </a:bodyPr>
          <a:lstStyle/>
          <a:p>
            <a:pPr marL="465138" lvl="0" indent="-465138">
              <a:lnSpc>
                <a:spcPct val="110000"/>
              </a:lnSpc>
              <a:spcBef>
                <a:spcPts val="600"/>
              </a:spcBef>
              <a:spcAft>
                <a:spcPts val="600"/>
              </a:spcAft>
              <a:buBlip>
                <a:blip r:embed="rId3"/>
              </a:buBlip>
            </a:pPr>
            <a:r>
              <a:rPr lang="en-US" sz="2200" dirty="0"/>
              <a:t>Approved by the P3 Board in November 2020 to replacement or rehabilitate major interstate bridges</a:t>
            </a:r>
          </a:p>
          <a:p>
            <a:pPr lvl="0">
              <a:lnSpc>
                <a:spcPct val="110000"/>
              </a:lnSpc>
              <a:spcBef>
                <a:spcPts val="600"/>
              </a:spcBef>
              <a:spcAft>
                <a:spcPts val="600"/>
              </a:spcAft>
            </a:pPr>
            <a:endParaRPr lang="en-US" sz="1000" dirty="0"/>
          </a:p>
          <a:p>
            <a:pPr marL="465138" indent="-465138">
              <a:lnSpc>
                <a:spcPct val="110000"/>
              </a:lnSpc>
              <a:spcBef>
                <a:spcPts val="600"/>
              </a:spcBef>
              <a:spcAft>
                <a:spcPts val="600"/>
              </a:spcAft>
              <a:buBlip>
                <a:blip r:embed="rId3"/>
              </a:buBlip>
            </a:pPr>
            <a:r>
              <a:rPr lang="en-US" sz="2200" dirty="0"/>
              <a:t>In August 2022, PennDOT chose to move the bridge projects in the MBP3 forward without tolling and pay for the project(s) using existing funds to make annual payments to the development entity over 35 years</a:t>
            </a:r>
          </a:p>
          <a:p>
            <a:pPr marL="465138" lvl="0" indent="-465138">
              <a:lnSpc>
                <a:spcPct val="110000"/>
              </a:lnSpc>
              <a:spcBef>
                <a:spcPts val="600"/>
              </a:spcBef>
              <a:spcAft>
                <a:spcPts val="600"/>
              </a:spcAft>
              <a:buBlip>
                <a:blip r:embed="rId3"/>
              </a:buBlip>
            </a:pPr>
            <a:endParaRPr lang="en-US" sz="2200" dirty="0"/>
          </a:p>
        </p:txBody>
      </p:sp>
      <p:pic>
        <p:nvPicPr>
          <p:cNvPr id="5" name="Picture 4" descr="A bridge over a hill&#10;&#10;Description automatically generated">
            <a:extLst>
              <a:ext uri="{FF2B5EF4-FFF2-40B4-BE49-F238E27FC236}">
                <a16:creationId xmlns:a16="http://schemas.microsoft.com/office/drawing/2014/main" id="{0B26A420-A29A-833A-74AE-7C36B5032D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95997" y="0"/>
            <a:ext cx="6096001" cy="6858000"/>
          </a:xfrm>
          <a:prstGeom prst="rect">
            <a:avLst/>
          </a:prstGeom>
        </p:spPr>
      </p:pic>
    </p:spTree>
    <p:extLst>
      <p:ext uri="{BB962C8B-B14F-4D97-AF65-F5344CB8AC3E}">
        <p14:creationId xmlns:p14="http://schemas.microsoft.com/office/powerpoint/2010/main" val="3659359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38116"/>
            <a:ext cx="6096001" cy="896604"/>
          </a:xfrm>
        </p:spPr>
        <p:txBody>
          <a:bodyPr>
            <a:noAutofit/>
          </a:bodyPr>
          <a:lstStyle/>
          <a:p>
            <a:pPr algn="ctr"/>
            <a:r>
              <a:rPr lang="en-US" sz="3200" dirty="0"/>
              <a:t>Pre-Development Agreement  (PDA) Work</a:t>
            </a:r>
          </a:p>
        </p:txBody>
      </p:sp>
      <p:sp>
        <p:nvSpPr>
          <p:cNvPr id="7" name="Rectangle 6"/>
          <p:cNvSpPr/>
          <p:nvPr/>
        </p:nvSpPr>
        <p:spPr>
          <a:xfrm>
            <a:off x="1645918" y="1336417"/>
            <a:ext cx="4450080" cy="148986"/>
          </a:xfrm>
          <a:prstGeom prst="rect">
            <a:avLst/>
          </a:prstGeom>
          <a:solidFill>
            <a:srgbClr val="22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
              <a:ea typeface="+mn-ea"/>
              <a:cs typeface="+mn-cs"/>
            </a:endParaRPr>
          </a:p>
        </p:txBody>
      </p:sp>
      <p:sp>
        <p:nvSpPr>
          <p:cNvPr id="10" name="Text Placeholder 3">
            <a:extLst>
              <a:ext uri="{FF2B5EF4-FFF2-40B4-BE49-F238E27FC236}">
                <a16:creationId xmlns:a16="http://schemas.microsoft.com/office/drawing/2014/main" id="{8B4291F6-4DC8-42BE-A01B-CA2A35D95F30}"/>
              </a:ext>
            </a:extLst>
          </p:cNvPr>
          <p:cNvSpPr>
            <a:spLocks noGrp="1"/>
          </p:cNvSpPr>
          <p:nvPr>
            <p:ph type="body" sz="half" idx="2"/>
          </p:nvPr>
        </p:nvSpPr>
        <p:spPr>
          <a:xfrm>
            <a:off x="381033" y="1573994"/>
            <a:ext cx="5569824" cy="4945891"/>
          </a:xfrm>
        </p:spPr>
        <p:txBody>
          <a:bodyPr>
            <a:normAutofit/>
          </a:bodyPr>
          <a:lstStyle/>
          <a:p>
            <a:pPr marL="465138" lvl="0" indent="-465138">
              <a:lnSpc>
                <a:spcPct val="100000"/>
              </a:lnSpc>
              <a:spcBef>
                <a:spcPts val="0"/>
              </a:spcBef>
              <a:buBlip>
                <a:blip r:embed="rId3"/>
              </a:buBlip>
            </a:pPr>
            <a:r>
              <a:rPr lang="en-US" sz="2200" dirty="0"/>
              <a:t>Partnership Agreement on Bridges to be Included in Package One</a:t>
            </a:r>
          </a:p>
          <a:p>
            <a:pPr marL="465138" lvl="0" indent="-465138">
              <a:lnSpc>
                <a:spcPct val="100000"/>
              </a:lnSpc>
              <a:spcBef>
                <a:spcPts val="0"/>
              </a:spcBef>
              <a:buBlip>
                <a:blip r:embed="rId3"/>
              </a:buBlip>
            </a:pPr>
            <a:endParaRPr lang="en-US" sz="2200" dirty="0"/>
          </a:p>
          <a:p>
            <a:pPr marL="465138" lvl="0" indent="-465138">
              <a:lnSpc>
                <a:spcPct val="100000"/>
              </a:lnSpc>
              <a:spcBef>
                <a:spcPts val="0"/>
              </a:spcBef>
              <a:buBlip>
                <a:blip r:embed="rId3"/>
              </a:buBlip>
            </a:pPr>
            <a:r>
              <a:rPr lang="en-US" sz="2200" dirty="0"/>
              <a:t>Finalization of Preliminary Engineering</a:t>
            </a:r>
          </a:p>
          <a:p>
            <a:pPr marL="465138" lvl="0" indent="-465138">
              <a:lnSpc>
                <a:spcPct val="100000"/>
              </a:lnSpc>
              <a:spcBef>
                <a:spcPts val="0"/>
              </a:spcBef>
              <a:buBlip>
                <a:blip r:embed="rId3"/>
              </a:buBlip>
            </a:pPr>
            <a:endParaRPr lang="en-US" sz="2200" dirty="0"/>
          </a:p>
          <a:p>
            <a:pPr marL="465138" lvl="0" indent="-465138">
              <a:lnSpc>
                <a:spcPct val="100000"/>
              </a:lnSpc>
              <a:spcBef>
                <a:spcPts val="0"/>
              </a:spcBef>
              <a:buBlip>
                <a:blip r:embed="rId3"/>
              </a:buBlip>
            </a:pPr>
            <a:r>
              <a:rPr lang="en-US" sz="2200" dirty="0"/>
              <a:t>Negotiation of Technical Provisions</a:t>
            </a:r>
          </a:p>
          <a:p>
            <a:pPr marL="465138" lvl="0" indent="-465138">
              <a:lnSpc>
                <a:spcPct val="100000"/>
              </a:lnSpc>
              <a:spcBef>
                <a:spcPts val="0"/>
              </a:spcBef>
              <a:buBlip>
                <a:blip r:embed="rId3"/>
              </a:buBlip>
            </a:pPr>
            <a:endParaRPr lang="en-US" sz="2200" dirty="0"/>
          </a:p>
          <a:p>
            <a:pPr marL="465138" lvl="0" indent="-465138">
              <a:lnSpc>
                <a:spcPct val="100000"/>
              </a:lnSpc>
              <a:spcBef>
                <a:spcPts val="0"/>
              </a:spcBef>
              <a:buBlip>
                <a:blip r:embed="rId3"/>
              </a:buBlip>
            </a:pPr>
            <a:r>
              <a:rPr lang="en-US" sz="2200" dirty="0"/>
              <a:t>Finalization of P3 Project Agreement</a:t>
            </a:r>
          </a:p>
          <a:p>
            <a:pPr marL="465138" lvl="0" indent="-465138">
              <a:lnSpc>
                <a:spcPct val="100000"/>
              </a:lnSpc>
              <a:spcBef>
                <a:spcPts val="0"/>
              </a:spcBef>
              <a:buBlip>
                <a:blip r:embed="rId3"/>
              </a:buBlip>
            </a:pPr>
            <a:endParaRPr lang="en-US" sz="2200" dirty="0"/>
          </a:p>
          <a:p>
            <a:pPr marL="465138" lvl="0" indent="-465138">
              <a:lnSpc>
                <a:spcPct val="100000"/>
              </a:lnSpc>
              <a:spcBef>
                <a:spcPts val="0"/>
              </a:spcBef>
              <a:buBlip>
                <a:blip r:embed="rId3"/>
              </a:buBlip>
            </a:pPr>
            <a:r>
              <a:rPr lang="en-US" sz="2200" dirty="0"/>
              <a:t>Development of Independent D &amp; C Cost Model Report</a:t>
            </a:r>
          </a:p>
        </p:txBody>
      </p:sp>
      <p:pic>
        <p:nvPicPr>
          <p:cNvPr id="5" name="Picture 4" descr="A bridge over water with trees&#10;&#10;Description automatically generated">
            <a:extLst>
              <a:ext uri="{FF2B5EF4-FFF2-40B4-BE49-F238E27FC236}">
                <a16:creationId xmlns:a16="http://schemas.microsoft.com/office/drawing/2014/main" id="{681734CA-BD80-5291-AE94-9A8150547D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95998" y="0"/>
            <a:ext cx="6096001" cy="6858000"/>
          </a:xfrm>
          <a:prstGeom prst="rect">
            <a:avLst/>
          </a:prstGeom>
        </p:spPr>
      </p:pic>
    </p:spTree>
    <p:extLst>
      <p:ext uri="{BB962C8B-B14F-4D97-AF65-F5344CB8AC3E}">
        <p14:creationId xmlns:p14="http://schemas.microsoft.com/office/powerpoint/2010/main" val="1416772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333374" y="274816"/>
            <a:ext cx="11525252" cy="824312"/>
          </a:xfrm>
          <a:solidFill>
            <a:srgbClr val="5E6B82"/>
          </a:solidFill>
        </p:spPr>
        <p:txBody>
          <a:bodyPr anchor="ctr">
            <a:normAutofit/>
          </a:bodyPr>
          <a:lstStyle/>
          <a:p>
            <a:r>
              <a:rPr lang="en-US" dirty="0">
                <a:solidFill>
                  <a:srgbClr val="FFFFFF"/>
                </a:solidFill>
                <a:latin typeface="Arial"/>
                <a:cs typeface="Arial"/>
              </a:rPr>
              <a:t>Bridging Pennsylvania Developers I (BPD-I)</a:t>
            </a:r>
            <a:endParaRPr lang="en-US" dirty="0">
              <a:solidFill>
                <a:srgbClr val="FFFFFF"/>
              </a:solidFill>
            </a:endParaRPr>
          </a:p>
        </p:txBody>
      </p:sp>
      <p:graphicFrame>
        <p:nvGraphicFramePr>
          <p:cNvPr id="4" name="Table 3">
            <a:extLst>
              <a:ext uri="{FF2B5EF4-FFF2-40B4-BE49-F238E27FC236}">
                <a16:creationId xmlns:a16="http://schemas.microsoft.com/office/drawing/2014/main" id="{C9F7D592-6810-FE21-640E-E2FAD33AA4EF}"/>
              </a:ext>
            </a:extLst>
          </p:cNvPr>
          <p:cNvGraphicFramePr>
            <a:graphicFrameLocks noGrp="1"/>
          </p:cNvGraphicFramePr>
          <p:nvPr/>
        </p:nvGraphicFramePr>
        <p:xfrm>
          <a:off x="333374" y="1235074"/>
          <a:ext cx="11525252" cy="5483229"/>
        </p:xfrm>
        <a:graphic>
          <a:graphicData uri="http://schemas.openxmlformats.org/drawingml/2006/table">
            <a:tbl>
              <a:tblPr firstRow="1" bandRow="1"/>
              <a:tblGrid>
                <a:gridCol w="3018519">
                  <a:extLst>
                    <a:ext uri="{9D8B030D-6E8A-4147-A177-3AD203B41FA5}">
                      <a16:colId xmlns:a16="http://schemas.microsoft.com/office/drawing/2014/main" val="208789246"/>
                    </a:ext>
                  </a:extLst>
                </a:gridCol>
                <a:gridCol w="8506733">
                  <a:extLst>
                    <a:ext uri="{9D8B030D-6E8A-4147-A177-3AD203B41FA5}">
                      <a16:colId xmlns:a16="http://schemas.microsoft.com/office/drawing/2014/main" val="4255326179"/>
                    </a:ext>
                  </a:extLst>
                </a:gridCol>
              </a:tblGrid>
              <a:tr h="360112">
                <a:tc gridSpan="2">
                  <a:txBody>
                    <a:bodyPr/>
                    <a:lstStyle>
                      <a:lvl1pPr marL="0" algn="l" defTabSz="914400" rtl="0" eaLnBrk="1" latinLnBrk="0" hangingPunct="1">
                        <a:defRPr sz="1800" b="1" kern="1200">
                          <a:solidFill>
                            <a:schemeClr val="lt1"/>
                          </a:solidFill>
                          <a:latin typeface="Arial "/>
                        </a:defRPr>
                      </a:lvl1pPr>
                      <a:lvl2pPr marL="457200" algn="l" defTabSz="914400" rtl="0" eaLnBrk="1" latinLnBrk="0" hangingPunct="1">
                        <a:defRPr sz="1800" b="1" kern="1200">
                          <a:solidFill>
                            <a:schemeClr val="lt1"/>
                          </a:solidFill>
                          <a:latin typeface="Arial "/>
                        </a:defRPr>
                      </a:lvl2pPr>
                      <a:lvl3pPr marL="914400" algn="l" defTabSz="914400" rtl="0" eaLnBrk="1" latinLnBrk="0" hangingPunct="1">
                        <a:defRPr sz="1800" b="1" kern="1200">
                          <a:solidFill>
                            <a:schemeClr val="lt1"/>
                          </a:solidFill>
                          <a:latin typeface="Arial "/>
                        </a:defRPr>
                      </a:lvl3pPr>
                      <a:lvl4pPr marL="1371600" algn="l" defTabSz="914400" rtl="0" eaLnBrk="1" latinLnBrk="0" hangingPunct="1">
                        <a:defRPr sz="1800" b="1" kern="1200">
                          <a:solidFill>
                            <a:schemeClr val="lt1"/>
                          </a:solidFill>
                          <a:latin typeface="Arial "/>
                        </a:defRPr>
                      </a:lvl4pPr>
                      <a:lvl5pPr marL="1828800" algn="l" defTabSz="914400" rtl="0" eaLnBrk="1" latinLnBrk="0" hangingPunct="1">
                        <a:defRPr sz="1800" b="1" kern="1200">
                          <a:solidFill>
                            <a:schemeClr val="lt1"/>
                          </a:solidFill>
                          <a:latin typeface="Arial "/>
                        </a:defRPr>
                      </a:lvl5pPr>
                      <a:lvl6pPr marL="2286000" algn="l" defTabSz="914400" rtl="0" eaLnBrk="1" latinLnBrk="0" hangingPunct="1">
                        <a:defRPr sz="1800" b="1" kern="1200">
                          <a:solidFill>
                            <a:schemeClr val="lt1"/>
                          </a:solidFill>
                          <a:latin typeface="Arial "/>
                        </a:defRPr>
                      </a:lvl6pPr>
                      <a:lvl7pPr marL="2743200" algn="l" defTabSz="914400" rtl="0" eaLnBrk="1" latinLnBrk="0" hangingPunct="1">
                        <a:defRPr sz="1800" b="1" kern="1200">
                          <a:solidFill>
                            <a:schemeClr val="lt1"/>
                          </a:solidFill>
                          <a:latin typeface="Arial "/>
                        </a:defRPr>
                      </a:lvl7pPr>
                      <a:lvl8pPr marL="3200400" algn="l" defTabSz="914400" rtl="0" eaLnBrk="1" latinLnBrk="0" hangingPunct="1">
                        <a:defRPr sz="1800" b="1" kern="1200">
                          <a:solidFill>
                            <a:schemeClr val="lt1"/>
                          </a:solidFill>
                          <a:latin typeface="Arial "/>
                        </a:defRPr>
                      </a:lvl8pPr>
                      <a:lvl9pPr marL="3657600" algn="l" defTabSz="914400" rtl="0" eaLnBrk="1" latinLnBrk="0" hangingPunct="1">
                        <a:defRPr sz="1800" b="1" kern="1200">
                          <a:solidFill>
                            <a:schemeClr val="lt1"/>
                          </a:solidFill>
                          <a:latin typeface="Arial "/>
                        </a:defRPr>
                      </a:lvl9pPr>
                    </a:lstStyle>
                    <a:p>
                      <a:pPr algn="l">
                        <a:spcBef>
                          <a:spcPts val="100"/>
                        </a:spcBef>
                        <a:spcAft>
                          <a:spcPts val="100"/>
                        </a:spcAft>
                      </a:pPr>
                      <a:r>
                        <a:rPr lang="en-US" sz="1400" b="1" dirty="0">
                          <a:solidFill>
                            <a:srgbClr val="FFFFFF"/>
                          </a:solidFill>
                          <a:latin typeface="+mn-lt"/>
                          <a:cs typeface="MCQ Global" panose="020B0604020202020204" charset="0"/>
                        </a:rPr>
                        <a:t>Equity Members</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solidFill>
                      <a:srgbClr val="B0ADAB"/>
                    </a:solidFill>
                  </a:tcPr>
                </a:tc>
                <a:tc hMerge="1">
                  <a:txBody>
                    <a:bodyPr/>
                    <a:lstStyle/>
                    <a:p>
                      <a:pPr marL="0" marR="0" lvl="0" indent="0" algn="l" defTabSz="1007943" rtl="0" eaLnBrk="1" fontAlgn="auto" latinLnBrk="0" hangingPunct="1">
                        <a:lnSpc>
                          <a:spcPct val="100000"/>
                        </a:lnSpc>
                        <a:spcBef>
                          <a:spcPts val="100"/>
                        </a:spcBef>
                        <a:spcAft>
                          <a:spcPts val="100"/>
                        </a:spcAft>
                        <a:buClrTx/>
                        <a:buSzTx/>
                        <a:buFont typeface="Arial" panose="020B0604020202020204" pitchFamily="34" charset="0"/>
                        <a:buNone/>
                        <a:tabLst/>
                        <a:defRPr/>
                      </a:pPr>
                      <a:endParaRPr kumimoji="0" lang="en-US" sz="900" b="0" i="0" u="none" strike="noStrike" kern="1200" cap="none" spc="0" normalizeH="0" baseline="0" noProof="0">
                        <a:ln>
                          <a:noFill/>
                        </a:ln>
                        <a:solidFill>
                          <a:srgbClr val="333333"/>
                        </a:solidFill>
                        <a:effectLst/>
                        <a:uLnTx/>
                        <a:uFillTx/>
                        <a:latin typeface="MCQ Global" panose="020B0403020203020204" pitchFamily="34" charset="0"/>
                        <a:ea typeface="+mn-ea"/>
                        <a:cs typeface="+mn-cs"/>
                      </a:endParaRPr>
                    </a:p>
                  </a:txBody>
                  <a:tcPr marL="54000" marR="54000" marT="54000" marB="54000">
                    <a:lnL w="12700" cap="flat" cmpd="sng" algn="ctr">
                      <a:solidFill>
                        <a:sysClr val="window" lastClr="FFFFFF">
                          <a:alpha val="0"/>
                        </a:sys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mpd="sng">
                      <a:solidFill>
                        <a:srgbClr val="3B9CA6"/>
                      </a:solidFill>
                    </a:lnT>
                    <a:lnB w="6350" cap="flat" cmpd="sng" algn="ctr">
                      <a:solidFill>
                        <a:srgbClr val="3B9CA6"/>
                      </a:solidFill>
                      <a:prstDash val="solid"/>
                      <a:round/>
                      <a:headEnd type="none" w="med" len="med"/>
                      <a:tailEnd type="none" w="med" len="med"/>
                    </a:lnB>
                    <a:noFill/>
                  </a:tcPr>
                </a:tc>
                <a:extLst>
                  <a:ext uri="{0D108BD9-81ED-4DB2-BD59-A6C34878D82A}">
                    <a16:rowId xmlns:a16="http://schemas.microsoft.com/office/drawing/2014/main" val="293295622"/>
                  </a:ext>
                </a:extLst>
              </a:tr>
              <a:tr h="330507">
                <a:tc>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algn="l">
                        <a:spcBef>
                          <a:spcPts val="100"/>
                        </a:spcBef>
                        <a:spcAft>
                          <a:spcPts val="100"/>
                        </a:spcAft>
                      </a:pPr>
                      <a:r>
                        <a:rPr lang="en-US" sz="1400" b="1" dirty="0">
                          <a:solidFill>
                            <a:srgbClr val="333333"/>
                          </a:solidFill>
                          <a:latin typeface="+mn-lt"/>
                          <a:cs typeface="MCQ Global" panose="020B0604020202020204" charset="0"/>
                        </a:rPr>
                        <a:t>Macquarie </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marL="0" marR="0" lvl="0" indent="0" algn="l" defTabSz="1007943" rtl="0" eaLnBrk="1" fontAlgn="auto" latinLnBrk="0" hangingPunct="1">
                        <a:lnSpc>
                          <a:spcPct val="100000"/>
                        </a:lnSpc>
                        <a:spcBef>
                          <a:spcPts val="100"/>
                        </a:spcBef>
                        <a:spcAft>
                          <a:spcPts val="1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333333"/>
                          </a:solidFill>
                          <a:effectLst/>
                          <a:uLnTx/>
                          <a:uFillTx/>
                          <a:latin typeface="+mn-lt"/>
                          <a:ea typeface="+mn-ea"/>
                          <a:cs typeface="MCQ Global" panose="020B0604020202020204" charset="0"/>
                        </a:rPr>
                        <a:t>Leading international investor, developer, and advisor for infrastructure assets</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82857"/>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4661331"/>
                  </a:ext>
                </a:extLst>
              </a:tr>
              <a:tr h="330507">
                <a:tc>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algn="l">
                        <a:spcBef>
                          <a:spcPts val="100"/>
                        </a:spcBef>
                        <a:spcAft>
                          <a:spcPts val="100"/>
                        </a:spcAft>
                      </a:pPr>
                      <a:r>
                        <a:rPr lang="en-US" sz="1400" b="1" dirty="0" err="1">
                          <a:solidFill>
                            <a:srgbClr val="333333"/>
                          </a:solidFill>
                          <a:latin typeface="+mn-lt"/>
                          <a:cs typeface="MCQ Global" panose="020B0604020202020204" charset="0"/>
                        </a:rPr>
                        <a:t>Shikun</a:t>
                      </a:r>
                      <a:r>
                        <a:rPr lang="en-US" sz="1400" b="1" dirty="0">
                          <a:solidFill>
                            <a:srgbClr val="333333"/>
                          </a:solidFill>
                          <a:latin typeface="+mn-lt"/>
                          <a:cs typeface="MCQ Global" panose="020B0604020202020204" charset="0"/>
                        </a:rPr>
                        <a:t> &amp; </a:t>
                      </a:r>
                      <a:r>
                        <a:rPr lang="en-US" sz="1400" b="1" dirty="0" err="1">
                          <a:solidFill>
                            <a:srgbClr val="333333"/>
                          </a:solidFill>
                          <a:latin typeface="+mn-lt"/>
                          <a:cs typeface="MCQ Global" panose="020B0604020202020204" charset="0"/>
                        </a:rPr>
                        <a:t>Binui</a:t>
                      </a:r>
                      <a:r>
                        <a:rPr lang="en-US" sz="1400" b="1" dirty="0">
                          <a:solidFill>
                            <a:srgbClr val="333333"/>
                          </a:solidFill>
                          <a:latin typeface="+mn-lt"/>
                          <a:cs typeface="MCQ Global" panose="020B0604020202020204" charset="0"/>
                        </a:rPr>
                        <a:t> Concessions </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marL="0" marR="0" lvl="0" indent="0" algn="l" defTabSz="1007943" rtl="0" eaLnBrk="1" fontAlgn="auto" latinLnBrk="0" hangingPunct="1">
                        <a:lnSpc>
                          <a:spcPct val="100000"/>
                        </a:lnSpc>
                        <a:spcBef>
                          <a:spcPts val="100"/>
                        </a:spcBef>
                        <a:spcAft>
                          <a:spcPts val="1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333333"/>
                          </a:solidFill>
                          <a:effectLst/>
                          <a:uLnTx/>
                          <a:uFillTx/>
                          <a:latin typeface="+mn-lt"/>
                          <a:ea typeface="+mn-ea"/>
                          <a:cs typeface="MCQ Global" panose="020B0604020202020204" charset="0"/>
                        </a:rPr>
                        <a:t>S&amp;B’s international investing and concessionaire arm</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5501045"/>
                  </a:ext>
                </a:extLst>
              </a:tr>
              <a:tr h="360112">
                <a:tc gridSpan="2">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marL="0" marR="0" lvl="0" indent="0" algn="l" rtl="0" eaLnBrk="1" fontAlgn="auto" latinLnBrk="0" hangingPunct="1">
                        <a:lnSpc>
                          <a:spcPct val="100000"/>
                        </a:lnSpc>
                        <a:spcBef>
                          <a:spcPts val="100"/>
                        </a:spcBef>
                        <a:spcAft>
                          <a:spcPts val="100"/>
                        </a:spcAft>
                        <a:buClr>
                          <a:schemeClr val="accent3"/>
                        </a:buClr>
                        <a:buSzPct val="80000"/>
                        <a:buFont typeface="Wingdings" pitchFamily="2" charset="2"/>
                        <a:buNone/>
                      </a:pPr>
                      <a:r>
                        <a:rPr lang="en-US" sz="1400" b="1" kern="1200" noProof="0" dirty="0">
                          <a:solidFill>
                            <a:srgbClr val="FFFFFF"/>
                          </a:solidFill>
                          <a:latin typeface="+mn-lt"/>
                          <a:ea typeface="+mn-ea"/>
                          <a:cs typeface="MCQ Global" panose="020B0604020202020204" charset="0"/>
                        </a:rPr>
                        <a:t>Lead Construction Contractor </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solidFill>
                      <a:srgbClr val="003E52"/>
                    </a:solidFill>
                  </a:tcPr>
                </a:tc>
                <a:tc hMerge="1">
                  <a:txBody>
                    <a:bodyPr/>
                    <a:lstStyle/>
                    <a:p>
                      <a:pPr marL="0" marR="0" lvl="0" indent="0" algn="l" defTabSz="1007943" rtl="0" eaLnBrk="1" fontAlgn="auto" latinLnBrk="0" hangingPunct="1">
                        <a:lnSpc>
                          <a:spcPct val="100000"/>
                        </a:lnSpc>
                        <a:spcBef>
                          <a:spcPts val="100"/>
                        </a:spcBef>
                        <a:spcAft>
                          <a:spcPts val="100"/>
                        </a:spcAft>
                        <a:buClrTx/>
                        <a:buSzTx/>
                        <a:buFont typeface="Arial" panose="020B0604020202020204" pitchFamily="34" charset="0"/>
                        <a:buNone/>
                        <a:tabLst/>
                        <a:defRPr/>
                      </a:pPr>
                      <a:endParaRPr kumimoji="0" lang="en-US" sz="900" b="0" i="0" u="none" strike="noStrike" kern="1200" cap="none" spc="0" normalizeH="0" baseline="0" noProof="0">
                        <a:ln>
                          <a:noFill/>
                        </a:ln>
                        <a:solidFill>
                          <a:srgbClr val="333333"/>
                        </a:solidFill>
                        <a:effectLst/>
                        <a:uLnTx/>
                        <a:uFillTx/>
                        <a:latin typeface="MCQ Global" panose="020B0403020203020204" pitchFamily="34" charset="0"/>
                        <a:ea typeface="+mn-ea"/>
                        <a:cs typeface="+mn-cs"/>
                      </a:endParaRPr>
                    </a:p>
                  </a:txBody>
                  <a:tcPr marL="54000" marR="54000" marT="54000" marB="54000">
                    <a:lnL w="12700" cap="flat" cmpd="sng" algn="ctr">
                      <a:solidFill>
                        <a:sysClr val="window" lastClr="FFFFFF">
                          <a:alpha val="0"/>
                        </a:sys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solidFill>
                      <a:srgbClr val="003E52"/>
                    </a:solidFill>
                  </a:tcPr>
                </a:tc>
                <a:extLst>
                  <a:ext uri="{0D108BD9-81ED-4DB2-BD59-A6C34878D82A}">
                    <a16:rowId xmlns:a16="http://schemas.microsoft.com/office/drawing/2014/main" val="550042225"/>
                  </a:ext>
                </a:extLst>
              </a:tr>
              <a:tr h="547607">
                <a:tc>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algn="l">
                        <a:spcBef>
                          <a:spcPts val="100"/>
                        </a:spcBef>
                        <a:spcAft>
                          <a:spcPts val="100"/>
                        </a:spcAft>
                      </a:pPr>
                      <a:r>
                        <a:rPr lang="en-US" sz="1400" b="1">
                          <a:solidFill>
                            <a:srgbClr val="333333"/>
                          </a:solidFill>
                          <a:latin typeface="+mn-lt"/>
                          <a:cs typeface="MCQ Global" panose="020B0604020202020204" charset="0"/>
                        </a:rPr>
                        <a:t>Shikun &amp; Binui USA Construction</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marL="0" marR="0" lvl="0" indent="0" algn="l" defTabSz="1007943" rtl="0" eaLnBrk="1" fontAlgn="auto" latinLnBrk="0" hangingPunct="1">
                        <a:lnSpc>
                          <a:spcPct val="100000"/>
                        </a:lnSpc>
                        <a:spcBef>
                          <a:spcPts val="100"/>
                        </a:spcBef>
                        <a:spcAft>
                          <a:spcPts val="1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333333"/>
                          </a:solidFill>
                          <a:effectLst/>
                          <a:uLnTx/>
                          <a:uFillTx/>
                          <a:latin typeface="+mn-lt"/>
                          <a:ea typeface="+mn-ea"/>
                          <a:cs typeface="MCQ Global" panose="020B0604020202020204" charset="0"/>
                        </a:rPr>
                        <a:t>S&amp;B’s US subsidiary, a developer and builder of complex infrastructure projects specializing in PPP/P3 and DB</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627804"/>
                  </a:ext>
                </a:extLst>
              </a:tr>
              <a:tr h="360112">
                <a:tc>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algn="l">
                        <a:spcBef>
                          <a:spcPts val="100"/>
                        </a:spcBef>
                        <a:spcAft>
                          <a:spcPts val="100"/>
                        </a:spcAft>
                      </a:pPr>
                      <a:r>
                        <a:rPr lang="en-US" sz="1400" b="1">
                          <a:solidFill>
                            <a:srgbClr val="333333"/>
                          </a:solidFill>
                          <a:latin typeface="+mn-lt"/>
                          <a:cs typeface="MCQ Global" panose="020B0604020202020204" charset="0"/>
                        </a:rPr>
                        <a:t>FCC Construccion</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marL="0" marR="0" lvl="0" indent="0" algn="l" defTabSz="1007943" rtl="0" eaLnBrk="1" fontAlgn="auto" latinLnBrk="0" hangingPunct="1">
                        <a:lnSpc>
                          <a:spcPct val="100000"/>
                        </a:lnSpc>
                        <a:spcBef>
                          <a:spcPts val="100"/>
                        </a:spcBef>
                        <a:spcAft>
                          <a:spcPts val="1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333333"/>
                          </a:solidFill>
                          <a:effectLst/>
                          <a:uLnTx/>
                          <a:uFillTx/>
                          <a:latin typeface="+mn-lt"/>
                          <a:ea typeface="+mn-ea"/>
                          <a:cs typeface="MCQ Global" panose="020B0604020202020204" charset="0"/>
                        </a:rPr>
                        <a:t>International engineering and construction company with 120 years of experience</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713977"/>
                  </a:ext>
                </a:extLst>
              </a:tr>
              <a:tr h="360112">
                <a:tc gridSpan="2">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marL="0" indent="0" algn="l" rtl="0" eaLnBrk="1" latinLnBrk="0" hangingPunct="1">
                        <a:spcBef>
                          <a:spcPts val="100"/>
                        </a:spcBef>
                        <a:spcAft>
                          <a:spcPts val="100"/>
                        </a:spcAft>
                        <a:buClr>
                          <a:schemeClr val="accent3"/>
                        </a:buClr>
                        <a:buSzPct val="80000"/>
                        <a:buFont typeface="Wingdings" pitchFamily="2" charset="2"/>
                        <a:buNone/>
                      </a:pPr>
                      <a:r>
                        <a:rPr lang="en-US" sz="1400" b="1" kern="1200" noProof="0">
                          <a:solidFill>
                            <a:srgbClr val="FFFFFF"/>
                          </a:solidFill>
                          <a:latin typeface="+mn-lt"/>
                          <a:ea typeface="+mn-ea"/>
                          <a:cs typeface="MCQ Global" panose="020B0604020202020204" charset="0"/>
                        </a:rPr>
                        <a:t>Lead Engineering Firm</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solidFill>
                      <a:srgbClr val="B0ADAB"/>
                    </a:solidFill>
                  </a:tcPr>
                </a:tc>
                <a:tc hMerge="1">
                  <a:txBody>
                    <a:bodyPr/>
                    <a:lstStyle/>
                    <a:p>
                      <a:pPr marL="0" marR="0" lvl="0" indent="0" algn="l" defTabSz="1007943" rtl="0" eaLnBrk="1" fontAlgn="auto" latinLnBrk="0" hangingPunct="1">
                        <a:lnSpc>
                          <a:spcPct val="100000"/>
                        </a:lnSpc>
                        <a:spcBef>
                          <a:spcPts val="100"/>
                        </a:spcBef>
                        <a:spcAft>
                          <a:spcPts val="100"/>
                        </a:spcAft>
                        <a:buClrTx/>
                        <a:buSzTx/>
                        <a:buFont typeface="Arial" panose="020B0604020202020204" pitchFamily="34" charset="0"/>
                        <a:buNone/>
                        <a:tabLst/>
                        <a:defRPr/>
                      </a:pPr>
                      <a:endParaRPr kumimoji="0" lang="en-US" sz="900" b="0" i="0" u="none" strike="noStrike" kern="1200" cap="none" spc="0" normalizeH="0" baseline="0" noProof="0">
                        <a:ln>
                          <a:noFill/>
                        </a:ln>
                        <a:solidFill>
                          <a:srgbClr val="333333"/>
                        </a:solidFill>
                        <a:effectLst/>
                        <a:uLnTx/>
                        <a:uFillTx/>
                        <a:latin typeface="MCQ Global" panose="020B0403020203020204" pitchFamily="34" charset="0"/>
                        <a:ea typeface="+mn-ea"/>
                        <a:cs typeface="+mn-cs"/>
                      </a:endParaRPr>
                    </a:p>
                  </a:txBody>
                  <a:tcPr marL="54000" marR="54000" marT="54000" marB="54000">
                    <a:lnL w="12700" cap="flat" cmpd="sng" algn="ctr">
                      <a:solidFill>
                        <a:sysClr val="window" lastClr="FFFFFF">
                          <a:alpha val="0"/>
                        </a:sys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3B9CA6"/>
                      </a:solidFill>
                      <a:prstDash val="solid"/>
                      <a:round/>
                      <a:headEnd type="none" w="med" len="med"/>
                      <a:tailEnd type="none" w="med" len="med"/>
                    </a:lnB>
                    <a:noFill/>
                  </a:tcPr>
                </a:tc>
                <a:extLst>
                  <a:ext uri="{0D108BD9-81ED-4DB2-BD59-A6C34878D82A}">
                    <a16:rowId xmlns:a16="http://schemas.microsoft.com/office/drawing/2014/main" val="183471776"/>
                  </a:ext>
                </a:extLst>
              </a:tr>
              <a:tr h="360112">
                <a:tc>
                  <a:txBody>
                    <a:bodyPr/>
                    <a:lstStyle/>
                    <a:p>
                      <a:pPr algn="l">
                        <a:spcBef>
                          <a:spcPts val="100"/>
                        </a:spcBef>
                        <a:spcAft>
                          <a:spcPts val="100"/>
                        </a:spcAft>
                      </a:pPr>
                      <a:r>
                        <a:rPr lang="en-US" sz="1400" b="1">
                          <a:solidFill>
                            <a:srgbClr val="333333"/>
                          </a:solidFill>
                          <a:latin typeface="+mn-lt"/>
                          <a:cs typeface="MCQ Global" panose="020B0604020202020204" charset="0"/>
                        </a:rPr>
                        <a:t>Michael Baker International</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07943" rtl="0" eaLnBrk="1" fontAlgn="auto" latinLnBrk="0" hangingPunct="1">
                        <a:lnSpc>
                          <a:spcPct val="100000"/>
                        </a:lnSpc>
                        <a:spcBef>
                          <a:spcPts val="100"/>
                        </a:spcBef>
                        <a:spcAft>
                          <a:spcPts val="1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333333"/>
                          </a:solidFill>
                          <a:effectLst/>
                          <a:uLnTx/>
                          <a:uFillTx/>
                          <a:latin typeface="+mn-lt"/>
                          <a:ea typeface="+mn-ea"/>
                          <a:cs typeface="MCQ Global" panose="020B0604020202020204" charset="0"/>
                        </a:rPr>
                        <a:t>Leading national engineering consulting firm with over 80 years of experience</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82857"/>
                      </a:solidFill>
                      <a:prstDash val="solid"/>
                      <a:round/>
                      <a:headEnd type="none" w="med" len="med"/>
                      <a:tailEnd type="none" w="med" len="med"/>
                    </a:lnT>
                    <a:lnB w="6350" cap="flat" cmpd="sng" algn="ctr">
                      <a:solidFill>
                        <a:srgbClr val="15397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0822866"/>
                  </a:ext>
                </a:extLst>
              </a:tr>
              <a:tr h="360112">
                <a:tc gridSpan="2">
                  <a:txBody>
                    <a:bodyPr/>
                    <a:lstStyle/>
                    <a:p>
                      <a:pPr algn="l">
                        <a:spcBef>
                          <a:spcPts val="100"/>
                        </a:spcBef>
                        <a:spcAft>
                          <a:spcPts val="100"/>
                        </a:spcAft>
                      </a:pPr>
                      <a:r>
                        <a:rPr lang="en-US" sz="1400" b="1">
                          <a:solidFill>
                            <a:schemeClr val="bg1"/>
                          </a:solidFill>
                          <a:latin typeface="+mn-lt"/>
                          <a:cs typeface="MCQ Global" panose="020B0604020202020204" charset="0"/>
                        </a:rPr>
                        <a:t>Exclusive Local Subcontractors</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solidFill>
                      <a:srgbClr val="003E52"/>
                    </a:solidFill>
                  </a:tcPr>
                </a:tc>
                <a:tc hMerge="1">
                  <a:txBody>
                    <a:bodyPr/>
                    <a:lstStyle/>
                    <a:p>
                      <a:pPr marL="0" marR="0" lvl="0" indent="0" algn="l" defTabSz="1007943" rtl="0" eaLnBrk="1" fontAlgn="auto" latinLnBrk="0" hangingPunct="1">
                        <a:lnSpc>
                          <a:spcPct val="100000"/>
                        </a:lnSpc>
                        <a:spcBef>
                          <a:spcPts val="100"/>
                        </a:spcBef>
                        <a:spcAft>
                          <a:spcPts val="1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333333"/>
                        </a:solidFill>
                        <a:effectLst/>
                        <a:uLnTx/>
                        <a:uFillTx/>
                        <a:latin typeface="+mn-lt"/>
                        <a:ea typeface="+mn-ea"/>
                        <a:cs typeface="MCQ Global" panose="020B0604020202020204" charset="0"/>
                      </a:endParaRP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5397F"/>
                      </a:solidFill>
                      <a:prstDash val="solid"/>
                      <a:round/>
                      <a:headEnd type="none" w="med" len="med"/>
                      <a:tailEnd type="none" w="med" len="med"/>
                    </a:lnT>
                    <a:lnB w="6350" cap="flat" cmpd="sng" algn="ctr">
                      <a:solidFill>
                        <a:srgbClr val="15397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5030147"/>
                  </a:ext>
                </a:extLst>
              </a:tr>
              <a:tr h="344763">
                <a:tc>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algn="l">
                        <a:spcBef>
                          <a:spcPts val="100"/>
                        </a:spcBef>
                        <a:spcAft>
                          <a:spcPts val="100"/>
                        </a:spcAft>
                      </a:pPr>
                      <a:r>
                        <a:rPr lang="en-US" sz="1400" b="1" dirty="0">
                          <a:solidFill>
                            <a:srgbClr val="333333"/>
                          </a:solidFill>
                          <a:latin typeface="+mn-lt"/>
                          <a:cs typeface="MCQ Global" panose="020B0604020202020204" charset="0"/>
                        </a:rPr>
                        <a:t>Fay </a:t>
                      </a:r>
                      <a:r>
                        <a:rPr lang="en-US" sz="1400" b="0" i="1" dirty="0">
                          <a:solidFill>
                            <a:srgbClr val="333333"/>
                          </a:solidFill>
                          <a:latin typeface="+mn-lt"/>
                          <a:cs typeface="MCQ Global" panose="020B0604020202020204" charset="0"/>
                        </a:rPr>
                        <a:t>(North Fork)</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marL="0" marR="0" lvl="0" indent="0" algn="l" rtl="0" eaLnBrk="1" fontAlgn="auto" latinLnBrk="0" hangingPunct="1">
                        <a:lnSpc>
                          <a:spcPct val="100000"/>
                        </a:lnSpc>
                        <a:spcBef>
                          <a:spcPts val="100"/>
                        </a:spcBef>
                        <a:spcAft>
                          <a:spcPts val="100"/>
                        </a:spcAft>
                        <a:buClrTx/>
                        <a:buSzTx/>
                        <a:buFont typeface="Arial" panose="020B0604020202020204" pitchFamily="34" charset="0"/>
                        <a:buNone/>
                      </a:pPr>
                      <a:r>
                        <a:rPr kumimoji="0" lang="en-US" sz="1400" b="0" i="0" u="none" strike="noStrike" kern="1200" cap="none" spc="0" normalizeH="0" baseline="0" noProof="0" dirty="0">
                          <a:ln>
                            <a:noFill/>
                          </a:ln>
                          <a:solidFill>
                            <a:srgbClr val="333333"/>
                          </a:solidFill>
                          <a:effectLst/>
                          <a:uLnTx/>
                          <a:uFillTx/>
                          <a:latin typeface="+mn-lt"/>
                          <a:ea typeface="+mn-ea"/>
                          <a:cs typeface="MCQ Global" panose="020B0604020202020204" charset="0"/>
                        </a:rPr>
                        <a:t>Leading PA-based contractor specializing in bridges demolition and reconstruction</a:t>
                      </a:r>
                      <a:endParaRPr kumimoji="0" lang="en-US" sz="1400" b="1" i="0" u="none" strike="noStrike" kern="1200" cap="none" spc="0" normalizeH="0" baseline="0" noProof="0" dirty="0">
                        <a:ln>
                          <a:noFill/>
                        </a:ln>
                        <a:solidFill>
                          <a:srgbClr val="333333"/>
                        </a:solidFill>
                        <a:effectLst/>
                        <a:uLnTx/>
                        <a:uFillTx/>
                        <a:latin typeface="+mn-lt"/>
                        <a:ea typeface="+mn-ea"/>
                        <a:cs typeface="MCQ Global" panose="020B0604020202020204" charset="0"/>
                      </a:endParaRP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5397F"/>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85944"/>
                  </a:ext>
                </a:extLst>
              </a:tr>
              <a:tr h="358330">
                <a:tc>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algn="l">
                        <a:spcBef>
                          <a:spcPts val="100"/>
                        </a:spcBef>
                        <a:spcAft>
                          <a:spcPts val="100"/>
                        </a:spcAft>
                      </a:pPr>
                      <a:r>
                        <a:rPr lang="en-US" sz="1400" b="1" dirty="0" err="1">
                          <a:solidFill>
                            <a:srgbClr val="333333"/>
                          </a:solidFill>
                          <a:latin typeface="+mn-lt"/>
                          <a:cs typeface="MCQ Global" panose="020B0604020202020204" charset="0"/>
                        </a:rPr>
                        <a:t>Wagman</a:t>
                      </a:r>
                      <a:r>
                        <a:rPr lang="en-US" sz="1400" b="1" dirty="0">
                          <a:solidFill>
                            <a:srgbClr val="333333"/>
                          </a:solidFill>
                          <a:latin typeface="+mn-lt"/>
                          <a:cs typeface="MCQ Global" panose="020B0604020202020204" charset="0"/>
                        </a:rPr>
                        <a:t> </a:t>
                      </a:r>
                      <a:r>
                        <a:rPr lang="en-US" sz="1400" b="0" i="1" dirty="0">
                          <a:solidFill>
                            <a:srgbClr val="333333"/>
                          </a:solidFill>
                          <a:latin typeface="+mn-lt"/>
                          <a:cs typeface="MCQ Global" panose="020B0604020202020204" charset="0"/>
                        </a:rPr>
                        <a:t>(Lehigh River, Nescopeck)</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marL="0" marR="0" lvl="0" indent="0" algn="l" rtl="0" eaLnBrk="1" fontAlgn="auto" latinLnBrk="0" hangingPunct="1">
                        <a:lnSpc>
                          <a:spcPct val="100000"/>
                        </a:lnSpc>
                        <a:spcBef>
                          <a:spcPts val="100"/>
                        </a:spcBef>
                        <a:spcAft>
                          <a:spcPts val="100"/>
                        </a:spcAft>
                        <a:buClrTx/>
                        <a:buSzTx/>
                        <a:buFont typeface="Arial" panose="020B0604020202020204" pitchFamily="34" charset="0"/>
                        <a:buNone/>
                      </a:pPr>
                      <a:r>
                        <a:rPr kumimoji="0" lang="en-US" sz="1400" b="0" i="0" u="none" strike="noStrike" kern="1200" cap="none" spc="0" normalizeH="0" baseline="0" noProof="0" dirty="0">
                          <a:ln>
                            <a:noFill/>
                          </a:ln>
                          <a:solidFill>
                            <a:srgbClr val="333333"/>
                          </a:solidFill>
                          <a:effectLst/>
                          <a:uLnTx/>
                          <a:uFillTx/>
                          <a:latin typeface="+mn-lt"/>
                          <a:ea typeface="+mn-ea"/>
                          <a:cs typeface="MCQ Global" panose="020B0604020202020204" charset="0"/>
                        </a:rPr>
                        <a:t>Leading PA-based contractor with major heavy civil, general contract and geotechnical operations</a:t>
                      </a:r>
                      <a:endParaRPr kumimoji="0" lang="en-US" sz="1400" b="1" i="0" u="none" strike="noStrike" kern="1200" cap="none" spc="0" normalizeH="0" baseline="0" noProof="0" dirty="0">
                        <a:ln>
                          <a:noFill/>
                        </a:ln>
                        <a:solidFill>
                          <a:srgbClr val="333333"/>
                        </a:solidFill>
                        <a:effectLst/>
                        <a:uLnTx/>
                        <a:uFillTx/>
                        <a:latin typeface="+mn-lt"/>
                        <a:ea typeface="+mn-ea"/>
                        <a:cs typeface="MCQ Global" panose="020B0604020202020204" charset="0"/>
                      </a:endParaRP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0400889"/>
                  </a:ext>
                </a:extLst>
              </a:tr>
              <a:tr h="360112">
                <a:tc>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algn="l">
                        <a:spcBef>
                          <a:spcPts val="100"/>
                        </a:spcBef>
                        <a:spcAft>
                          <a:spcPts val="100"/>
                        </a:spcAft>
                      </a:pPr>
                      <a:r>
                        <a:rPr lang="en-US" sz="1400" b="1" dirty="0">
                          <a:solidFill>
                            <a:srgbClr val="333333"/>
                          </a:solidFill>
                          <a:latin typeface="+mn-lt"/>
                          <a:cs typeface="MCQ Global" panose="020B0604020202020204" charset="0"/>
                        </a:rPr>
                        <a:t>H&amp;K </a:t>
                      </a:r>
                      <a:r>
                        <a:rPr lang="en-US" sz="1400" b="0" i="1" dirty="0">
                          <a:solidFill>
                            <a:srgbClr val="333333"/>
                          </a:solidFill>
                          <a:latin typeface="+mn-lt"/>
                          <a:cs typeface="MCQ Global" panose="020B0604020202020204" charset="0"/>
                        </a:rPr>
                        <a:t>(Susquehanna, Lenhartsville)</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marL="0" marR="0" lvl="0" indent="0" algn="l" rtl="0" eaLnBrk="1" fontAlgn="auto" latinLnBrk="0" hangingPunct="1">
                        <a:lnSpc>
                          <a:spcPct val="100000"/>
                        </a:lnSpc>
                        <a:spcBef>
                          <a:spcPts val="100"/>
                        </a:spcBef>
                        <a:spcAft>
                          <a:spcPts val="100"/>
                        </a:spcAft>
                        <a:buClrTx/>
                        <a:buSzTx/>
                        <a:buFont typeface="Arial" panose="020B0604020202020204" pitchFamily="34" charset="0"/>
                        <a:buNone/>
                      </a:pPr>
                      <a:r>
                        <a:rPr kumimoji="0" lang="en-US" sz="1400" b="0" i="0" u="none" strike="noStrike" kern="1200" cap="none" spc="0" normalizeH="0" baseline="0" noProof="0" dirty="0">
                          <a:ln>
                            <a:noFill/>
                          </a:ln>
                          <a:solidFill>
                            <a:srgbClr val="333333"/>
                          </a:solidFill>
                          <a:effectLst/>
                          <a:uLnTx/>
                          <a:uFillTx/>
                          <a:latin typeface="+mn-lt"/>
                          <a:ea typeface="+mn-ea"/>
                          <a:cs typeface="MCQ Global" panose="020B0604020202020204" charset="0"/>
                        </a:rPr>
                        <a:t>Leading PA-based contractor for construction materials and full-service heavy civil works</a:t>
                      </a:r>
                      <a:endParaRPr kumimoji="0" lang="en-US" sz="1400" b="1" i="0" u="none" strike="noStrike" kern="1200" cap="none" spc="0" normalizeH="0" baseline="0" noProof="0" dirty="0">
                        <a:ln>
                          <a:noFill/>
                        </a:ln>
                        <a:solidFill>
                          <a:srgbClr val="333333"/>
                        </a:solidFill>
                        <a:effectLst/>
                        <a:uLnTx/>
                        <a:uFillTx/>
                        <a:latin typeface="+mn-lt"/>
                        <a:ea typeface="+mn-ea"/>
                        <a:cs typeface="MCQ Global" panose="020B0604020202020204" charset="0"/>
                      </a:endParaRP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5956416"/>
                  </a:ext>
                </a:extLst>
              </a:tr>
              <a:tr h="360112">
                <a:tc>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algn="l">
                        <a:spcBef>
                          <a:spcPts val="100"/>
                        </a:spcBef>
                        <a:spcAft>
                          <a:spcPts val="100"/>
                        </a:spcAft>
                      </a:pPr>
                      <a:r>
                        <a:rPr lang="en-US" sz="1400" b="1" dirty="0">
                          <a:solidFill>
                            <a:srgbClr val="333333"/>
                          </a:solidFill>
                          <a:latin typeface="+mn-lt"/>
                          <a:cs typeface="MCQ Global" panose="020B0604020202020204" charset="0"/>
                        </a:rPr>
                        <a:t>Kokosing </a:t>
                      </a:r>
                      <a:r>
                        <a:rPr lang="en-US" sz="1400" b="0" i="1" dirty="0">
                          <a:solidFill>
                            <a:srgbClr val="333333"/>
                          </a:solidFill>
                          <a:latin typeface="+mn-lt"/>
                          <a:cs typeface="MCQ Global" panose="020B0604020202020204" charset="0"/>
                        </a:rPr>
                        <a:t>(Canoe Creek)</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marL="0" marR="0" lvl="0" indent="0" algn="l" rtl="0" eaLnBrk="1" fontAlgn="auto" latinLnBrk="0" hangingPunct="1">
                        <a:lnSpc>
                          <a:spcPct val="100000"/>
                        </a:lnSpc>
                        <a:spcBef>
                          <a:spcPts val="100"/>
                        </a:spcBef>
                        <a:spcAft>
                          <a:spcPts val="100"/>
                        </a:spcAft>
                        <a:buClrTx/>
                        <a:buSzTx/>
                        <a:buFont typeface="Arial" panose="020B0604020202020204" pitchFamily="34" charset="0"/>
                        <a:buNone/>
                      </a:pPr>
                      <a:r>
                        <a:rPr kumimoji="0" lang="en-US" sz="1400" b="0" i="0" u="none" strike="noStrike" kern="1200" cap="none" spc="0" normalizeH="0" baseline="0" noProof="0" dirty="0">
                          <a:ln>
                            <a:noFill/>
                          </a:ln>
                          <a:solidFill>
                            <a:srgbClr val="333333"/>
                          </a:solidFill>
                          <a:effectLst/>
                          <a:uLnTx/>
                          <a:uFillTx/>
                          <a:latin typeface="+mn-lt"/>
                          <a:ea typeface="+mn-ea"/>
                          <a:cs typeface="MCQ Global" panose="020B0604020202020204" charset="0"/>
                        </a:rPr>
                        <a:t>Leading PA-based contractor specialized in road and bridge construction</a:t>
                      </a:r>
                      <a:endParaRPr kumimoji="0" lang="en-US" sz="1400" b="1" i="0" u="none" strike="noStrike" kern="1200" cap="none" spc="0" normalizeH="0" baseline="0" noProof="0" dirty="0">
                        <a:ln>
                          <a:noFill/>
                        </a:ln>
                        <a:solidFill>
                          <a:srgbClr val="333333"/>
                        </a:solidFill>
                        <a:effectLst/>
                        <a:uLnTx/>
                        <a:uFillTx/>
                        <a:latin typeface="+mn-lt"/>
                        <a:ea typeface="+mn-ea"/>
                        <a:cs typeface="MCQ Global" panose="020B0604020202020204" charset="0"/>
                      </a:endParaRP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454067"/>
                  </a:ext>
                </a:extLst>
              </a:tr>
              <a:tr h="360112">
                <a:tc gridSpan="2">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marL="0" indent="0" algn="l" defTabSz="914400" rtl="0" eaLnBrk="1" latinLnBrk="0" hangingPunct="1">
                        <a:spcBef>
                          <a:spcPts val="100"/>
                        </a:spcBef>
                        <a:spcAft>
                          <a:spcPts val="100"/>
                        </a:spcAft>
                        <a:buClr>
                          <a:schemeClr val="accent3"/>
                        </a:buClr>
                        <a:buSzPct val="80000"/>
                        <a:buFont typeface="Wingdings" pitchFamily="2" charset="2"/>
                        <a:buNone/>
                      </a:pPr>
                      <a:r>
                        <a:rPr lang="en-US" sz="1400" b="1" kern="1200" noProof="0">
                          <a:solidFill>
                            <a:srgbClr val="FFFFFF"/>
                          </a:solidFill>
                          <a:latin typeface="+mn-lt"/>
                          <a:ea typeface="+mn-ea"/>
                          <a:cs typeface="MCQ Global" panose="020B0604020202020204" charset="0"/>
                        </a:rPr>
                        <a:t>Independent Quality Firm</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solidFill>
                      <a:srgbClr val="B0ADAB"/>
                    </a:solidFill>
                  </a:tcPr>
                </a:tc>
                <a:tc hMerge="1">
                  <a:txBody>
                    <a:bodyPr/>
                    <a:lstStyle/>
                    <a:p>
                      <a:pPr marL="0" marR="0" lvl="0" indent="0" algn="l" defTabSz="1007943" rtl="0" eaLnBrk="1" fontAlgn="auto" latinLnBrk="0" hangingPunct="1">
                        <a:lnSpc>
                          <a:spcPct val="100000"/>
                        </a:lnSpc>
                        <a:spcBef>
                          <a:spcPts val="100"/>
                        </a:spcBef>
                        <a:spcAft>
                          <a:spcPts val="100"/>
                        </a:spcAft>
                        <a:buClrTx/>
                        <a:buSzTx/>
                        <a:buFont typeface="Arial" panose="020B0604020202020204" pitchFamily="34" charset="0"/>
                        <a:buNone/>
                        <a:tabLst/>
                        <a:defRPr/>
                      </a:pPr>
                      <a:endParaRPr kumimoji="0" lang="en-US" sz="900" b="0" i="0" u="none" strike="noStrike" kern="1200" cap="none" spc="0" normalizeH="0" baseline="0" noProof="0">
                        <a:ln>
                          <a:noFill/>
                        </a:ln>
                        <a:solidFill>
                          <a:srgbClr val="333333"/>
                        </a:solidFill>
                        <a:effectLst/>
                        <a:uLnTx/>
                        <a:uFillTx/>
                        <a:latin typeface="MCQ Global" panose="020B0403020203020204" pitchFamily="34" charset="0"/>
                        <a:ea typeface="+mn-ea"/>
                        <a:cs typeface="+mn-cs"/>
                      </a:endParaRPr>
                    </a:p>
                  </a:txBody>
                  <a:tcPr marL="54000" marR="54000" marT="54000" marB="54000">
                    <a:lnL w="12700" cap="flat" cmpd="sng" algn="ctr">
                      <a:solidFill>
                        <a:sysClr val="window" lastClr="FFFFFF">
                          <a:alpha val="0"/>
                        </a:sys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noFill/>
                  </a:tcPr>
                </a:tc>
                <a:extLst>
                  <a:ext uri="{0D108BD9-81ED-4DB2-BD59-A6C34878D82A}">
                    <a16:rowId xmlns:a16="http://schemas.microsoft.com/office/drawing/2014/main" val="1172860213"/>
                  </a:ext>
                </a:extLst>
              </a:tr>
              <a:tr h="330507">
                <a:tc>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algn="l">
                        <a:spcBef>
                          <a:spcPts val="100"/>
                        </a:spcBef>
                        <a:spcAft>
                          <a:spcPts val="100"/>
                        </a:spcAft>
                      </a:pPr>
                      <a:r>
                        <a:rPr lang="en-US" sz="1400" b="1" dirty="0" err="1">
                          <a:solidFill>
                            <a:srgbClr val="333333"/>
                          </a:solidFill>
                          <a:latin typeface="+mn-lt"/>
                          <a:cs typeface="MCQ Global" panose="020B0604020202020204" charset="0"/>
                        </a:rPr>
                        <a:t>Volkert</a:t>
                      </a:r>
                      <a:r>
                        <a:rPr lang="en-US" sz="1400" b="1" dirty="0">
                          <a:solidFill>
                            <a:srgbClr val="333333"/>
                          </a:solidFill>
                          <a:latin typeface="+mn-lt"/>
                          <a:cs typeface="MCQ Global" panose="020B0604020202020204" charset="0"/>
                        </a:rPr>
                        <a:t>, Inc</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
                        </a:defRPr>
                      </a:lvl1pPr>
                      <a:lvl2pPr marL="457200" algn="l" defTabSz="914400" rtl="0" eaLnBrk="1" latinLnBrk="0" hangingPunct="1">
                        <a:defRPr sz="1800" kern="1200">
                          <a:solidFill>
                            <a:schemeClr val="dk1"/>
                          </a:solidFill>
                          <a:latin typeface="Arial "/>
                        </a:defRPr>
                      </a:lvl2pPr>
                      <a:lvl3pPr marL="914400" algn="l" defTabSz="914400" rtl="0" eaLnBrk="1" latinLnBrk="0" hangingPunct="1">
                        <a:defRPr sz="1800" kern="1200">
                          <a:solidFill>
                            <a:schemeClr val="dk1"/>
                          </a:solidFill>
                          <a:latin typeface="Arial "/>
                        </a:defRPr>
                      </a:lvl3pPr>
                      <a:lvl4pPr marL="1371600" algn="l" defTabSz="914400" rtl="0" eaLnBrk="1" latinLnBrk="0" hangingPunct="1">
                        <a:defRPr sz="1800" kern="1200">
                          <a:solidFill>
                            <a:schemeClr val="dk1"/>
                          </a:solidFill>
                          <a:latin typeface="Arial "/>
                        </a:defRPr>
                      </a:lvl4pPr>
                      <a:lvl5pPr marL="1828800" algn="l" defTabSz="914400" rtl="0" eaLnBrk="1" latinLnBrk="0" hangingPunct="1">
                        <a:defRPr sz="1800" kern="1200">
                          <a:solidFill>
                            <a:schemeClr val="dk1"/>
                          </a:solidFill>
                          <a:latin typeface="Arial "/>
                        </a:defRPr>
                      </a:lvl5pPr>
                      <a:lvl6pPr marL="2286000" algn="l" defTabSz="914400" rtl="0" eaLnBrk="1" latinLnBrk="0" hangingPunct="1">
                        <a:defRPr sz="1800" kern="1200">
                          <a:solidFill>
                            <a:schemeClr val="dk1"/>
                          </a:solidFill>
                          <a:latin typeface="Arial "/>
                        </a:defRPr>
                      </a:lvl6pPr>
                      <a:lvl7pPr marL="2743200" algn="l" defTabSz="914400" rtl="0" eaLnBrk="1" latinLnBrk="0" hangingPunct="1">
                        <a:defRPr sz="1800" kern="1200">
                          <a:solidFill>
                            <a:schemeClr val="dk1"/>
                          </a:solidFill>
                          <a:latin typeface="Arial "/>
                        </a:defRPr>
                      </a:lvl7pPr>
                      <a:lvl8pPr marL="3200400" algn="l" defTabSz="914400" rtl="0" eaLnBrk="1" latinLnBrk="0" hangingPunct="1">
                        <a:defRPr sz="1800" kern="1200">
                          <a:solidFill>
                            <a:schemeClr val="dk1"/>
                          </a:solidFill>
                          <a:latin typeface="Arial "/>
                        </a:defRPr>
                      </a:lvl8pPr>
                      <a:lvl9pPr marL="3657600" algn="l" defTabSz="914400" rtl="0" eaLnBrk="1" latinLnBrk="0" hangingPunct="1">
                        <a:defRPr sz="1800" kern="1200">
                          <a:solidFill>
                            <a:schemeClr val="dk1"/>
                          </a:solidFill>
                          <a:latin typeface="Arial "/>
                        </a:defRPr>
                      </a:lvl9pPr>
                    </a:lstStyle>
                    <a:p>
                      <a:pPr marL="0" marR="0" lvl="0" indent="0" algn="l" defTabSz="1007943" rtl="0" eaLnBrk="1" fontAlgn="auto" latinLnBrk="0" hangingPunct="1">
                        <a:lnSpc>
                          <a:spcPct val="100000"/>
                        </a:lnSpc>
                        <a:spcBef>
                          <a:spcPts val="100"/>
                        </a:spcBef>
                        <a:spcAft>
                          <a:spcPts val="1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333333"/>
                          </a:solidFill>
                          <a:effectLst/>
                          <a:uLnTx/>
                          <a:uFillTx/>
                          <a:latin typeface="+mn-lt"/>
                          <a:ea typeface="+mn-ea"/>
                          <a:cs typeface="MCQ Global" panose="020B0604020202020204" charset="0"/>
                        </a:rPr>
                        <a:t>Quality assurance firm specializing in large-scale project management</a:t>
                      </a:r>
                    </a:p>
                  </a:txBody>
                  <a:tcPr marL="54000" marR="54000" marT="54000" marB="54000" anchor="ctr">
                    <a:lnL w="12700" cap="flat" cmpd="sng" algn="ctr">
                      <a:solidFill>
                        <a:sysClr val="window" lastClr="FFFFFF">
                          <a:alpha val="0"/>
                        </a:sysClr>
                      </a:solidFill>
                      <a:prstDash val="solid"/>
                      <a:round/>
                      <a:headEnd type="none" w="med" len="med"/>
                      <a:tailEnd type="none" w="med" len="med"/>
                    </a:lnL>
                    <a:lnR w="12700" cap="flat" cmpd="sng" algn="ctr">
                      <a:solidFill>
                        <a:sysClr val="window" lastClr="FFFFFF">
                          <a:alpha val="0"/>
                        </a:sysClr>
                      </a:solidFill>
                      <a:prstDash val="solid"/>
                      <a:round/>
                      <a:headEnd type="none" w="med" len="med"/>
                      <a:tailEnd type="none" w="med" len="med"/>
                    </a:lnR>
                    <a:lnT w="6350" cap="flat" cmpd="sng" algn="ctr">
                      <a:solidFill>
                        <a:srgbClr val="1A428A"/>
                      </a:solidFill>
                      <a:prstDash val="solid"/>
                      <a:round/>
                      <a:headEnd type="none" w="med" len="med"/>
                      <a:tailEnd type="none" w="med" len="med"/>
                    </a:lnT>
                    <a:lnB w="6350" cap="flat" cmpd="sng" algn="ctr">
                      <a:solidFill>
                        <a:srgbClr val="1A42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2170508"/>
                  </a:ext>
                </a:extLst>
              </a:tr>
            </a:tbl>
          </a:graphicData>
        </a:graphic>
      </p:graphicFrame>
    </p:spTree>
    <p:extLst>
      <p:ext uri="{BB962C8B-B14F-4D97-AF65-F5344CB8AC3E}">
        <p14:creationId xmlns:p14="http://schemas.microsoft.com/office/powerpoint/2010/main" val="358181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0FB2BA3-56E6-3D7E-EC8F-4E82D95123CF}"/>
              </a:ext>
            </a:extLst>
          </p:cNvPr>
          <p:cNvSpPr>
            <a:spLocks noGrp="1"/>
          </p:cNvSpPr>
          <p:nvPr>
            <p:ph type="body" sz="quarter" idx="14"/>
          </p:nvPr>
        </p:nvSpPr>
        <p:spPr>
          <a:xfrm>
            <a:off x="267603" y="627121"/>
            <a:ext cx="4763022" cy="837691"/>
          </a:xfrm>
        </p:spPr>
        <p:txBody>
          <a:bodyPr>
            <a:noAutofit/>
          </a:bodyPr>
          <a:lstStyle/>
          <a:p>
            <a:r>
              <a:rPr lang="en-US" sz="3500" dirty="0"/>
              <a:t>Package One Bridges</a:t>
            </a:r>
          </a:p>
        </p:txBody>
      </p:sp>
      <p:grpSp>
        <p:nvGrpSpPr>
          <p:cNvPr id="30" name="object 18">
            <a:extLst>
              <a:ext uri="{FF2B5EF4-FFF2-40B4-BE49-F238E27FC236}">
                <a16:creationId xmlns:a16="http://schemas.microsoft.com/office/drawing/2014/main" id="{85863FEF-1FBD-F345-361D-A8B3158FCB79}"/>
              </a:ext>
            </a:extLst>
          </p:cNvPr>
          <p:cNvGrpSpPr/>
          <p:nvPr/>
        </p:nvGrpSpPr>
        <p:grpSpPr>
          <a:xfrm>
            <a:off x="406896" y="5470251"/>
            <a:ext cx="1673225" cy="1252855"/>
            <a:chOff x="1738154" y="9532583"/>
            <a:chExt cx="1673225" cy="1252855"/>
          </a:xfrm>
        </p:grpSpPr>
        <p:pic>
          <p:nvPicPr>
            <p:cNvPr id="31" name="object 19">
              <a:extLst>
                <a:ext uri="{FF2B5EF4-FFF2-40B4-BE49-F238E27FC236}">
                  <a16:creationId xmlns:a16="http://schemas.microsoft.com/office/drawing/2014/main" id="{BFDD2D90-8069-C3A9-30E6-FE7BAE7FA8A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863579" y="9726143"/>
              <a:ext cx="1547761" cy="837691"/>
            </a:xfrm>
            <a:prstGeom prst="rect">
              <a:avLst/>
            </a:prstGeom>
          </p:spPr>
        </p:pic>
        <p:sp>
          <p:nvSpPr>
            <p:cNvPr id="32" name="object 20">
              <a:extLst>
                <a:ext uri="{FF2B5EF4-FFF2-40B4-BE49-F238E27FC236}">
                  <a16:creationId xmlns:a16="http://schemas.microsoft.com/office/drawing/2014/main" id="{F9DF5B83-B386-4242-2B70-7B035A4F8B32}"/>
                </a:ext>
              </a:extLst>
            </p:cNvPr>
            <p:cNvSpPr/>
            <p:nvPr/>
          </p:nvSpPr>
          <p:spPr>
            <a:xfrm>
              <a:off x="1863576" y="10563835"/>
              <a:ext cx="1548130" cy="221615"/>
            </a:xfrm>
            <a:custGeom>
              <a:avLst/>
              <a:gdLst/>
              <a:ahLst/>
              <a:cxnLst/>
              <a:rect l="l" t="t" r="r" b="b"/>
              <a:pathLst>
                <a:path w="1548129" h="221615">
                  <a:moveTo>
                    <a:pt x="1547764" y="0"/>
                  </a:moveTo>
                  <a:lnTo>
                    <a:pt x="0" y="0"/>
                  </a:lnTo>
                  <a:lnTo>
                    <a:pt x="0" y="221176"/>
                  </a:lnTo>
                  <a:lnTo>
                    <a:pt x="1547764" y="221176"/>
                  </a:lnTo>
                  <a:lnTo>
                    <a:pt x="1547764" y="0"/>
                  </a:lnTo>
                  <a:close/>
                </a:path>
              </a:pathLst>
            </a:custGeom>
            <a:solidFill>
              <a:srgbClr val="1D417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33" name="object 21">
              <a:extLst>
                <a:ext uri="{FF2B5EF4-FFF2-40B4-BE49-F238E27FC236}">
                  <a16:creationId xmlns:a16="http://schemas.microsoft.com/office/drawing/2014/main" id="{C6795B83-1109-6CA3-5600-A724B1E05C30}"/>
                </a:ext>
              </a:extLst>
            </p:cNvPr>
            <p:cNvSpPr/>
            <p:nvPr/>
          </p:nvSpPr>
          <p:spPr>
            <a:xfrm>
              <a:off x="1740377" y="9534805"/>
              <a:ext cx="247015" cy="302260"/>
            </a:xfrm>
            <a:custGeom>
              <a:avLst/>
              <a:gdLst/>
              <a:ahLst/>
              <a:cxnLst/>
              <a:rect l="l" t="t" r="r" b="b"/>
              <a:pathLst>
                <a:path w="247014" h="302259">
                  <a:moveTo>
                    <a:pt x="123200" y="0"/>
                  </a:moveTo>
                  <a:lnTo>
                    <a:pt x="75246" y="9683"/>
                  </a:lnTo>
                  <a:lnTo>
                    <a:pt x="36085" y="36090"/>
                  </a:lnTo>
                  <a:lnTo>
                    <a:pt x="9681" y="75254"/>
                  </a:lnTo>
                  <a:lnTo>
                    <a:pt x="0" y="123210"/>
                  </a:lnTo>
                  <a:lnTo>
                    <a:pt x="3195" y="151190"/>
                  </a:lnTo>
                  <a:lnTo>
                    <a:pt x="12299" y="176901"/>
                  </a:lnTo>
                  <a:lnTo>
                    <a:pt x="26588" y="199630"/>
                  </a:lnTo>
                  <a:lnTo>
                    <a:pt x="45338" y="218663"/>
                  </a:lnTo>
                  <a:lnTo>
                    <a:pt x="123200" y="301896"/>
                  </a:lnTo>
                  <a:lnTo>
                    <a:pt x="206098" y="214307"/>
                  </a:lnTo>
                  <a:lnTo>
                    <a:pt x="205941" y="214318"/>
                  </a:lnTo>
                  <a:lnTo>
                    <a:pt x="222729" y="195656"/>
                  </a:lnTo>
                  <a:lnTo>
                    <a:pt x="235478" y="173869"/>
                  </a:lnTo>
                  <a:lnTo>
                    <a:pt x="243576" y="149529"/>
                  </a:lnTo>
                  <a:lnTo>
                    <a:pt x="246411" y="123210"/>
                  </a:lnTo>
                  <a:lnTo>
                    <a:pt x="236729" y="75254"/>
                  </a:lnTo>
                  <a:lnTo>
                    <a:pt x="210324" y="36090"/>
                  </a:lnTo>
                  <a:lnTo>
                    <a:pt x="171160" y="9683"/>
                  </a:lnTo>
                  <a:lnTo>
                    <a:pt x="123200" y="0"/>
                  </a:lnTo>
                  <a:close/>
                </a:path>
              </a:pathLst>
            </a:custGeom>
            <a:solidFill>
              <a:srgbClr val="1E99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34" name="object 22">
              <a:extLst>
                <a:ext uri="{FF2B5EF4-FFF2-40B4-BE49-F238E27FC236}">
                  <a16:creationId xmlns:a16="http://schemas.microsoft.com/office/drawing/2014/main" id="{88C37059-EB57-9700-076D-E81BBBCDADB6}"/>
                </a:ext>
              </a:extLst>
            </p:cNvPr>
            <p:cNvSpPr/>
            <p:nvPr/>
          </p:nvSpPr>
          <p:spPr>
            <a:xfrm>
              <a:off x="1740377" y="9534805"/>
              <a:ext cx="247015" cy="302260"/>
            </a:xfrm>
            <a:custGeom>
              <a:avLst/>
              <a:gdLst/>
              <a:ahLst/>
              <a:cxnLst/>
              <a:rect l="l" t="t" r="r" b="b"/>
              <a:pathLst>
                <a:path w="247014" h="302259">
                  <a:moveTo>
                    <a:pt x="246411" y="123210"/>
                  </a:moveTo>
                  <a:lnTo>
                    <a:pt x="236729" y="75254"/>
                  </a:lnTo>
                  <a:lnTo>
                    <a:pt x="210324" y="36090"/>
                  </a:lnTo>
                  <a:lnTo>
                    <a:pt x="171160" y="9683"/>
                  </a:lnTo>
                  <a:lnTo>
                    <a:pt x="123200" y="0"/>
                  </a:lnTo>
                  <a:lnTo>
                    <a:pt x="75246" y="9683"/>
                  </a:lnTo>
                  <a:lnTo>
                    <a:pt x="36085" y="36090"/>
                  </a:lnTo>
                  <a:lnTo>
                    <a:pt x="9681" y="75254"/>
                  </a:lnTo>
                  <a:lnTo>
                    <a:pt x="0" y="123210"/>
                  </a:lnTo>
                  <a:lnTo>
                    <a:pt x="3195" y="151190"/>
                  </a:lnTo>
                  <a:lnTo>
                    <a:pt x="12299" y="176901"/>
                  </a:lnTo>
                  <a:lnTo>
                    <a:pt x="26588" y="199630"/>
                  </a:lnTo>
                  <a:lnTo>
                    <a:pt x="45338" y="218663"/>
                  </a:lnTo>
                  <a:lnTo>
                    <a:pt x="123200" y="301896"/>
                  </a:lnTo>
                  <a:lnTo>
                    <a:pt x="206098" y="214307"/>
                  </a:lnTo>
                  <a:lnTo>
                    <a:pt x="205941" y="214318"/>
                  </a:lnTo>
                  <a:lnTo>
                    <a:pt x="222729" y="195656"/>
                  </a:lnTo>
                  <a:lnTo>
                    <a:pt x="235478" y="173869"/>
                  </a:lnTo>
                  <a:lnTo>
                    <a:pt x="243576" y="149529"/>
                  </a:lnTo>
                  <a:lnTo>
                    <a:pt x="246411" y="123210"/>
                  </a:lnTo>
                  <a:close/>
                </a:path>
              </a:pathLst>
            </a:custGeom>
            <a:ln w="441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35" name="object 23">
              <a:extLst>
                <a:ext uri="{FF2B5EF4-FFF2-40B4-BE49-F238E27FC236}">
                  <a16:creationId xmlns:a16="http://schemas.microsoft.com/office/drawing/2014/main" id="{EE92F4D1-D217-AB6B-800C-B7A1E84D95ED}"/>
                </a:ext>
              </a:extLst>
            </p:cNvPr>
            <p:cNvSpPr/>
            <p:nvPr/>
          </p:nvSpPr>
          <p:spPr>
            <a:xfrm>
              <a:off x="1740377" y="9534805"/>
              <a:ext cx="247015" cy="302260"/>
            </a:xfrm>
            <a:custGeom>
              <a:avLst/>
              <a:gdLst/>
              <a:ahLst/>
              <a:cxnLst/>
              <a:rect l="l" t="t" r="r" b="b"/>
              <a:pathLst>
                <a:path w="247014" h="302259">
                  <a:moveTo>
                    <a:pt x="123200" y="0"/>
                  </a:moveTo>
                  <a:lnTo>
                    <a:pt x="75246" y="9683"/>
                  </a:lnTo>
                  <a:lnTo>
                    <a:pt x="36085" y="36090"/>
                  </a:lnTo>
                  <a:lnTo>
                    <a:pt x="9681" y="75254"/>
                  </a:lnTo>
                  <a:lnTo>
                    <a:pt x="0" y="123210"/>
                  </a:lnTo>
                  <a:lnTo>
                    <a:pt x="3195" y="151190"/>
                  </a:lnTo>
                  <a:lnTo>
                    <a:pt x="12299" y="176901"/>
                  </a:lnTo>
                  <a:lnTo>
                    <a:pt x="26588" y="199630"/>
                  </a:lnTo>
                  <a:lnTo>
                    <a:pt x="45338" y="218663"/>
                  </a:lnTo>
                  <a:lnTo>
                    <a:pt x="123200" y="301896"/>
                  </a:lnTo>
                  <a:lnTo>
                    <a:pt x="206098" y="214307"/>
                  </a:lnTo>
                  <a:lnTo>
                    <a:pt x="205941" y="214318"/>
                  </a:lnTo>
                  <a:lnTo>
                    <a:pt x="222729" y="195656"/>
                  </a:lnTo>
                  <a:lnTo>
                    <a:pt x="235478" y="173869"/>
                  </a:lnTo>
                  <a:lnTo>
                    <a:pt x="243576" y="149529"/>
                  </a:lnTo>
                  <a:lnTo>
                    <a:pt x="246411" y="123210"/>
                  </a:lnTo>
                  <a:lnTo>
                    <a:pt x="236729" y="75254"/>
                  </a:lnTo>
                  <a:lnTo>
                    <a:pt x="210324" y="36090"/>
                  </a:lnTo>
                  <a:lnTo>
                    <a:pt x="171160" y="9683"/>
                  </a:lnTo>
                  <a:lnTo>
                    <a:pt x="123200" y="0"/>
                  </a:lnTo>
                  <a:close/>
                </a:path>
              </a:pathLst>
            </a:custGeom>
            <a:solidFill>
              <a:srgbClr val="1E99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grpSp>
      <p:grpSp>
        <p:nvGrpSpPr>
          <p:cNvPr id="36" name="object 24">
            <a:extLst>
              <a:ext uri="{FF2B5EF4-FFF2-40B4-BE49-F238E27FC236}">
                <a16:creationId xmlns:a16="http://schemas.microsoft.com/office/drawing/2014/main" id="{501A3A46-2C6B-E55E-9E86-A75661AB6AFA}"/>
              </a:ext>
            </a:extLst>
          </p:cNvPr>
          <p:cNvGrpSpPr/>
          <p:nvPr/>
        </p:nvGrpSpPr>
        <p:grpSpPr>
          <a:xfrm>
            <a:off x="6175687" y="5465839"/>
            <a:ext cx="1673225" cy="1252855"/>
            <a:chOff x="7506945" y="9528171"/>
            <a:chExt cx="1673225" cy="1252855"/>
          </a:xfrm>
        </p:grpSpPr>
        <p:pic>
          <p:nvPicPr>
            <p:cNvPr id="37" name="object 25">
              <a:extLst>
                <a:ext uri="{FF2B5EF4-FFF2-40B4-BE49-F238E27FC236}">
                  <a16:creationId xmlns:a16="http://schemas.microsoft.com/office/drawing/2014/main" id="{A71E0931-0325-BEE9-653A-9D8741A0519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632374" y="9721735"/>
              <a:ext cx="1547756" cy="837691"/>
            </a:xfrm>
            <a:prstGeom prst="rect">
              <a:avLst/>
            </a:prstGeom>
          </p:spPr>
        </p:pic>
        <p:sp>
          <p:nvSpPr>
            <p:cNvPr id="38" name="object 26">
              <a:extLst>
                <a:ext uri="{FF2B5EF4-FFF2-40B4-BE49-F238E27FC236}">
                  <a16:creationId xmlns:a16="http://schemas.microsoft.com/office/drawing/2014/main" id="{265A2971-D2B1-689B-A9C5-F9AEA576AB9B}"/>
                </a:ext>
              </a:extLst>
            </p:cNvPr>
            <p:cNvSpPr/>
            <p:nvPr/>
          </p:nvSpPr>
          <p:spPr>
            <a:xfrm>
              <a:off x="7632374" y="10559427"/>
              <a:ext cx="1548130" cy="221615"/>
            </a:xfrm>
            <a:custGeom>
              <a:avLst/>
              <a:gdLst/>
              <a:ahLst/>
              <a:cxnLst/>
              <a:rect l="l" t="t" r="r" b="b"/>
              <a:pathLst>
                <a:path w="1548129" h="221615">
                  <a:moveTo>
                    <a:pt x="1547764" y="0"/>
                  </a:moveTo>
                  <a:lnTo>
                    <a:pt x="0" y="0"/>
                  </a:lnTo>
                  <a:lnTo>
                    <a:pt x="0" y="221176"/>
                  </a:lnTo>
                  <a:lnTo>
                    <a:pt x="1547764" y="221176"/>
                  </a:lnTo>
                  <a:lnTo>
                    <a:pt x="1547764" y="0"/>
                  </a:lnTo>
                  <a:close/>
                </a:path>
              </a:pathLst>
            </a:custGeom>
            <a:solidFill>
              <a:srgbClr val="1D417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39" name="object 27">
              <a:extLst>
                <a:ext uri="{FF2B5EF4-FFF2-40B4-BE49-F238E27FC236}">
                  <a16:creationId xmlns:a16="http://schemas.microsoft.com/office/drawing/2014/main" id="{A16B25D2-7A8D-0787-ED1D-D9233DC55E85}"/>
                </a:ext>
              </a:extLst>
            </p:cNvPr>
            <p:cNvSpPr/>
            <p:nvPr/>
          </p:nvSpPr>
          <p:spPr>
            <a:xfrm>
              <a:off x="7509168" y="9530393"/>
              <a:ext cx="247015" cy="302260"/>
            </a:xfrm>
            <a:custGeom>
              <a:avLst/>
              <a:gdLst/>
              <a:ahLst/>
              <a:cxnLst/>
              <a:rect l="l" t="t" r="r" b="b"/>
              <a:pathLst>
                <a:path w="247015" h="302259">
                  <a:moveTo>
                    <a:pt x="123200" y="0"/>
                  </a:moveTo>
                  <a:lnTo>
                    <a:pt x="75246" y="9683"/>
                  </a:lnTo>
                  <a:lnTo>
                    <a:pt x="36085" y="36090"/>
                  </a:lnTo>
                  <a:lnTo>
                    <a:pt x="9681" y="75254"/>
                  </a:lnTo>
                  <a:lnTo>
                    <a:pt x="0" y="123210"/>
                  </a:lnTo>
                  <a:lnTo>
                    <a:pt x="3195" y="151190"/>
                  </a:lnTo>
                  <a:lnTo>
                    <a:pt x="12299" y="176901"/>
                  </a:lnTo>
                  <a:lnTo>
                    <a:pt x="26588" y="199630"/>
                  </a:lnTo>
                  <a:lnTo>
                    <a:pt x="45338" y="218663"/>
                  </a:lnTo>
                  <a:lnTo>
                    <a:pt x="123200" y="301896"/>
                  </a:lnTo>
                  <a:lnTo>
                    <a:pt x="206098" y="214307"/>
                  </a:lnTo>
                  <a:lnTo>
                    <a:pt x="205941" y="214318"/>
                  </a:lnTo>
                  <a:lnTo>
                    <a:pt x="222729" y="195656"/>
                  </a:lnTo>
                  <a:lnTo>
                    <a:pt x="235478" y="173869"/>
                  </a:lnTo>
                  <a:lnTo>
                    <a:pt x="243576" y="149529"/>
                  </a:lnTo>
                  <a:lnTo>
                    <a:pt x="246411" y="123210"/>
                  </a:lnTo>
                  <a:lnTo>
                    <a:pt x="236729" y="75254"/>
                  </a:lnTo>
                  <a:lnTo>
                    <a:pt x="210324" y="36090"/>
                  </a:lnTo>
                  <a:lnTo>
                    <a:pt x="171160" y="9683"/>
                  </a:lnTo>
                  <a:lnTo>
                    <a:pt x="123200" y="0"/>
                  </a:lnTo>
                  <a:close/>
                </a:path>
              </a:pathLst>
            </a:custGeom>
            <a:solidFill>
              <a:srgbClr val="1E99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40" name="object 28">
              <a:extLst>
                <a:ext uri="{FF2B5EF4-FFF2-40B4-BE49-F238E27FC236}">
                  <a16:creationId xmlns:a16="http://schemas.microsoft.com/office/drawing/2014/main" id="{B7310977-D276-4E29-A6A1-98EB6630E55F}"/>
                </a:ext>
              </a:extLst>
            </p:cNvPr>
            <p:cNvSpPr/>
            <p:nvPr/>
          </p:nvSpPr>
          <p:spPr>
            <a:xfrm>
              <a:off x="7509168" y="9530393"/>
              <a:ext cx="247015" cy="302260"/>
            </a:xfrm>
            <a:custGeom>
              <a:avLst/>
              <a:gdLst/>
              <a:ahLst/>
              <a:cxnLst/>
              <a:rect l="l" t="t" r="r" b="b"/>
              <a:pathLst>
                <a:path w="247015" h="302259">
                  <a:moveTo>
                    <a:pt x="246411" y="123210"/>
                  </a:moveTo>
                  <a:lnTo>
                    <a:pt x="236729" y="75254"/>
                  </a:lnTo>
                  <a:lnTo>
                    <a:pt x="210324" y="36090"/>
                  </a:lnTo>
                  <a:lnTo>
                    <a:pt x="171160" y="9683"/>
                  </a:lnTo>
                  <a:lnTo>
                    <a:pt x="123200" y="0"/>
                  </a:lnTo>
                  <a:lnTo>
                    <a:pt x="75246" y="9683"/>
                  </a:lnTo>
                  <a:lnTo>
                    <a:pt x="36085" y="36090"/>
                  </a:lnTo>
                  <a:lnTo>
                    <a:pt x="9681" y="75254"/>
                  </a:lnTo>
                  <a:lnTo>
                    <a:pt x="0" y="123210"/>
                  </a:lnTo>
                  <a:lnTo>
                    <a:pt x="3195" y="151190"/>
                  </a:lnTo>
                  <a:lnTo>
                    <a:pt x="12299" y="176901"/>
                  </a:lnTo>
                  <a:lnTo>
                    <a:pt x="26588" y="199630"/>
                  </a:lnTo>
                  <a:lnTo>
                    <a:pt x="45338" y="218663"/>
                  </a:lnTo>
                  <a:lnTo>
                    <a:pt x="123200" y="301896"/>
                  </a:lnTo>
                  <a:lnTo>
                    <a:pt x="206098" y="214307"/>
                  </a:lnTo>
                  <a:lnTo>
                    <a:pt x="205941" y="214318"/>
                  </a:lnTo>
                  <a:lnTo>
                    <a:pt x="222729" y="195656"/>
                  </a:lnTo>
                  <a:lnTo>
                    <a:pt x="235478" y="173869"/>
                  </a:lnTo>
                  <a:lnTo>
                    <a:pt x="243576" y="149529"/>
                  </a:lnTo>
                  <a:lnTo>
                    <a:pt x="246411" y="123210"/>
                  </a:lnTo>
                  <a:close/>
                </a:path>
              </a:pathLst>
            </a:custGeom>
            <a:ln w="441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41" name="object 29">
              <a:extLst>
                <a:ext uri="{FF2B5EF4-FFF2-40B4-BE49-F238E27FC236}">
                  <a16:creationId xmlns:a16="http://schemas.microsoft.com/office/drawing/2014/main" id="{52664FC3-9795-AF4A-7B03-26587036AF50}"/>
                </a:ext>
              </a:extLst>
            </p:cNvPr>
            <p:cNvSpPr/>
            <p:nvPr/>
          </p:nvSpPr>
          <p:spPr>
            <a:xfrm>
              <a:off x="7509168" y="9530393"/>
              <a:ext cx="247015" cy="302260"/>
            </a:xfrm>
            <a:custGeom>
              <a:avLst/>
              <a:gdLst/>
              <a:ahLst/>
              <a:cxnLst/>
              <a:rect l="l" t="t" r="r" b="b"/>
              <a:pathLst>
                <a:path w="247015" h="302259">
                  <a:moveTo>
                    <a:pt x="123200" y="0"/>
                  </a:moveTo>
                  <a:lnTo>
                    <a:pt x="75246" y="9683"/>
                  </a:lnTo>
                  <a:lnTo>
                    <a:pt x="36085" y="36090"/>
                  </a:lnTo>
                  <a:lnTo>
                    <a:pt x="9681" y="75254"/>
                  </a:lnTo>
                  <a:lnTo>
                    <a:pt x="0" y="123210"/>
                  </a:lnTo>
                  <a:lnTo>
                    <a:pt x="3195" y="151190"/>
                  </a:lnTo>
                  <a:lnTo>
                    <a:pt x="12299" y="176901"/>
                  </a:lnTo>
                  <a:lnTo>
                    <a:pt x="26588" y="199630"/>
                  </a:lnTo>
                  <a:lnTo>
                    <a:pt x="45338" y="218663"/>
                  </a:lnTo>
                  <a:lnTo>
                    <a:pt x="123200" y="301896"/>
                  </a:lnTo>
                  <a:lnTo>
                    <a:pt x="206098" y="214307"/>
                  </a:lnTo>
                  <a:lnTo>
                    <a:pt x="205941" y="214318"/>
                  </a:lnTo>
                  <a:lnTo>
                    <a:pt x="222729" y="195656"/>
                  </a:lnTo>
                  <a:lnTo>
                    <a:pt x="235478" y="173869"/>
                  </a:lnTo>
                  <a:lnTo>
                    <a:pt x="243576" y="149529"/>
                  </a:lnTo>
                  <a:lnTo>
                    <a:pt x="246411" y="123210"/>
                  </a:lnTo>
                  <a:lnTo>
                    <a:pt x="236729" y="75254"/>
                  </a:lnTo>
                  <a:lnTo>
                    <a:pt x="210324" y="36090"/>
                  </a:lnTo>
                  <a:lnTo>
                    <a:pt x="171160" y="9683"/>
                  </a:lnTo>
                  <a:lnTo>
                    <a:pt x="123200" y="0"/>
                  </a:lnTo>
                  <a:close/>
                </a:path>
              </a:pathLst>
            </a:custGeom>
            <a:solidFill>
              <a:srgbClr val="1E99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grpSp>
      <p:grpSp>
        <p:nvGrpSpPr>
          <p:cNvPr id="42" name="object 30">
            <a:extLst>
              <a:ext uri="{FF2B5EF4-FFF2-40B4-BE49-F238E27FC236}">
                <a16:creationId xmlns:a16="http://schemas.microsoft.com/office/drawing/2014/main" id="{A55C47F5-33B8-91DF-D82E-7F677A280926}"/>
              </a:ext>
            </a:extLst>
          </p:cNvPr>
          <p:cNvGrpSpPr/>
          <p:nvPr/>
        </p:nvGrpSpPr>
        <p:grpSpPr>
          <a:xfrm>
            <a:off x="2289830" y="5470251"/>
            <a:ext cx="1670050" cy="1252855"/>
            <a:chOff x="3621088" y="9532583"/>
            <a:chExt cx="1670050" cy="1252855"/>
          </a:xfrm>
        </p:grpSpPr>
        <p:pic>
          <p:nvPicPr>
            <p:cNvPr id="43" name="object 31">
              <a:extLst>
                <a:ext uri="{FF2B5EF4-FFF2-40B4-BE49-F238E27FC236}">
                  <a16:creationId xmlns:a16="http://schemas.microsoft.com/office/drawing/2014/main" id="{6BD5F384-5A14-7B7C-E9DA-7076AA9BCA7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742975" y="9726143"/>
              <a:ext cx="1547753" cy="837691"/>
            </a:xfrm>
            <a:prstGeom prst="rect">
              <a:avLst/>
            </a:prstGeom>
          </p:spPr>
        </p:pic>
        <p:sp>
          <p:nvSpPr>
            <p:cNvPr id="44" name="object 32">
              <a:extLst>
                <a:ext uri="{FF2B5EF4-FFF2-40B4-BE49-F238E27FC236}">
                  <a16:creationId xmlns:a16="http://schemas.microsoft.com/office/drawing/2014/main" id="{80C95A6F-864E-E7C6-5098-6A818A502A2A}"/>
                </a:ext>
              </a:extLst>
            </p:cNvPr>
            <p:cNvSpPr/>
            <p:nvPr/>
          </p:nvSpPr>
          <p:spPr>
            <a:xfrm>
              <a:off x="3742964" y="10563835"/>
              <a:ext cx="1548130" cy="221615"/>
            </a:xfrm>
            <a:custGeom>
              <a:avLst/>
              <a:gdLst/>
              <a:ahLst/>
              <a:cxnLst/>
              <a:rect l="l" t="t" r="r" b="b"/>
              <a:pathLst>
                <a:path w="1548129" h="221615">
                  <a:moveTo>
                    <a:pt x="1547764" y="0"/>
                  </a:moveTo>
                  <a:lnTo>
                    <a:pt x="0" y="0"/>
                  </a:lnTo>
                  <a:lnTo>
                    <a:pt x="0" y="221176"/>
                  </a:lnTo>
                  <a:lnTo>
                    <a:pt x="1547764" y="221176"/>
                  </a:lnTo>
                  <a:lnTo>
                    <a:pt x="1547764" y="0"/>
                  </a:lnTo>
                  <a:close/>
                </a:path>
              </a:pathLst>
            </a:custGeom>
            <a:solidFill>
              <a:srgbClr val="1D417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45" name="object 33">
              <a:extLst>
                <a:ext uri="{FF2B5EF4-FFF2-40B4-BE49-F238E27FC236}">
                  <a16:creationId xmlns:a16="http://schemas.microsoft.com/office/drawing/2014/main" id="{86254707-ABBB-EB63-C65F-9E28658E3DD4}"/>
                </a:ext>
              </a:extLst>
            </p:cNvPr>
            <p:cNvSpPr/>
            <p:nvPr/>
          </p:nvSpPr>
          <p:spPr>
            <a:xfrm>
              <a:off x="3623310" y="9534805"/>
              <a:ext cx="247015" cy="302260"/>
            </a:xfrm>
            <a:custGeom>
              <a:avLst/>
              <a:gdLst/>
              <a:ahLst/>
              <a:cxnLst/>
              <a:rect l="l" t="t" r="r" b="b"/>
              <a:pathLst>
                <a:path w="247014" h="302259">
                  <a:moveTo>
                    <a:pt x="123200" y="0"/>
                  </a:moveTo>
                  <a:lnTo>
                    <a:pt x="75246" y="9683"/>
                  </a:lnTo>
                  <a:lnTo>
                    <a:pt x="36085" y="36090"/>
                  </a:lnTo>
                  <a:lnTo>
                    <a:pt x="9681" y="75254"/>
                  </a:lnTo>
                  <a:lnTo>
                    <a:pt x="0" y="123210"/>
                  </a:lnTo>
                  <a:lnTo>
                    <a:pt x="3195" y="151190"/>
                  </a:lnTo>
                  <a:lnTo>
                    <a:pt x="12299" y="176901"/>
                  </a:lnTo>
                  <a:lnTo>
                    <a:pt x="26588" y="199630"/>
                  </a:lnTo>
                  <a:lnTo>
                    <a:pt x="45338" y="218663"/>
                  </a:lnTo>
                  <a:lnTo>
                    <a:pt x="123200" y="301896"/>
                  </a:lnTo>
                  <a:lnTo>
                    <a:pt x="206098" y="214307"/>
                  </a:lnTo>
                  <a:lnTo>
                    <a:pt x="205941" y="214318"/>
                  </a:lnTo>
                  <a:lnTo>
                    <a:pt x="222729" y="195656"/>
                  </a:lnTo>
                  <a:lnTo>
                    <a:pt x="235478" y="173869"/>
                  </a:lnTo>
                  <a:lnTo>
                    <a:pt x="243576" y="149529"/>
                  </a:lnTo>
                  <a:lnTo>
                    <a:pt x="246411" y="123210"/>
                  </a:lnTo>
                  <a:lnTo>
                    <a:pt x="236729" y="75254"/>
                  </a:lnTo>
                  <a:lnTo>
                    <a:pt x="210324" y="36090"/>
                  </a:lnTo>
                  <a:lnTo>
                    <a:pt x="171160" y="9683"/>
                  </a:lnTo>
                  <a:lnTo>
                    <a:pt x="123200" y="0"/>
                  </a:lnTo>
                  <a:close/>
                </a:path>
              </a:pathLst>
            </a:custGeom>
            <a:solidFill>
              <a:srgbClr val="1E99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46" name="object 34">
              <a:extLst>
                <a:ext uri="{FF2B5EF4-FFF2-40B4-BE49-F238E27FC236}">
                  <a16:creationId xmlns:a16="http://schemas.microsoft.com/office/drawing/2014/main" id="{BE469D37-E5D1-D9DB-F5BD-1D0BF57EC6F3}"/>
                </a:ext>
              </a:extLst>
            </p:cNvPr>
            <p:cNvSpPr/>
            <p:nvPr/>
          </p:nvSpPr>
          <p:spPr>
            <a:xfrm>
              <a:off x="3623310" y="9534805"/>
              <a:ext cx="247015" cy="302260"/>
            </a:xfrm>
            <a:custGeom>
              <a:avLst/>
              <a:gdLst/>
              <a:ahLst/>
              <a:cxnLst/>
              <a:rect l="l" t="t" r="r" b="b"/>
              <a:pathLst>
                <a:path w="247014" h="302259">
                  <a:moveTo>
                    <a:pt x="246411" y="123210"/>
                  </a:moveTo>
                  <a:lnTo>
                    <a:pt x="236729" y="75254"/>
                  </a:lnTo>
                  <a:lnTo>
                    <a:pt x="210324" y="36090"/>
                  </a:lnTo>
                  <a:lnTo>
                    <a:pt x="171160" y="9683"/>
                  </a:lnTo>
                  <a:lnTo>
                    <a:pt x="123200" y="0"/>
                  </a:lnTo>
                  <a:lnTo>
                    <a:pt x="75246" y="9683"/>
                  </a:lnTo>
                  <a:lnTo>
                    <a:pt x="36085" y="36090"/>
                  </a:lnTo>
                  <a:lnTo>
                    <a:pt x="9681" y="75254"/>
                  </a:lnTo>
                  <a:lnTo>
                    <a:pt x="0" y="123210"/>
                  </a:lnTo>
                  <a:lnTo>
                    <a:pt x="3195" y="151190"/>
                  </a:lnTo>
                  <a:lnTo>
                    <a:pt x="12299" y="176901"/>
                  </a:lnTo>
                  <a:lnTo>
                    <a:pt x="26588" y="199630"/>
                  </a:lnTo>
                  <a:lnTo>
                    <a:pt x="45338" y="218663"/>
                  </a:lnTo>
                  <a:lnTo>
                    <a:pt x="123200" y="301896"/>
                  </a:lnTo>
                  <a:lnTo>
                    <a:pt x="206098" y="214307"/>
                  </a:lnTo>
                  <a:lnTo>
                    <a:pt x="205941" y="214318"/>
                  </a:lnTo>
                  <a:lnTo>
                    <a:pt x="222729" y="195656"/>
                  </a:lnTo>
                  <a:lnTo>
                    <a:pt x="235478" y="173869"/>
                  </a:lnTo>
                  <a:lnTo>
                    <a:pt x="243576" y="149529"/>
                  </a:lnTo>
                  <a:lnTo>
                    <a:pt x="246411" y="123210"/>
                  </a:lnTo>
                  <a:close/>
                </a:path>
              </a:pathLst>
            </a:custGeom>
            <a:ln w="441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47" name="object 35">
              <a:extLst>
                <a:ext uri="{FF2B5EF4-FFF2-40B4-BE49-F238E27FC236}">
                  <a16:creationId xmlns:a16="http://schemas.microsoft.com/office/drawing/2014/main" id="{4C8E0FE3-DA5C-D088-82C7-EE8CD82FA0E3}"/>
                </a:ext>
              </a:extLst>
            </p:cNvPr>
            <p:cNvSpPr/>
            <p:nvPr/>
          </p:nvSpPr>
          <p:spPr>
            <a:xfrm>
              <a:off x="3623310" y="9534805"/>
              <a:ext cx="247015" cy="302260"/>
            </a:xfrm>
            <a:custGeom>
              <a:avLst/>
              <a:gdLst/>
              <a:ahLst/>
              <a:cxnLst/>
              <a:rect l="l" t="t" r="r" b="b"/>
              <a:pathLst>
                <a:path w="247014" h="302259">
                  <a:moveTo>
                    <a:pt x="123200" y="0"/>
                  </a:moveTo>
                  <a:lnTo>
                    <a:pt x="75246" y="9683"/>
                  </a:lnTo>
                  <a:lnTo>
                    <a:pt x="36085" y="36090"/>
                  </a:lnTo>
                  <a:lnTo>
                    <a:pt x="9681" y="75254"/>
                  </a:lnTo>
                  <a:lnTo>
                    <a:pt x="0" y="123210"/>
                  </a:lnTo>
                  <a:lnTo>
                    <a:pt x="3195" y="151190"/>
                  </a:lnTo>
                  <a:lnTo>
                    <a:pt x="12299" y="176901"/>
                  </a:lnTo>
                  <a:lnTo>
                    <a:pt x="26588" y="199630"/>
                  </a:lnTo>
                  <a:lnTo>
                    <a:pt x="45338" y="218663"/>
                  </a:lnTo>
                  <a:lnTo>
                    <a:pt x="123200" y="301896"/>
                  </a:lnTo>
                  <a:lnTo>
                    <a:pt x="206098" y="214307"/>
                  </a:lnTo>
                  <a:lnTo>
                    <a:pt x="205941" y="214318"/>
                  </a:lnTo>
                  <a:lnTo>
                    <a:pt x="222729" y="195656"/>
                  </a:lnTo>
                  <a:lnTo>
                    <a:pt x="235478" y="173869"/>
                  </a:lnTo>
                  <a:lnTo>
                    <a:pt x="243576" y="149529"/>
                  </a:lnTo>
                  <a:lnTo>
                    <a:pt x="246411" y="123210"/>
                  </a:lnTo>
                  <a:lnTo>
                    <a:pt x="236729" y="75254"/>
                  </a:lnTo>
                  <a:lnTo>
                    <a:pt x="210324" y="36090"/>
                  </a:lnTo>
                  <a:lnTo>
                    <a:pt x="171160" y="9683"/>
                  </a:lnTo>
                  <a:lnTo>
                    <a:pt x="123200" y="0"/>
                  </a:lnTo>
                  <a:close/>
                </a:path>
              </a:pathLst>
            </a:custGeom>
            <a:solidFill>
              <a:srgbClr val="1E99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grpSp>
      <p:grpSp>
        <p:nvGrpSpPr>
          <p:cNvPr id="48" name="object 36">
            <a:extLst>
              <a:ext uri="{FF2B5EF4-FFF2-40B4-BE49-F238E27FC236}">
                <a16:creationId xmlns:a16="http://schemas.microsoft.com/office/drawing/2014/main" id="{E7053E92-A551-5BDF-E8EA-40B134B58E1B}"/>
              </a:ext>
            </a:extLst>
          </p:cNvPr>
          <p:cNvGrpSpPr/>
          <p:nvPr/>
        </p:nvGrpSpPr>
        <p:grpSpPr>
          <a:xfrm>
            <a:off x="8058620" y="5465839"/>
            <a:ext cx="1670050" cy="1252855"/>
            <a:chOff x="9389878" y="9528171"/>
            <a:chExt cx="1670050" cy="1252855"/>
          </a:xfrm>
        </p:grpSpPr>
        <p:pic>
          <p:nvPicPr>
            <p:cNvPr id="49" name="object 37">
              <a:extLst>
                <a:ext uri="{FF2B5EF4-FFF2-40B4-BE49-F238E27FC236}">
                  <a16:creationId xmlns:a16="http://schemas.microsoft.com/office/drawing/2014/main" id="{2A4A377D-4C14-4190-56BC-1F905FFB5D48}"/>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511762" y="9721735"/>
              <a:ext cx="1547758" cy="837691"/>
            </a:xfrm>
            <a:prstGeom prst="rect">
              <a:avLst/>
            </a:prstGeom>
          </p:spPr>
        </p:pic>
        <p:sp>
          <p:nvSpPr>
            <p:cNvPr id="50" name="object 38">
              <a:extLst>
                <a:ext uri="{FF2B5EF4-FFF2-40B4-BE49-F238E27FC236}">
                  <a16:creationId xmlns:a16="http://schemas.microsoft.com/office/drawing/2014/main" id="{004335D8-4ABF-D34B-3B95-D7258AF4F6C9}"/>
                </a:ext>
              </a:extLst>
            </p:cNvPr>
            <p:cNvSpPr/>
            <p:nvPr/>
          </p:nvSpPr>
          <p:spPr>
            <a:xfrm>
              <a:off x="9511762" y="10559427"/>
              <a:ext cx="1548130" cy="221615"/>
            </a:xfrm>
            <a:custGeom>
              <a:avLst/>
              <a:gdLst/>
              <a:ahLst/>
              <a:cxnLst/>
              <a:rect l="l" t="t" r="r" b="b"/>
              <a:pathLst>
                <a:path w="1548129" h="221615">
                  <a:moveTo>
                    <a:pt x="1547764" y="0"/>
                  </a:moveTo>
                  <a:lnTo>
                    <a:pt x="0" y="0"/>
                  </a:lnTo>
                  <a:lnTo>
                    <a:pt x="0" y="221176"/>
                  </a:lnTo>
                  <a:lnTo>
                    <a:pt x="1547764" y="221176"/>
                  </a:lnTo>
                  <a:lnTo>
                    <a:pt x="1547764" y="0"/>
                  </a:lnTo>
                  <a:close/>
                </a:path>
              </a:pathLst>
            </a:custGeom>
            <a:solidFill>
              <a:srgbClr val="1D417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51" name="object 39">
              <a:extLst>
                <a:ext uri="{FF2B5EF4-FFF2-40B4-BE49-F238E27FC236}">
                  <a16:creationId xmlns:a16="http://schemas.microsoft.com/office/drawing/2014/main" id="{201320CE-9B02-EA11-DA25-E1E9190304DF}"/>
                </a:ext>
              </a:extLst>
            </p:cNvPr>
            <p:cNvSpPr/>
            <p:nvPr/>
          </p:nvSpPr>
          <p:spPr>
            <a:xfrm>
              <a:off x="9392101" y="9530393"/>
              <a:ext cx="247015" cy="302260"/>
            </a:xfrm>
            <a:custGeom>
              <a:avLst/>
              <a:gdLst/>
              <a:ahLst/>
              <a:cxnLst/>
              <a:rect l="l" t="t" r="r" b="b"/>
              <a:pathLst>
                <a:path w="247015" h="302259">
                  <a:moveTo>
                    <a:pt x="123200" y="0"/>
                  </a:moveTo>
                  <a:lnTo>
                    <a:pt x="75246" y="9683"/>
                  </a:lnTo>
                  <a:lnTo>
                    <a:pt x="36085" y="36090"/>
                  </a:lnTo>
                  <a:lnTo>
                    <a:pt x="9681" y="75254"/>
                  </a:lnTo>
                  <a:lnTo>
                    <a:pt x="0" y="123210"/>
                  </a:lnTo>
                  <a:lnTo>
                    <a:pt x="3195" y="151190"/>
                  </a:lnTo>
                  <a:lnTo>
                    <a:pt x="12299" y="176901"/>
                  </a:lnTo>
                  <a:lnTo>
                    <a:pt x="26588" y="199630"/>
                  </a:lnTo>
                  <a:lnTo>
                    <a:pt x="45338" y="218663"/>
                  </a:lnTo>
                  <a:lnTo>
                    <a:pt x="123200" y="301896"/>
                  </a:lnTo>
                  <a:lnTo>
                    <a:pt x="206098" y="214307"/>
                  </a:lnTo>
                  <a:lnTo>
                    <a:pt x="205941" y="214318"/>
                  </a:lnTo>
                  <a:lnTo>
                    <a:pt x="222729" y="195656"/>
                  </a:lnTo>
                  <a:lnTo>
                    <a:pt x="235478" y="173869"/>
                  </a:lnTo>
                  <a:lnTo>
                    <a:pt x="243576" y="149529"/>
                  </a:lnTo>
                  <a:lnTo>
                    <a:pt x="246411" y="123210"/>
                  </a:lnTo>
                  <a:lnTo>
                    <a:pt x="236729" y="75254"/>
                  </a:lnTo>
                  <a:lnTo>
                    <a:pt x="210324" y="36090"/>
                  </a:lnTo>
                  <a:lnTo>
                    <a:pt x="171160" y="9683"/>
                  </a:lnTo>
                  <a:lnTo>
                    <a:pt x="123200" y="0"/>
                  </a:lnTo>
                  <a:close/>
                </a:path>
              </a:pathLst>
            </a:custGeom>
            <a:solidFill>
              <a:srgbClr val="1E99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52" name="object 40">
              <a:extLst>
                <a:ext uri="{FF2B5EF4-FFF2-40B4-BE49-F238E27FC236}">
                  <a16:creationId xmlns:a16="http://schemas.microsoft.com/office/drawing/2014/main" id="{69D11BE4-DDFC-8FA0-EB43-3F6F9CB95541}"/>
                </a:ext>
              </a:extLst>
            </p:cNvPr>
            <p:cNvSpPr/>
            <p:nvPr/>
          </p:nvSpPr>
          <p:spPr>
            <a:xfrm>
              <a:off x="9392101" y="9530393"/>
              <a:ext cx="247015" cy="302260"/>
            </a:xfrm>
            <a:custGeom>
              <a:avLst/>
              <a:gdLst/>
              <a:ahLst/>
              <a:cxnLst/>
              <a:rect l="l" t="t" r="r" b="b"/>
              <a:pathLst>
                <a:path w="247015" h="302259">
                  <a:moveTo>
                    <a:pt x="246411" y="123210"/>
                  </a:moveTo>
                  <a:lnTo>
                    <a:pt x="236729" y="75254"/>
                  </a:lnTo>
                  <a:lnTo>
                    <a:pt x="210324" y="36090"/>
                  </a:lnTo>
                  <a:lnTo>
                    <a:pt x="171160" y="9683"/>
                  </a:lnTo>
                  <a:lnTo>
                    <a:pt x="123200" y="0"/>
                  </a:lnTo>
                  <a:lnTo>
                    <a:pt x="75246" y="9683"/>
                  </a:lnTo>
                  <a:lnTo>
                    <a:pt x="36085" y="36090"/>
                  </a:lnTo>
                  <a:lnTo>
                    <a:pt x="9681" y="75254"/>
                  </a:lnTo>
                  <a:lnTo>
                    <a:pt x="0" y="123210"/>
                  </a:lnTo>
                  <a:lnTo>
                    <a:pt x="3195" y="151190"/>
                  </a:lnTo>
                  <a:lnTo>
                    <a:pt x="12299" y="176901"/>
                  </a:lnTo>
                  <a:lnTo>
                    <a:pt x="26588" y="199630"/>
                  </a:lnTo>
                  <a:lnTo>
                    <a:pt x="45338" y="218663"/>
                  </a:lnTo>
                  <a:lnTo>
                    <a:pt x="123200" y="301896"/>
                  </a:lnTo>
                  <a:lnTo>
                    <a:pt x="206098" y="214307"/>
                  </a:lnTo>
                  <a:lnTo>
                    <a:pt x="205941" y="214318"/>
                  </a:lnTo>
                  <a:lnTo>
                    <a:pt x="222729" y="195656"/>
                  </a:lnTo>
                  <a:lnTo>
                    <a:pt x="235478" y="173869"/>
                  </a:lnTo>
                  <a:lnTo>
                    <a:pt x="243576" y="149529"/>
                  </a:lnTo>
                  <a:lnTo>
                    <a:pt x="246411" y="123210"/>
                  </a:lnTo>
                  <a:close/>
                </a:path>
              </a:pathLst>
            </a:custGeom>
            <a:ln w="441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53" name="object 41">
              <a:extLst>
                <a:ext uri="{FF2B5EF4-FFF2-40B4-BE49-F238E27FC236}">
                  <a16:creationId xmlns:a16="http://schemas.microsoft.com/office/drawing/2014/main" id="{98C99099-1D76-2DD2-A1B3-846FFF32362C}"/>
                </a:ext>
              </a:extLst>
            </p:cNvPr>
            <p:cNvSpPr/>
            <p:nvPr/>
          </p:nvSpPr>
          <p:spPr>
            <a:xfrm>
              <a:off x="9392101" y="9530393"/>
              <a:ext cx="247015" cy="302260"/>
            </a:xfrm>
            <a:custGeom>
              <a:avLst/>
              <a:gdLst/>
              <a:ahLst/>
              <a:cxnLst/>
              <a:rect l="l" t="t" r="r" b="b"/>
              <a:pathLst>
                <a:path w="247015" h="302259">
                  <a:moveTo>
                    <a:pt x="123200" y="0"/>
                  </a:moveTo>
                  <a:lnTo>
                    <a:pt x="75246" y="9683"/>
                  </a:lnTo>
                  <a:lnTo>
                    <a:pt x="36085" y="36090"/>
                  </a:lnTo>
                  <a:lnTo>
                    <a:pt x="9681" y="75254"/>
                  </a:lnTo>
                  <a:lnTo>
                    <a:pt x="0" y="123210"/>
                  </a:lnTo>
                  <a:lnTo>
                    <a:pt x="3195" y="151190"/>
                  </a:lnTo>
                  <a:lnTo>
                    <a:pt x="12299" y="176901"/>
                  </a:lnTo>
                  <a:lnTo>
                    <a:pt x="26588" y="199630"/>
                  </a:lnTo>
                  <a:lnTo>
                    <a:pt x="45338" y="218663"/>
                  </a:lnTo>
                  <a:lnTo>
                    <a:pt x="123200" y="301896"/>
                  </a:lnTo>
                  <a:lnTo>
                    <a:pt x="206098" y="214307"/>
                  </a:lnTo>
                  <a:lnTo>
                    <a:pt x="205941" y="214318"/>
                  </a:lnTo>
                  <a:lnTo>
                    <a:pt x="222729" y="195656"/>
                  </a:lnTo>
                  <a:lnTo>
                    <a:pt x="235478" y="173869"/>
                  </a:lnTo>
                  <a:lnTo>
                    <a:pt x="243576" y="149529"/>
                  </a:lnTo>
                  <a:lnTo>
                    <a:pt x="246411" y="123210"/>
                  </a:lnTo>
                  <a:lnTo>
                    <a:pt x="236729" y="75254"/>
                  </a:lnTo>
                  <a:lnTo>
                    <a:pt x="210324" y="36090"/>
                  </a:lnTo>
                  <a:lnTo>
                    <a:pt x="171160" y="9683"/>
                  </a:lnTo>
                  <a:lnTo>
                    <a:pt x="123200" y="0"/>
                  </a:lnTo>
                  <a:close/>
                </a:path>
              </a:pathLst>
            </a:custGeom>
            <a:solidFill>
              <a:srgbClr val="1E99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grpSp>
      <p:grpSp>
        <p:nvGrpSpPr>
          <p:cNvPr id="54" name="object 42">
            <a:extLst>
              <a:ext uri="{FF2B5EF4-FFF2-40B4-BE49-F238E27FC236}">
                <a16:creationId xmlns:a16="http://schemas.microsoft.com/office/drawing/2014/main" id="{72F3A17C-E14E-84DD-F925-4A43FAAD6685}"/>
              </a:ext>
            </a:extLst>
          </p:cNvPr>
          <p:cNvGrpSpPr/>
          <p:nvPr/>
        </p:nvGrpSpPr>
        <p:grpSpPr>
          <a:xfrm>
            <a:off x="4232758" y="5470251"/>
            <a:ext cx="1677670" cy="1252855"/>
            <a:chOff x="5564016" y="9532583"/>
            <a:chExt cx="1677670" cy="1252855"/>
          </a:xfrm>
        </p:grpSpPr>
        <p:pic>
          <p:nvPicPr>
            <p:cNvPr id="55" name="object 43">
              <a:extLst>
                <a:ext uri="{FF2B5EF4-FFF2-40B4-BE49-F238E27FC236}">
                  <a16:creationId xmlns:a16="http://schemas.microsoft.com/office/drawing/2014/main" id="{74920938-8220-C499-AD8C-DBA2F8A92C68}"/>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5693334" y="9726143"/>
              <a:ext cx="1547753" cy="837691"/>
            </a:xfrm>
            <a:prstGeom prst="rect">
              <a:avLst/>
            </a:prstGeom>
          </p:spPr>
        </p:pic>
        <p:sp>
          <p:nvSpPr>
            <p:cNvPr id="56" name="object 44">
              <a:extLst>
                <a:ext uri="{FF2B5EF4-FFF2-40B4-BE49-F238E27FC236}">
                  <a16:creationId xmlns:a16="http://schemas.microsoft.com/office/drawing/2014/main" id="{039D660A-B189-BD63-A350-AA841963D718}"/>
                </a:ext>
              </a:extLst>
            </p:cNvPr>
            <p:cNvSpPr/>
            <p:nvPr/>
          </p:nvSpPr>
          <p:spPr>
            <a:xfrm>
              <a:off x="5693324" y="10563835"/>
              <a:ext cx="1548130" cy="221615"/>
            </a:xfrm>
            <a:custGeom>
              <a:avLst/>
              <a:gdLst/>
              <a:ahLst/>
              <a:cxnLst/>
              <a:rect l="l" t="t" r="r" b="b"/>
              <a:pathLst>
                <a:path w="1548129" h="221615">
                  <a:moveTo>
                    <a:pt x="1547764" y="0"/>
                  </a:moveTo>
                  <a:lnTo>
                    <a:pt x="0" y="0"/>
                  </a:lnTo>
                  <a:lnTo>
                    <a:pt x="0" y="221176"/>
                  </a:lnTo>
                  <a:lnTo>
                    <a:pt x="1547764" y="221176"/>
                  </a:lnTo>
                  <a:lnTo>
                    <a:pt x="1547764" y="0"/>
                  </a:lnTo>
                  <a:close/>
                </a:path>
              </a:pathLst>
            </a:custGeom>
            <a:solidFill>
              <a:srgbClr val="1D417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57" name="object 45">
              <a:extLst>
                <a:ext uri="{FF2B5EF4-FFF2-40B4-BE49-F238E27FC236}">
                  <a16:creationId xmlns:a16="http://schemas.microsoft.com/office/drawing/2014/main" id="{03585A50-1082-07E9-43A1-67C8DDD9835D}"/>
                </a:ext>
              </a:extLst>
            </p:cNvPr>
            <p:cNvSpPr/>
            <p:nvPr/>
          </p:nvSpPr>
          <p:spPr>
            <a:xfrm>
              <a:off x="5566239" y="9534805"/>
              <a:ext cx="247015" cy="302260"/>
            </a:xfrm>
            <a:custGeom>
              <a:avLst/>
              <a:gdLst/>
              <a:ahLst/>
              <a:cxnLst/>
              <a:rect l="l" t="t" r="r" b="b"/>
              <a:pathLst>
                <a:path w="247014" h="302259">
                  <a:moveTo>
                    <a:pt x="123200" y="0"/>
                  </a:moveTo>
                  <a:lnTo>
                    <a:pt x="75246" y="9683"/>
                  </a:lnTo>
                  <a:lnTo>
                    <a:pt x="36085" y="36090"/>
                  </a:lnTo>
                  <a:lnTo>
                    <a:pt x="9681" y="75254"/>
                  </a:lnTo>
                  <a:lnTo>
                    <a:pt x="0" y="123210"/>
                  </a:lnTo>
                  <a:lnTo>
                    <a:pt x="3195" y="151190"/>
                  </a:lnTo>
                  <a:lnTo>
                    <a:pt x="12299" y="176901"/>
                  </a:lnTo>
                  <a:lnTo>
                    <a:pt x="26588" y="199630"/>
                  </a:lnTo>
                  <a:lnTo>
                    <a:pt x="45338" y="218663"/>
                  </a:lnTo>
                  <a:lnTo>
                    <a:pt x="123200" y="301896"/>
                  </a:lnTo>
                  <a:lnTo>
                    <a:pt x="206098" y="214307"/>
                  </a:lnTo>
                  <a:lnTo>
                    <a:pt x="205941" y="214318"/>
                  </a:lnTo>
                  <a:lnTo>
                    <a:pt x="222729" y="195656"/>
                  </a:lnTo>
                  <a:lnTo>
                    <a:pt x="235478" y="173869"/>
                  </a:lnTo>
                  <a:lnTo>
                    <a:pt x="243576" y="149529"/>
                  </a:lnTo>
                  <a:lnTo>
                    <a:pt x="246411" y="123210"/>
                  </a:lnTo>
                  <a:lnTo>
                    <a:pt x="236729" y="75254"/>
                  </a:lnTo>
                  <a:lnTo>
                    <a:pt x="210324" y="36090"/>
                  </a:lnTo>
                  <a:lnTo>
                    <a:pt x="171160" y="9683"/>
                  </a:lnTo>
                  <a:lnTo>
                    <a:pt x="123200" y="0"/>
                  </a:lnTo>
                  <a:close/>
                </a:path>
              </a:pathLst>
            </a:custGeom>
            <a:solidFill>
              <a:srgbClr val="1E99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58" name="object 46">
              <a:extLst>
                <a:ext uri="{FF2B5EF4-FFF2-40B4-BE49-F238E27FC236}">
                  <a16:creationId xmlns:a16="http://schemas.microsoft.com/office/drawing/2014/main" id="{CDE36BDC-329D-6A74-33F5-5FBC247D3AF0}"/>
                </a:ext>
              </a:extLst>
            </p:cNvPr>
            <p:cNvSpPr/>
            <p:nvPr/>
          </p:nvSpPr>
          <p:spPr>
            <a:xfrm>
              <a:off x="5566239" y="9534805"/>
              <a:ext cx="247015" cy="302260"/>
            </a:xfrm>
            <a:custGeom>
              <a:avLst/>
              <a:gdLst/>
              <a:ahLst/>
              <a:cxnLst/>
              <a:rect l="l" t="t" r="r" b="b"/>
              <a:pathLst>
                <a:path w="247014" h="302259">
                  <a:moveTo>
                    <a:pt x="246411" y="123210"/>
                  </a:moveTo>
                  <a:lnTo>
                    <a:pt x="236729" y="75254"/>
                  </a:lnTo>
                  <a:lnTo>
                    <a:pt x="210324" y="36090"/>
                  </a:lnTo>
                  <a:lnTo>
                    <a:pt x="171160" y="9683"/>
                  </a:lnTo>
                  <a:lnTo>
                    <a:pt x="123200" y="0"/>
                  </a:lnTo>
                  <a:lnTo>
                    <a:pt x="75246" y="9683"/>
                  </a:lnTo>
                  <a:lnTo>
                    <a:pt x="36085" y="36090"/>
                  </a:lnTo>
                  <a:lnTo>
                    <a:pt x="9681" y="75254"/>
                  </a:lnTo>
                  <a:lnTo>
                    <a:pt x="0" y="123210"/>
                  </a:lnTo>
                  <a:lnTo>
                    <a:pt x="3195" y="151190"/>
                  </a:lnTo>
                  <a:lnTo>
                    <a:pt x="12299" y="176901"/>
                  </a:lnTo>
                  <a:lnTo>
                    <a:pt x="26588" y="199630"/>
                  </a:lnTo>
                  <a:lnTo>
                    <a:pt x="45338" y="218663"/>
                  </a:lnTo>
                  <a:lnTo>
                    <a:pt x="123200" y="301896"/>
                  </a:lnTo>
                  <a:lnTo>
                    <a:pt x="206098" y="214307"/>
                  </a:lnTo>
                  <a:lnTo>
                    <a:pt x="205941" y="214318"/>
                  </a:lnTo>
                  <a:lnTo>
                    <a:pt x="222729" y="195656"/>
                  </a:lnTo>
                  <a:lnTo>
                    <a:pt x="235478" y="173869"/>
                  </a:lnTo>
                  <a:lnTo>
                    <a:pt x="243576" y="149529"/>
                  </a:lnTo>
                  <a:lnTo>
                    <a:pt x="246411" y="123210"/>
                  </a:lnTo>
                  <a:close/>
                </a:path>
              </a:pathLst>
            </a:custGeom>
            <a:ln w="441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59" name="object 47">
              <a:extLst>
                <a:ext uri="{FF2B5EF4-FFF2-40B4-BE49-F238E27FC236}">
                  <a16:creationId xmlns:a16="http://schemas.microsoft.com/office/drawing/2014/main" id="{7EB0B36A-F667-BAD0-5F8A-FB9A91ED31D4}"/>
                </a:ext>
              </a:extLst>
            </p:cNvPr>
            <p:cNvSpPr/>
            <p:nvPr/>
          </p:nvSpPr>
          <p:spPr>
            <a:xfrm>
              <a:off x="5566239" y="9534805"/>
              <a:ext cx="247015" cy="302260"/>
            </a:xfrm>
            <a:custGeom>
              <a:avLst/>
              <a:gdLst/>
              <a:ahLst/>
              <a:cxnLst/>
              <a:rect l="l" t="t" r="r" b="b"/>
              <a:pathLst>
                <a:path w="247014" h="302259">
                  <a:moveTo>
                    <a:pt x="123200" y="0"/>
                  </a:moveTo>
                  <a:lnTo>
                    <a:pt x="75246" y="9683"/>
                  </a:lnTo>
                  <a:lnTo>
                    <a:pt x="36085" y="36090"/>
                  </a:lnTo>
                  <a:lnTo>
                    <a:pt x="9681" y="75254"/>
                  </a:lnTo>
                  <a:lnTo>
                    <a:pt x="0" y="123210"/>
                  </a:lnTo>
                  <a:lnTo>
                    <a:pt x="3195" y="151190"/>
                  </a:lnTo>
                  <a:lnTo>
                    <a:pt x="12299" y="176901"/>
                  </a:lnTo>
                  <a:lnTo>
                    <a:pt x="26588" y="199630"/>
                  </a:lnTo>
                  <a:lnTo>
                    <a:pt x="45338" y="218663"/>
                  </a:lnTo>
                  <a:lnTo>
                    <a:pt x="123200" y="301896"/>
                  </a:lnTo>
                  <a:lnTo>
                    <a:pt x="206098" y="214307"/>
                  </a:lnTo>
                  <a:lnTo>
                    <a:pt x="205941" y="214318"/>
                  </a:lnTo>
                  <a:lnTo>
                    <a:pt x="222729" y="195656"/>
                  </a:lnTo>
                  <a:lnTo>
                    <a:pt x="235478" y="173869"/>
                  </a:lnTo>
                  <a:lnTo>
                    <a:pt x="243576" y="149529"/>
                  </a:lnTo>
                  <a:lnTo>
                    <a:pt x="246411" y="123210"/>
                  </a:lnTo>
                  <a:lnTo>
                    <a:pt x="236729" y="75254"/>
                  </a:lnTo>
                  <a:lnTo>
                    <a:pt x="210324" y="36090"/>
                  </a:lnTo>
                  <a:lnTo>
                    <a:pt x="171160" y="9683"/>
                  </a:lnTo>
                  <a:lnTo>
                    <a:pt x="123200" y="0"/>
                  </a:lnTo>
                  <a:close/>
                </a:path>
              </a:pathLst>
            </a:custGeom>
            <a:solidFill>
              <a:srgbClr val="1E99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grpSp>
      <p:grpSp>
        <p:nvGrpSpPr>
          <p:cNvPr id="60" name="object 48">
            <a:extLst>
              <a:ext uri="{FF2B5EF4-FFF2-40B4-BE49-F238E27FC236}">
                <a16:creationId xmlns:a16="http://schemas.microsoft.com/office/drawing/2014/main" id="{1DE509F2-27CC-98B4-80E2-E6622804B843}"/>
              </a:ext>
            </a:extLst>
          </p:cNvPr>
          <p:cNvGrpSpPr/>
          <p:nvPr/>
        </p:nvGrpSpPr>
        <p:grpSpPr>
          <a:xfrm>
            <a:off x="10001549" y="5465839"/>
            <a:ext cx="1677670" cy="1252855"/>
            <a:chOff x="11332807" y="9528171"/>
            <a:chExt cx="1677670" cy="1252855"/>
          </a:xfrm>
        </p:grpSpPr>
        <p:pic>
          <p:nvPicPr>
            <p:cNvPr id="61" name="object 49">
              <a:extLst>
                <a:ext uri="{FF2B5EF4-FFF2-40B4-BE49-F238E27FC236}">
                  <a16:creationId xmlns:a16="http://schemas.microsoft.com/office/drawing/2014/main" id="{32F02964-5097-2E6C-3982-79FB44DC124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1462122" y="9721735"/>
              <a:ext cx="1547757" cy="837691"/>
            </a:xfrm>
            <a:prstGeom prst="rect">
              <a:avLst/>
            </a:prstGeom>
          </p:spPr>
        </p:pic>
        <p:sp>
          <p:nvSpPr>
            <p:cNvPr id="62" name="object 50">
              <a:extLst>
                <a:ext uri="{FF2B5EF4-FFF2-40B4-BE49-F238E27FC236}">
                  <a16:creationId xmlns:a16="http://schemas.microsoft.com/office/drawing/2014/main" id="{CC8E2A77-457D-8778-D091-7320BFF08AFF}"/>
                </a:ext>
              </a:extLst>
            </p:cNvPr>
            <p:cNvSpPr/>
            <p:nvPr/>
          </p:nvSpPr>
          <p:spPr>
            <a:xfrm>
              <a:off x="11462122" y="10559427"/>
              <a:ext cx="1548130" cy="221615"/>
            </a:xfrm>
            <a:custGeom>
              <a:avLst/>
              <a:gdLst/>
              <a:ahLst/>
              <a:cxnLst/>
              <a:rect l="l" t="t" r="r" b="b"/>
              <a:pathLst>
                <a:path w="1548130" h="221615">
                  <a:moveTo>
                    <a:pt x="1547764" y="0"/>
                  </a:moveTo>
                  <a:lnTo>
                    <a:pt x="0" y="0"/>
                  </a:lnTo>
                  <a:lnTo>
                    <a:pt x="0" y="221176"/>
                  </a:lnTo>
                  <a:lnTo>
                    <a:pt x="1547764" y="221176"/>
                  </a:lnTo>
                  <a:lnTo>
                    <a:pt x="1547764" y="0"/>
                  </a:lnTo>
                  <a:close/>
                </a:path>
              </a:pathLst>
            </a:custGeom>
            <a:solidFill>
              <a:srgbClr val="1D417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63" name="object 51">
              <a:extLst>
                <a:ext uri="{FF2B5EF4-FFF2-40B4-BE49-F238E27FC236}">
                  <a16:creationId xmlns:a16="http://schemas.microsoft.com/office/drawing/2014/main" id="{7BE0D261-EFB1-0FE6-1EED-51F624E6FA73}"/>
                </a:ext>
              </a:extLst>
            </p:cNvPr>
            <p:cNvSpPr/>
            <p:nvPr/>
          </p:nvSpPr>
          <p:spPr>
            <a:xfrm>
              <a:off x="11335029" y="9530393"/>
              <a:ext cx="247015" cy="302260"/>
            </a:xfrm>
            <a:custGeom>
              <a:avLst/>
              <a:gdLst/>
              <a:ahLst/>
              <a:cxnLst/>
              <a:rect l="l" t="t" r="r" b="b"/>
              <a:pathLst>
                <a:path w="247015" h="302259">
                  <a:moveTo>
                    <a:pt x="123200" y="0"/>
                  </a:moveTo>
                  <a:lnTo>
                    <a:pt x="75246" y="9683"/>
                  </a:lnTo>
                  <a:lnTo>
                    <a:pt x="36085" y="36090"/>
                  </a:lnTo>
                  <a:lnTo>
                    <a:pt x="9681" y="75254"/>
                  </a:lnTo>
                  <a:lnTo>
                    <a:pt x="0" y="123210"/>
                  </a:lnTo>
                  <a:lnTo>
                    <a:pt x="3195" y="151190"/>
                  </a:lnTo>
                  <a:lnTo>
                    <a:pt x="12299" y="176901"/>
                  </a:lnTo>
                  <a:lnTo>
                    <a:pt x="26588" y="199630"/>
                  </a:lnTo>
                  <a:lnTo>
                    <a:pt x="45338" y="218663"/>
                  </a:lnTo>
                  <a:lnTo>
                    <a:pt x="123200" y="301896"/>
                  </a:lnTo>
                  <a:lnTo>
                    <a:pt x="206098" y="214307"/>
                  </a:lnTo>
                  <a:lnTo>
                    <a:pt x="205941" y="214318"/>
                  </a:lnTo>
                  <a:lnTo>
                    <a:pt x="222729" y="195656"/>
                  </a:lnTo>
                  <a:lnTo>
                    <a:pt x="235478" y="173869"/>
                  </a:lnTo>
                  <a:lnTo>
                    <a:pt x="243576" y="149529"/>
                  </a:lnTo>
                  <a:lnTo>
                    <a:pt x="246411" y="123210"/>
                  </a:lnTo>
                  <a:lnTo>
                    <a:pt x="236729" y="75254"/>
                  </a:lnTo>
                  <a:lnTo>
                    <a:pt x="210324" y="36090"/>
                  </a:lnTo>
                  <a:lnTo>
                    <a:pt x="171160" y="9683"/>
                  </a:lnTo>
                  <a:lnTo>
                    <a:pt x="123200" y="0"/>
                  </a:lnTo>
                  <a:close/>
                </a:path>
              </a:pathLst>
            </a:custGeom>
            <a:solidFill>
              <a:srgbClr val="1E99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64" name="object 52">
              <a:extLst>
                <a:ext uri="{FF2B5EF4-FFF2-40B4-BE49-F238E27FC236}">
                  <a16:creationId xmlns:a16="http://schemas.microsoft.com/office/drawing/2014/main" id="{8C2291D9-552F-BCBB-C8E9-807F476CE809}"/>
                </a:ext>
              </a:extLst>
            </p:cNvPr>
            <p:cNvSpPr/>
            <p:nvPr/>
          </p:nvSpPr>
          <p:spPr>
            <a:xfrm>
              <a:off x="11335029" y="9530393"/>
              <a:ext cx="247015" cy="302260"/>
            </a:xfrm>
            <a:custGeom>
              <a:avLst/>
              <a:gdLst/>
              <a:ahLst/>
              <a:cxnLst/>
              <a:rect l="l" t="t" r="r" b="b"/>
              <a:pathLst>
                <a:path w="247015" h="302259">
                  <a:moveTo>
                    <a:pt x="246411" y="123210"/>
                  </a:moveTo>
                  <a:lnTo>
                    <a:pt x="236729" y="75254"/>
                  </a:lnTo>
                  <a:lnTo>
                    <a:pt x="210324" y="36090"/>
                  </a:lnTo>
                  <a:lnTo>
                    <a:pt x="171160" y="9683"/>
                  </a:lnTo>
                  <a:lnTo>
                    <a:pt x="123200" y="0"/>
                  </a:lnTo>
                  <a:lnTo>
                    <a:pt x="75246" y="9683"/>
                  </a:lnTo>
                  <a:lnTo>
                    <a:pt x="36085" y="36090"/>
                  </a:lnTo>
                  <a:lnTo>
                    <a:pt x="9681" y="75254"/>
                  </a:lnTo>
                  <a:lnTo>
                    <a:pt x="0" y="123210"/>
                  </a:lnTo>
                  <a:lnTo>
                    <a:pt x="3195" y="151190"/>
                  </a:lnTo>
                  <a:lnTo>
                    <a:pt x="12299" y="176901"/>
                  </a:lnTo>
                  <a:lnTo>
                    <a:pt x="26588" y="199630"/>
                  </a:lnTo>
                  <a:lnTo>
                    <a:pt x="45338" y="218663"/>
                  </a:lnTo>
                  <a:lnTo>
                    <a:pt x="123200" y="301896"/>
                  </a:lnTo>
                  <a:lnTo>
                    <a:pt x="206098" y="214307"/>
                  </a:lnTo>
                  <a:lnTo>
                    <a:pt x="205941" y="214318"/>
                  </a:lnTo>
                  <a:lnTo>
                    <a:pt x="222729" y="195656"/>
                  </a:lnTo>
                  <a:lnTo>
                    <a:pt x="235478" y="173869"/>
                  </a:lnTo>
                  <a:lnTo>
                    <a:pt x="243576" y="149529"/>
                  </a:lnTo>
                  <a:lnTo>
                    <a:pt x="246411" y="123210"/>
                  </a:lnTo>
                  <a:close/>
                </a:path>
              </a:pathLst>
            </a:custGeom>
            <a:ln w="441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65" name="object 53">
              <a:extLst>
                <a:ext uri="{FF2B5EF4-FFF2-40B4-BE49-F238E27FC236}">
                  <a16:creationId xmlns:a16="http://schemas.microsoft.com/office/drawing/2014/main" id="{14DEA367-282E-F29A-6A5F-4B38BAFB5A93}"/>
                </a:ext>
              </a:extLst>
            </p:cNvPr>
            <p:cNvSpPr/>
            <p:nvPr/>
          </p:nvSpPr>
          <p:spPr>
            <a:xfrm>
              <a:off x="11335029" y="9530393"/>
              <a:ext cx="247015" cy="302260"/>
            </a:xfrm>
            <a:custGeom>
              <a:avLst/>
              <a:gdLst/>
              <a:ahLst/>
              <a:cxnLst/>
              <a:rect l="l" t="t" r="r" b="b"/>
              <a:pathLst>
                <a:path w="247015" h="302259">
                  <a:moveTo>
                    <a:pt x="123200" y="0"/>
                  </a:moveTo>
                  <a:lnTo>
                    <a:pt x="75246" y="9683"/>
                  </a:lnTo>
                  <a:lnTo>
                    <a:pt x="36085" y="36090"/>
                  </a:lnTo>
                  <a:lnTo>
                    <a:pt x="9681" y="75254"/>
                  </a:lnTo>
                  <a:lnTo>
                    <a:pt x="0" y="123210"/>
                  </a:lnTo>
                  <a:lnTo>
                    <a:pt x="3195" y="151190"/>
                  </a:lnTo>
                  <a:lnTo>
                    <a:pt x="12299" y="176901"/>
                  </a:lnTo>
                  <a:lnTo>
                    <a:pt x="26588" y="199630"/>
                  </a:lnTo>
                  <a:lnTo>
                    <a:pt x="45338" y="218663"/>
                  </a:lnTo>
                  <a:lnTo>
                    <a:pt x="123200" y="301896"/>
                  </a:lnTo>
                  <a:lnTo>
                    <a:pt x="206098" y="214307"/>
                  </a:lnTo>
                  <a:lnTo>
                    <a:pt x="205941" y="214318"/>
                  </a:lnTo>
                  <a:lnTo>
                    <a:pt x="222729" y="195656"/>
                  </a:lnTo>
                  <a:lnTo>
                    <a:pt x="235478" y="173869"/>
                  </a:lnTo>
                  <a:lnTo>
                    <a:pt x="243576" y="149529"/>
                  </a:lnTo>
                  <a:lnTo>
                    <a:pt x="246411" y="123210"/>
                  </a:lnTo>
                  <a:lnTo>
                    <a:pt x="236729" y="75254"/>
                  </a:lnTo>
                  <a:lnTo>
                    <a:pt x="210324" y="36090"/>
                  </a:lnTo>
                  <a:lnTo>
                    <a:pt x="171160" y="9683"/>
                  </a:lnTo>
                  <a:lnTo>
                    <a:pt x="123200" y="0"/>
                  </a:lnTo>
                  <a:close/>
                </a:path>
              </a:pathLst>
            </a:custGeom>
            <a:solidFill>
              <a:srgbClr val="1E99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grpSp>
      <p:sp>
        <p:nvSpPr>
          <p:cNvPr id="66" name="object 54">
            <a:extLst>
              <a:ext uri="{FF2B5EF4-FFF2-40B4-BE49-F238E27FC236}">
                <a16:creationId xmlns:a16="http://schemas.microsoft.com/office/drawing/2014/main" id="{D6CAFA37-C7F0-D54D-1182-F92EF2D66681}"/>
              </a:ext>
            </a:extLst>
          </p:cNvPr>
          <p:cNvSpPr txBox="1"/>
          <p:nvPr/>
        </p:nvSpPr>
        <p:spPr>
          <a:xfrm>
            <a:off x="457219" y="5448093"/>
            <a:ext cx="142240" cy="27813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650" b="1" i="0" u="none" strike="noStrike" kern="1200" cap="none" spc="0" normalizeH="0" baseline="0" noProof="0" dirty="0">
                <a:ln>
                  <a:noFill/>
                </a:ln>
                <a:solidFill>
                  <a:srgbClr val="FFFFFF"/>
                </a:solidFill>
                <a:effectLst/>
                <a:uLnTx/>
                <a:uFillTx/>
                <a:latin typeface="Arial"/>
                <a:ea typeface="+mn-ea"/>
                <a:cs typeface="Arial"/>
              </a:rPr>
              <a:t>1</a:t>
            </a:r>
            <a:endParaRPr kumimoji="0" sz="1650" b="0" i="0" u="none" strike="noStrike" kern="1200" cap="none" spc="0" normalizeH="0" baseline="0" noProof="0" dirty="0">
              <a:ln>
                <a:noFill/>
              </a:ln>
              <a:solidFill>
                <a:srgbClr val="15397F"/>
              </a:solidFill>
              <a:effectLst/>
              <a:uLnTx/>
              <a:uFillTx/>
              <a:latin typeface="Arial"/>
              <a:ea typeface="+mn-ea"/>
              <a:cs typeface="Arial"/>
            </a:endParaRPr>
          </a:p>
        </p:txBody>
      </p:sp>
      <p:sp>
        <p:nvSpPr>
          <p:cNvPr id="67" name="object 55">
            <a:extLst>
              <a:ext uri="{FF2B5EF4-FFF2-40B4-BE49-F238E27FC236}">
                <a16:creationId xmlns:a16="http://schemas.microsoft.com/office/drawing/2014/main" id="{FC0AC599-A8EF-4D4F-EC18-7A54366897D6}"/>
              </a:ext>
            </a:extLst>
          </p:cNvPr>
          <p:cNvSpPr txBox="1"/>
          <p:nvPr/>
        </p:nvSpPr>
        <p:spPr>
          <a:xfrm>
            <a:off x="6226012" y="5443682"/>
            <a:ext cx="142240" cy="27813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650" b="1" i="0" u="none" strike="noStrike" kern="1200" cap="none" spc="0" normalizeH="0" baseline="0" noProof="0">
                <a:ln>
                  <a:noFill/>
                </a:ln>
                <a:solidFill>
                  <a:srgbClr val="FFFFFF"/>
                </a:solidFill>
                <a:effectLst/>
                <a:uLnTx/>
                <a:uFillTx/>
                <a:latin typeface="Arial"/>
                <a:ea typeface="+mn-ea"/>
                <a:cs typeface="Arial"/>
              </a:rPr>
              <a:t>4</a:t>
            </a:r>
            <a:endParaRPr kumimoji="0" sz="1650" b="0" i="0" u="none" strike="noStrike" kern="1200" cap="none" spc="0" normalizeH="0" baseline="0" noProof="0">
              <a:ln>
                <a:noFill/>
              </a:ln>
              <a:solidFill>
                <a:srgbClr val="15397F"/>
              </a:solidFill>
              <a:effectLst/>
              <a:uLnTx/>
              <a:uFillTx/>
              <a:latin typeface="Arial"/>
              <a:ea typeface="+mn-ea"/>
              <a:cs typeface="Arial"/>
            </a:endParaRPr>
          </a:p>
        </p:txBody>
      </p:sp>
      <p:sp>
        <p:nvSpPr>
          <p:cNvPr id="68" name="object 56">
            <a:extLst>
              <a:ext uri="{FF2B5EF4-FFF2-40B4-BE49-F238E27FC236}">
                <a16:creationId xmlns:a16="http://schemas.microsoft.com/office/drawing/2014/main" id="{7443250A-87B4-96B2-5467-314EE3A7E5F6}"/>
              </a:ext>
            </a:extLst>
          </p:cNvPr>
          <p:cNvSpPr txBox="1"/>
          <p:nvPr/>
        </p:nvSpPr>
        <p:spPr>
          <a:xfrm>
            <a:off x="2340153" y="5448093"/>
            <a:ext cx="142240" cy="27813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650" b="1" i="0" u="none" strike="noStrike" kern="1200" cap="none" spc="0" normalizeH="0" baseline="0" noProof="0">
                <a:ln>
                  <a:noFill/>
                </a:ln>
                <a:solidFill>
                  <a:srgbClr val="FFFFFF"/>
                </a:solidFill>
                <a:effectLst/>
                <a:uLnTx/>
                <a:uFillTx/>
                <a:latin typeface="Arial"/>
                <a:ea typeface="+mn-ea"/>
                <a:cs typeface="Arial"/>
              </a:rPr>
              <a:t>2</a:t>
            </a:r>
            <a:endParaRPr kumimoji="0" sz="1650" b="0" i="0" u="none" strike="noStrike" kern="1200" cap="none" spc="0" normalizeH="0" baseline="0" noProof="0">
              <a:ln>
                <a:noFill/>
              </a:ln>
              <a:solidFill>
                <a:srgbClr val="15397F"/>
              </a:solidFill>
              <a:effectLst/>
              <a:uLnTx/>
              <a:uFillTx/>
              <a:latin typeface="Arial"/>
              <a:ea typeface="+mn-ea"/>
              <a:cs typeface="Arial"/>
            </a:endParaRPr>
          </a:p>
        </p:txBody>
      </p:sp>
      <p:sp>
        <p:nvSpPr>
          <p:cNvPr id="69" name="object 57">
            <a:extLst>
              <a:ext uri="{FF2B5EF4-FFF2-40B4-BE49-F238E27FC236}">
                <a16:creationId xmlns:a16="http://schemas.microsoft.com/office/drawing/2014/main" id="{77878CAE-F761-FA95-475A-8558421FE376}"/>
              </a:ext>
            </a:extLst>
          </p:cNvPr>
          <p:cNvSpPr txBox="1"/>
          <p:nvPr/>
        </p:nvSpPr>
        <p:spPr>
          <a:xfrm>
            <a:off x="8108944" y="5443682"/>
            <a:ext cx="142240" cy="27813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650" b="1" i="0" u="none" strike="noStrike" kern="1200" cap="none" spc="0" normalizeH="0" baseline="0" noProof="0">
                <a:ln>
                  <a:noFill/>
                </a:ln>
                <a:solidFill>
                  <a:srgbClr val="FFFFFF"/>
                </a:solidFill>
                <a:effectLst/>
                <a:uLnTx/>
                <a:uFillTx/>
                <a:latin typeface="Arial"/>
                <a:ea typeface="+mn-ea"/>
                <a:cs typeface="Arial"/>
              </a:rPr>
              <a:t>5</a:t>
            </a:r>
            <a:endParaRPr kumimoji="0" sz="1650" b="0" i="0" u="none" strike="noStrike" kern="1200" cap="none" spc="0" normalizeH="0" baseline="0" noProof="0">
              <a:ln>
                <a:noFill/>
              </a:ln>
              <a:solidFill>
                <a:srgbClr val="15397F"/>
              </a:solidFill>
              <a:effectLst/>
              <a:uLnTx/>
              <a:uFillTx/>
              <a:latin typeface="Arial"/>
              <a:ea typeface="+mn-ea"/>
              <a:cs typeface="Arial"/>
            </a:endParaRPr>
          </a:p>
        </p:txBody>
      </p:sp>
      <p:sp>
        <p:nvSpPr>
          <p:cNvPr id="70" name="object 58">
            <a:extLst>
              <a:ext uri="{FF2B5EF4-FFF2-40B4-BE49-F238E27FC236}">
                <a16:creationId xmlns:a16="http://schemas.microsoft.com/office/drawing/2014/main" id="{C7FEFAB0-B4FB-5978-0BC3-42F24C314BB0}"/>
              </a:ext>
            </a:extLst>
          </p:cNvPr>
          <p:cNvSpPr txBox="1"/>
          <p:nvPr/>
        </p:nvSpPr>
        <p:spPr>
          <a:xfrm>
            <a:off x="4283083" y="5448093"/>
            <a:ext cx="142240" cy="27813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650" b="1" i="0" u="none" strike="noStrike" kern="1200" cap="none" spc="0" normalizeH="0" baseline="0" noProof="0">
                <a:ln>
                  <a:noFill/>
                </a:ln>
                <a:solidFill>
                  <a:srgbClr val="FFFFFF"/>
                </a:solidFill>
                <a:effectLst/>
                <a:uLnTx/>
                <a:uFillTx/>
                <a:latin typeface="Arial"/>
                <a:ea typeface="+mn-ea"/>
                <a:cs typeface="Arial"/>
              </a:rPr>
              <a:t>3</a:t>
            </a:r>
            <a:endParaRPr kumimoji="0" sz="1650" b="0" i="0" u="none" strike="noStrike" kern="1200" cap="none" spc="0" normalizeH="0" baseline="0" noProof="0">
              <a:ln>
                <a:noFill/>
              </a:ln>
              <a:solidFill>
                <a:srgbClr val="15397F"/>
              </a:solidFill>
              <a:effectLst/>
              <a:uLnTx/>
              <a:uFillTx/>
              <a:latin typeface="Arial"/>
              <a:ea typeface="+mn-ea"/>
              <a:cs typeface="Arial"/>
            </a:endParaRPr>
          </a:p>
        </p:txBody>
      </p:sp>
      <p:sp>
        <p:nvSpPr>
          <p:cNvPr id="71" name="object 59">
            <a:extLst>
              <a:ext uri="{FF2B5EF4-FFF2-40B4-BE49-F238E27FC236}">
                <a16:creationId xmlns:a16="http://schemas.microsoft.com/office/drawing/2014/main" id="{B240C297-778B-1381-5608-59E1BC0F095C}"/>
              </a:ext>
            </a:extLst>
          </p:cNvPr>
          <p:cNvSpPr txBox="1"/>
          <p:nvPr/>
        </p:nvSpPr>
        <p:spPr>
          <a:xfrm>
            <a:off x="10051874" y="5443682"/>
            <a:ext cx="142240" cy="27813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650" b="1" i="0" u="none" strike="noStrike" kern="1200" cap="none" spc="0" normalizeH="0" baseline="0" noProof="0">
                <a:ln>
                  <a:noFill/>
                </a:ln>
                <a:solidFill>
                  <a:srgbClr val="FFFFFF"/>
                </a:solidFill>
                <a:effectLst/>
                <a:uLnTx/>
                <a:uFillTx/>
                <a:latin typeface="Arial"/>
                <a:ea typeface="+mn-ea"/>
                <a:cs typeface="Arial"/>
              </a:rPr>
              <a:t>6</a:t>
            </a:r>
            <a:endParaRPr kumimoji="0" sz="1650" b="0" i="0" u="none" strike="noStrike" kern="1200" cap="none" spc="0" normalizeH="0" baseline="0" noProof="0">
              <a:ln>
                <a:noFill/>
              </a:ln>
              <a:solidFill>
                <a:srgbClr val="15397F"/>
              </a:solidFill>
              <a:effectLst/>
              <a:uLnTx/>
              <a:uFillTx/>
              <a:latin typeface="Arial"/>
              <a:ea typeface="+mn-ea"/>
              <a:cs typeface="Arial"/>
            </a:endParaRPr>
          </a:p>
        </p:txBody>
      </p:sp>
      <p:pic>
        <p:nvPicPr>
          <p:cNvPr id="72" name="object 60">
            <a:extLst>
              <a:ext uri="{FF2B5EF4-FFF2-40B4-BE49-F238E27FC236}">
                <a16:creationId xmlns:a16="http://schemas.microsoft.com/office/drawing/2014/main" id="{D8E275D7-9B1F-C38E-C78D-F9CC8E36600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484860" y="6525628"/>
            <a:ext cx="164864" cy="171614"/>
          </a:xfrm>
          <a:prstGeom prst="rect">
            <a:avLst/>
          </a:prstGeom>
        </p:spPr>
      </p:pic>
      <p:sp>
        <p:nvSpPr>
          <p:cNvPr id="73" name="object 61">
            <a:extLst>
              <a:ext uri="{FF2B5EF4-FFF2-40B4-BE49-F238E27FC236}">
                <a16:creationId xmlns:a16="http://schemas.microsoft.com/office/drawing/2014/main" id="{A466342A-9ADB-EB71-1CC4-514AC5EEB132}"/>
              </a:ext>
            </a:extLst>
          </p:cNvPr>
          <p:cNvSpPr txBox="1"/>
          <p:nvPr/>
        </p:nvSpPr>
        <p:spPr>
          <a:xfrm>
            <a:off x="2411706" y="6501503"/>
            <a:ext cx="1548130" cy="221615"/>
          </a:xfrm>
          <a:prstGeom prst="rect">
            <a:avLst/>
          </a:prstGeom>
        </p:spPr>
        <p:txBody>
          <a:bodyPr vert="horz" wrap="square" lIns="0" tIns="29209" rIns="0" bIns="0" rtlCol="0">
            <a:spAutoFit/>
          </a:bodyPr>
          <a:lstStyle/>
          <a:p>
            <a:pPr marL="105410" marR="0" lvl="0" indent="0" algn="l" defTabSz="914400" rtl="0" eaLnBrk="1" fontAlgn="auto" latinLnBrk="0" hangingPunct="1">
              <a:lnSpc>
                <a:spcPct val="100000"/>
              </a:lnSpc>
              <a:spcBef>
                <a:spcPts val="229"/>
              </a:spcBef>
              <a:spcAft>
                <a:spcPts val="0"/>
              </a:spcAft>
              <a:buClrTx/>
              <a:buSzTx/>
              <a:buFontTx/>
              <a:buNone/>
              <a:tabLst>
                <a:tab pos="412115" algn="l"/>
              </a:tabLst>
              <a:defRPr/>
            </a:pPr>
            <a:r>
              <a:rPr kumimoji="0" sz="1125" b="1" i="0" u="none" strike="noStrike" kern="1200" cap="none" spc="-37" normalizeH="0" baseline="3703" noProof="0">
                <a:ln>
                  <a:noFill/>
                </a:ln>
                <a:solidFill>
                  <a:srgbClr val="FFFFFF"/>
                </a:solidFill>
                <a:effectLst/>
                <a:uLnTx/>
                <a:uFillTx/>
                <a:latin typeface="Arial"/>
                <a:ea typeface="+mn-ea"/>
                <a:cs typeface="Arial"/>
              </a:rPr>
              <a:t>80</a:t>
            </a:r>
            <a:r>
              <a:rPr kumimoji="0" sz="1125" b="1" i="0" u="none" strike="noStrike" kern="1200" cap="none" spc="0" normalizeH="0" baseline="3703" noProof="0">
                <a:ln>
                  <a:noFill/>
                </a:ln>
                <a:solidFill>
                  <a:srgbClr val="FFFFFF"/>
                </a:solidFill>
                <a:effectLst/>
                <a:uLnTx/>
                <a:uFillTx/>
                <a:latin typeface="Arial"/>
                <a:ea typeface="+mn-ea"/>
                <a:cs typeface="Arial"/>
              </a:rPr>
              <a:t>	</a:t>
            </a:r>
            <a:r>
              <a:rPr kumimoji="0" sz="1000" b="1" i="0" u="none" strike="noStrike" kern="1200" cap="none" spc="0" normalizeH="0" baseline="0" noProof="0">
                <a:ln>
                  <a:noFill/>
                </a:ln>
                <a:solidFill>
                  <a:srgbClr val="FFFFFF"/>
                </a:solidFill>
                <a:effectLst/>
                <a:uLnTx/>
                <a:uFillTx/>
                <a:latin typeface="Arial"/>
                <a:ea typeface="+mn-ea"/>
                <a:cs typeface="Arial"/>
              </a:rPr>
              <a:t>Canoe</a:t>
            </a:r>
            <a:r>
              <a:rPr kumimoji="0" sz="1000" b="1" i="0" u="none" strike="noStrike" kern="1200" cap="none" spc="-60" normalizeH="0" baseline="0" noProof="0">
                <a:ln>
                  <a:noFill/>
                </a:ln>
                <a:solidFill>
                  <a:srgbClr val="FFFFFF"/>
                </a:solidFill>
                <a:effectLst/>
                <a:uLnTx/>
                <a:uFillTx/>
                <a:latin typeface="Arial"/>
                <a:ea typeface="+mn-ea"/>
                <a:cs typeface="Arial"/>
              </a:rPr>
              <a:t> </a:t>
            </a:r>
            <a:r>
              <a:rPr kumimoji="0" sz="1000" b="1" i="0" u="none" strike="noStrike" kern="1200" cap="none" spc="-10" normalizeH="0" baseline="0" noProof="0">
                <a:ln>
                  <a:noFill/>
                </a:ln>
                <a:solidFill>
                  <a:srgbClr val="FFFFFF"/>
                </a:solidFill>
                <a:effectLst/>
                <a:uLnTx/>
                <a:uFillTx/>
                <a:latin typeface="Arial"/>
                <a:ea typeface="+mn-ea"/>
                <a:cs typeface="Arial"/>
              </a:rPr>
              <a:t>Creek</a:t>
            </a:r>
            <a:endParaRPr kumimoji="0" sz="1000" b="0" i="0" u="none" strike="noStrike" kern="1200" cap="none" spc="0" normalizeH="0" baseline="0" noProof="0">
              <a:ln>
                <a:noFill/>
              </a:ln>
              <a:solidFill>
                <a:srgbClr val="15397F"/>
              </a:solidFill>
              <a:effectLst/>
              <a:uLnTx/>
              <a:uFillTx/>
              <a:latin typeface="Arial"/>
              <a:ea typeface="+mn-ea"/>
              <a:cs typeface="Arial"/>
            </a:endParaRPr>
          </a:p>
        </p:txBody>
      </p:sp>
      <p:pic>
        <p:nvPicPr>
          <p:cNvPr id="74" name="object 62">
            <a:extLst>
              <a:ext uri="{FF2B5EF4-FFF2-40B4-BE49-F238E27FC236}">
                <a16:creationId xmlns:a16="http://schemas.microsoft.com/office/drawing/2014/main" id="{EF75B9CD-D4F7-9E8F-B1FF-A797C963F3E9}"/>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8253651" y="6521215"/>
            <a:ext cx="164864" cy="171615"/>
          </a:xfrm>
          <a:prstGeom prst="rect">
            <a:avLst/>
          </a:prstGeom>
        </p:spPr>
      </p:pic>
      <p:sp>
        <p:nvSpPr>
          <p:cNvPr id="75" name="object 63">
            <a:extLst>
              <a:ext uri="{FF2B5EF4-FFF2-40B4-BE49-F238E27FC236}">
                <a16:creationId xmlns:a16="http://schemas.microsoft.com/office/drawing/2014/main" id="{8C5E4253-3D1D-5A44-E877-E98D6710A5A1}"/>
              </a:ext>
            </a:extLst>
          </p:cNvPr>
          <p:cNvSpPr txBox="1"/>
          <p:nvPr/>
        </p:nvSpPr>
        <p:spPr>
          <a:xfrm>
            <a:off x="8180504" y="6497095"/>
            <a:ext cx="1548130" cy="221615"/>
          </a:xfrm>
          <a:prstGeom prst="rect">
            <a:avLst/>
          </a:prstGeom>
        </p:spPr>
        <p:txBody>
          <a:bodyPr vert="horz" wrap="square" lIns="0" tIns="29209" rIns="0" bIns="0" rtlCol="0">
            <a:spAutoFit/>
          </a:bodyPr>
          <a:lstStyle/>
          <a:p>
            <a:pPr marL="105410" marR="0" lvl="0" indent="0" algn="l" defTabSz="914400" rtl="0" eaLnBrk="1" fontAlgn="auto" latinLnBrk="0" hangingPunct="1">
              <a:lnSpc>
                <a:spcPct val="100000"/>
              </a:lnSpc>
              <a:spcBef>
                <a:spcPts val="229"/>
              </a:spcBef>
              <a:spcAft>
                <a:spcPts val="0"/>
              </a:spcAft>
              <a:buClrTx/>
              <a:buSzTx/>
              <a:buFontTx/>
              <a:buNone/>
              <a:tabLst>
                <a:tab pos="464184" algn="l"/>
              </a:tabLst>
              <a:defRPr/>
            </a:pPr>
            <a:r>
              <a:rPr kumimoji="0" sz="1125" b="1" i="0" u="none" strike="noStrike" kern="1200" cap="none" spc="-37" normalizeH="0" baseline="3703" noProof="0">
                <a:ln>
                  <a:noFill/>
                </a:ln>
                <a:solidFill>
                  <a:srgbClr val="FFFFFF"/>
                </a:solidFill>
                <a:effectLst/>
                <a:uLnTx/>
                <a:uFillTx/>
                <a:latin typeface="Arial"/>
                <a:ea typeface="+mn-ea"/>
                <a:cs typeface="Arial"/>
              </a:rPr>
              <a:t>80</a:t>
            </a:r>
            <a:r>
              <a:rPr kumimoji="0" sz="1125" b="1" i="0" u="none" strike="noStrike" kern="1200" cap="none" spc="0" normalizeH="0" baseline="3703" noProof="0">
                <a:ln>
                  <a:noFill/>
                </a:ln>
                <a:solidFill>
                  <a:srgbClr val="FFFFFF"/>
                </a:solidFill>
                <a:effectLst/>
                <a:uLnTx/>
                <a:uFillTx/>
                <a:latin typeface="Arial"/>
                <a:ea typeface="+mn-ea"/>
                <a:cs typeface="Arial"/>
              </a:rPr>
              <a:t>	</a:t>
            </a:r>
            <a:r>
              <a:rPr kumimoji="0" sz="1000" b="1" i="0" u="none" strike="noStrike" kern="1200" cap="none" spc="-10" normalizeH="0" baseline="0" noProof="0">
                <a:ln>
                  <a:noFill/>
                </a:ln>
                <a:solidFill>
                  <a:srgbClr val="FFFFFF"/>
                </a:solidFill>
                <a:effectLst/>
                <a:uLnTx/>
                <a:uFillTx/>
                <a:latin typeface="Arial"/>
                <a:ea typeface="+mn-ea"/>
                <a:cs typeface="Arial"/>
              </a:rPr>
              <a:t>Nescopeck</a:t>
            </a:r>
            <a:endParaRPr kumimoji="0" sz="1000" b="0" i="0" u="none" strike="noStrike" kern="1200" cap="none" spc="0" normalizeH="0" baseline="0" noProof="0">
              <a:ln>
                <a:noFill/>
              </a:ln>
              <a:solidFill>
                <a:srgbClr val="15397F"/>
              </a:solidFill>
              <a:effectLst/>
              <a:uLnTx/>
              <a:uFillTx/>
              <a:latin typeface="Arial"/>
              <a:ea typeface="+mn-ea"/>
              <a:cs typeface="Arial"/>
            </a:endParaRPr>
          </a:p>
        </p:txBody>
      </p:sp>
      <p:pic>
        <p:nvPicPr>
          <p:cNvPr id="76" name="object 64">
            <a:extLst>
              <a:ext uri="{FF2B5EF4-FFF2-40B4-BE49-F238E27FC236}">
                <a16:creationId xmlns:a16="http://schemas.microsoft.com/office/drawing/2014/main" id="{18C50C10-4948-0398-A7F0-9B39D929CCB9}"/>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4385770" y="6525628"/>
            <a:ext cx="164864" cy="171614"/>
          </a:xfrm>
          <a:prstGeom prst="rect">
            <a:avLst/>
          </a:prstGeom>
        </p:spPr>
      </p:pic>
      <p:sp>
        <p:nvSpPr>
          <p:cNvPr id="77" name="object 65">
            <a:extLst>
              <a:ext uri="{FF2B5EF4-FFF2-40B4-BE49-F238E27FC236}">
                <a16:creationId xmlns:a16="http://schemas.microsoft.com/office/drawing/2014/main" id="{0C316846-43F5-130A-B566-3BCD7C2A22B6}"/>
              </a:ext>
            </a:extLst>
          </p:cNvPr>
          <p:cNvSpPr txBox="1"/>
          <p:nvPr/>
        </p:nvSpPr>
        <p:spPr>
          <a:xfrm>
            <a:off x="4362066" y="6501503"/>
            <a:ext cx="1548130" cy="221615"/>
          </a:xfrm>
          <a:prstGeom prst="rect">
            <a:avLst/>
          </a:prstGeom>
        </p:spPr>
        <p:txBody>
          <a:bodyPr vert="horz" wrap="square" lIns="0" tIns="29209" rIns="0" bIns="0" rtlCol="0">
            <a:spAutoFit/>
          </a:bodyPr>
          <a:lstStyle/>
          <a:p>
            <a:pPr marL="55880" marR="0" lvl="0" indent="0" algn="l" defTabSz="914400" rtl="0" eaLnBrk="1" fontAlgn="auto" latinLnBrk="0" hangingPunct="1">
              <a:lnSpc>
                <a:spcPct val="100000"/>
              </a:lnSpc>
              <a:spcBef>
                <a:spcPts val="229"/>
              </a:spcBef>
              <a:spcAft>
                <a:spcPts val="0"/>
              </a:spcAft>
              <a:buClrTx/>
              <a:buSzTx/>
              <a:buFontTx/>
              <a:buNone/>
              <a:tabLst>
                <a:tab pos="426084" algn="l"/>
              </a:tabLst>
              <a:defRPr/>
            </a:pPr>
            <a:r>
              <a:rPr kumimoji="0" sz="1125" b="1" i="0" u="none" strike="noStrike" kern="1200" cap="none" spc="-37" normalizeH="0" baseline="3703" noProof="0">
                <a:ln>
                  <a:noFill/>
                </a:ln>
                <a:solidFill>
                  <a:srgbClr val="FFFFFF"/>
                </a:solidFill>
                <a:effectLst/>
                <a:uLnTx/>
                <a:uFillTx/>
                <a:latin typeface="Arial"/>
                <a:ea typeface="+mn-ea"/>
                <a:cs typeface="Arial"/>
              </a:rPr>
              <a:t>78</a:t>
            </a:r>
            <a:r>
              <a:rPr kumimoji="0" sz="1125" b="1" i="0" u="none" strike="noStrike" kern="1200" cap="none" spc="0" normalizeH="0" baseline="3703" noProof="0">
                <a:ln>
                  <a:noFill/>
                </a:ln>
                <a:solidFill>
                  <a:srgbClr val="FFFFFF"/>
                </a:solidFill>
                <a:effectLst/>
                <a:uLnTx/>
                <a:uFillTx/>
                <a:latin typeface="Arial"/>
                <a:ea typeface="+mn-ea"/>
                <a:cs typeface="Arial"/>
              </a:rPr>
              <a:t>	</a:t>
            </a:r>
            <a:r>
              <a:rPr kumimoji="0" sz="1000" b="1" i="0" u="none" strike="noStrike" kern="1200" cap="none" spc="-10" normalizeH="0" baseline="0" noProof="0">
                <a:ln>
                  <a:noFill/>
                </a:ln>
                <a:solidFill>
                  <a:srgbClr val="FFFFFF"/>
                </a:solidFill>
                <a:effectLst/>
                <a:uLnTx/>
                <a:uFillTx/>
                <a:latin typeface="Arial"/>
                <a:ea typeface="+mn-ea"/>
                <a:cs typeface="Arial"/>
              </a:rPr>
              <a:t>Lenhartsville</a:t>
            </a:r>
            <a:endParaRPr kumimoji="0" sz="1000" b="0" i="0" u="none" strike="noStrike" kern="1200" cap="none" spc="0" normalizeH="0" baseline="0" noProof="0">
              <a:ln>
                <a:noFill/>
              </a:ln>
              <a:solidFill>
                <a:srgbClr val="15397F"/>
              </a:solidFill>
              <a:effectLst/>
              <a:uLnTx/>
              <a:uFillTx/>
              <a:latin typeface="Arial"/>
              <a:ea typeface="+mn-ea"/>
              <a:cs typeface="Arial"/>
            </a:endParaRPr>
          </a:p>
        </p:txBody>
      </p:sp>
      <p:pic>
        <p:nvPicPr>
          <p:cNvPr id="78" name="object 66">
            <a:extLst>
              <a:ext uri="{FF2B5EF4-FFF2-40B4-BE49-F238E27FC236}">
                <a16:creationId xmlns:a16="http://schemas.microsoft.com/office/drawing/2014/main" id="{772B525E-4297-D947-0CDD-B809F95767EA}"/>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10154561" y="6521215"/>
            <a:ext cx="164864" cy="171615"/>
          </a:xfrm>
          <a:prstGeom prst="rect">
            <a:avLst/>
          </a:prstGeom>
        </p:spPr>
      </p:pic>
      <p:sp>
        <p:nvSpPr>
          <p:cNvPr id="79" name="object 67">
            <a:extLst>
              <a:ext uri="{FF2B5EF4-FFF2-40B4-BE49-F238E27FC236}">
                <a16:creationId xmlns:a16="http://schemas.microsoft.com/office/drawing/2014/main" id="{9CF36377-87A3-DB64-AB31-67FE7E0ACD0A}"/>
              </a:ext>
            </a:extLst>
          </p:cNvPr>
          <p:cNvSpPr txBox="1"/>
          <p:nvPr/>
        </p:nvSpPr>
        <p:spPr>
          <a:xfrm>
            <a:off x="10130864" y="6497095"/>
            <a:ext cx="1548130" cy="221615"/>
          </a:xfrm>
          <a:prstGeom prst="rect">
            <a:avLst/>
          </a:prstGeom>
        </p:spPr>
        <p:txBody>
          <a:bodyPr vert="horz" wrap="square" lIns="0" tIns="29209" rIns="0" bIns="0" rtlCol="0">
            <a:spAutoFit/>
          </a:bodyPr>
          <a:lstStyle/>
          <a:p>
            <a:pPr marL="55880" marR="0" lvl="0" indent="0" algn="l" defTabSz="914400" rtl="0" eaLnBrk="1" fontAlgn="auto" latinLnBrk="0" hangingPunct="1">
              <a:lnSpc>
                <a:spcPct val="100000"/>
              </a:lnSpc>
              <a:spcBef>
                <a:spcPts val="229"/>
              </a:spcBef>
              <a:spcAft>
                <a:spcPts val="0"/>
              </a:spcAft>
              <a:buClrTx/>
              <a:buSzTx/>
              <a:buFontTx/>
              <a:buNone/>
              <a:tabLst>
                <a:tab pos="474980" algn="l"/>
              </a:tabLst>
              <a:defRPr/>
            </a:pPr>
            <a:r>
              <a:rPr kumimoji="0" sz="1125" b="1" i="0" u="none" strike="noStrike" kern="1200" cap="none" spc="-37" normalizeH="0" baseline="3703" noProof="0">
                <a:ln>
                  <a:noFill/>
                </a:ln>
                <a:solidFill>
                  <a:srgbClr val="FFFFFF"/>
                </a:solidFill>
                <a:effectLst/>
                <a:uLnTx/>
                <a:uFillTx/>
                <a:latin typeface="Arial"/>
                <a:ea typeface="+mn-ea"/>
                <a:cs typeface="Arial"/>
              </a:rPr>
              <a:t>80</a:t>
            </a:r>
            <a:r>
              <a:rPr kumimoji="0" sz="1125" b="1" i="0" u="none" strike="noStrike" kern="1200" cap="none" spc="0" normalizeH="0" baseline="3703" noProof="0">
                <a:ln>
                  <a:noFill/>
                </a:ln>
                <a:solidFill>
                  <a:srgbClr val="FFFFFF"/>
                </a:solidFill>
                <a:effectLst/>
                <a:uLnTx/>
                <a:uFillTx/>
                <a:latin typeface="Arial"/>
                <a:ea typeface="+mn-ea"/>
                <a:cs typeface="Arial"/>
              </a:rPr>
              <a:t>	</a:t>
            </a:r>
            <a:r>
              <a:rPr kumimoji="0" sz="1000" b="1" i="0" u="none" strike="noStrike" kern="1200" cap="none" spc="0" normalizeH="0" baseline="0" noProof="0">
                <a:ln>
                  <a:noFill/>
                </a:ln>
                <a:solidFill>
                  <a:srgbClr val="FFFFFF"/>
                </a:solidFill>
                <a:effectLst/>
                <a:uLnTx/>
                <a:uFillTx/>
                <a:latin typeface="Arial"/>
                <a:ea typeface="+mn-ea"/>
                <a:cs typeface="Arial"/>
              </a:rPr>
              <a:t>North</a:t>
            </a:r>
            <a:r>
              <a:rPr kumimoji="0" sz="1000" b="1" i="0" u="none" strike="noStrike" kern="1200" cap="none" spc="-55" normalizeH="0" baseline="0" noProof="0">
                <a:ln>
                  <a:noFill/>
                </a:ln>
                <a:solidFill>
                  <a:srgbClr val="FFFFFF"/>
                </a:solidFill>
                <a:effectLst/>
                <a:uLnTx/>
                <a:uFillTx/>
                <a:latin typeface="Arial"/>
                <a:ea typeface="+mn-ea"/>
                <a:cs typeface="Arial"/>
              </a:rPr>
              <a:t> </a:t>
            </a:r>
            <a:r>
              <a:rPr kumimoji="0" sz="1000" b="1" i="0" u="none" strike="noStrike" kern="1200" cap="none" spc="-20" normalizeH="0" baseline="0" noProof="0">
                <a:ln>
                  <a:noFill/>
                </a:ln>
                <a:solidFill>
                  <a:srgbClr val="FFFFFF"/>
                </a:solidFill>
                <a:effectLst/>
                <a:uLnTx/>
                <a:uFillTx/>
                <a:latin typeface="Arial"/>
                <a:ea typeface="+mn-ea"/>
                <a:cs typeface="Arial"/>
              </a:rPr>
              <a:t>Fork</a:t>
            </a:r>
            <a:endParaRPr kumimoji="0" sz="1000" b="0" i="0" u="none" strike="noStrike" kern="1200" cap="none" spc="0" normalizeH="0" baseline="0" noProof="0">
              <a:ln>
                <a:noFill/>
              </a:ln>
              <a:solidFill>
                <a:srgbClr val="15397F"/>
              </a:solidFill>
              <a:effectLst/>
              <a:uLnTx/>
              <a:uFillTx/>
              <a:latin typeface="Arial"/>
              <a:ea typeface="+mn-ea"/>
              <a:cs typeface="Arial"/>
            </a:endParaRPr>
          </a:p>
        </p:txBody>
      </p:sp>
      <p:pic>
        <p:nvPicPr>
          <p:cNvPr id="80" name="object 68">
            <a:extLst>
              <a:ext uri="{FF2B5EF4-FFF2-40B4-BE49-F238E27FC236}">
                <a16:creationId xmlns:a16="http://schemas.microsoft.com/office/drawing/2014/main" id="{669EE0EE-E39B-F871-92F0-E103AD8D2FEF}"/>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560537" y="6525628"/>
            <a:ext cx="164864" cy="171614"/>
          </a:xfrm>
          <a:prstGeom prst="rect">
            <a:avLst/>
          </a:prstGeom>
        </p:spPr>
      </p:pic>
      <p:sp>
        <p:nvSpPr>
          <p:cNvPr id="81" name="object 69">
            <a:extLst>
              <a:ext uri="{FF2B5EF4-FFF2-40B4-BE49-F238E27FC236}">
                <a16:creationId xmlns:a16="http://schemas.microsoft.com/office/drawing/2014/main" id="{2C5808D5-ED3C-22E7-B7CF-B6C1A0572497}"/>
              </a:ext>
            </a:extLst>
          </p:cNvPr>
          <p:cNvSpPr txBox="1"/>
          <p:nvPr/>
        </p:nvSpPr>
        <p:spPr>
          <a:xfrm>
            <a:off x="532318" y="6501503"/>
            <a:ext cx="1548130" cy="221615"/>
          </a:xfrm>
          <a:prstGeom prst="rect">
            <a:avLst/>
          </a:prstGeom>
        </p:spPr>
        <p:txBody>
          <a:bodyPr vert="horz" wrap="square" lIns="0" tIns="29209" rIns="0" bIns="0" rtlCol="0">
            <a:spAutoFit/>
          </a:bodyPr>
          <a:lstStyle/>
          <a:p>
            <a:pPr marL="60325" marR="0" lvl="0" indent="0" algn="l" defTabSz="914400" rtl="0" eaLnBrk="1" fontAlgn="auto" latinLnBrk="0" hangingPunct="1">
              <a:lnSpc>
                <a:spcPct val="100000"/>
              </a:lnSpc>
              <a:spcBef>
                <a:spcPts val="229"/>
              </a:spcBef>
              <a:spcAft>
                <a:spcPts val="0"/>
              </a:spcAft>
              <a:buClrTx/>
              <a:buSzTx/>
              <a:buFontTx/>
              <a:buNone/>
              <a:tabLst>
                <a:tab pos="384175" algn="l"/>
              </a:tabLst>
              <a:defRPr/>
            </a:pPr>
            <a:r>
              <a:rPr kumimoji="0" sz="1125" b="1" i="0" u="none" strike="noStrike" kern="1200" cap="none" spc="-37" normalizeH="0" baseline="3703" noProof="0" dirty="0">
                <a:ln>
                  <a:noFill/>
                </a:ln>
                <a:solidFill>
                  <a:srgbClr val="FFFFFF"/>
                </a:solidFill>
                <a:effectLst/>
                <a:uLnTx/>
                <a:uFillTx/>
                <a:latin typeface="Arial"/>
                <a:ea typeface="+mn-ea"/>
                <a:cs typeface="Arial"/>
              </a:rPr>
              <a:t>81</a:t>
            </a:r>
            <a:r>
              <a:rPr kumimoji="0" sz="1125" b="1" i="0" u="none" strike="noStrike" kern="1200" cap="none" spc="0" normalizeH="0" baseline="3703" noProof="0" dirty="0">
                <a:ln>
                  <a:noFill/>
                </a:ln>
                <a:solidFill>
                  <a:srgbClr val="FFFFFF"/>
                </a:solidFill>
                <a:effectLst/>
                <a:uLnTx/>
                <a:uFillTx/>
                <a:latin typeface="Arial"/>
                <a:ea typeface="+mn-ea"/>
                <a:cs typeface="Arial"/>
              </a:rPr>
              <a:t>	</a:t>
            </a:r>
            <a:r>
              <a:rPr kumimoji="0" sz="1000" b="1" i="0" u="none" strike="noStrike" kern="1200" cap="none" spc="-10" normalizeH="0" baseline="0" noProof="0" dirty="0">
                <a:ln>
                  <a:noFill/>
                </a:ln>
                <a:solidFill>
                  <a:srgbClr val="FFFFFF"/>
                </a:solidFill>
                <a:effectLst/>
                <a:uLnTx/>
                <a:uFillTx/>
                <a:latin typeface="Arial"/>
                <a:ea typeface="+mn-ea"/>
                <a:cs typeface="Arial"/>
              </a:rPr>
              <a:t>Susquehanna</a:t>
            </a:r>
            <a:endParaRPr kumimoji="0" sz="1000" b="0" i="0" u="none" strike="noStrike" kern="1200" cap="none" spc="0" normalizeH="0" baseline="0" noProof="0" dirty="0">
              <a:ln>
                <a:noFill/>
              </a:ln>
              <a:solidFill>
                <a:srgbClr val="15397F"/>
              </a:solidFill>
              <a:effectLst/>
              <a:uLnTx/>
              <a:uFillTx/>
              <a:latin typeface="Arial"/>
              <a:ea typeface="+mn-ea"/>
              <a:cs typeface="Arial"/>
            </a:endParaRPr>
          </a:p>
        </p:txBody>
      </p:sp>
      <p:pic>
        <p:nvPicPr>
          <p:cNvPr id="82" name="object 70">
            <a:extLst>
              <a:ext uri="{FF2B5EF4-FFF2-40B4-BE49-F238E27FC236}">
                <a16:creationId xmlns:a16="http://schemas.microsoft.com/office/drawing/2014/main" id="{629BE59B-AB4B-7C03-C2E4-0E847104E841}"/>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6329328" y="6521215"/>
            <a:ext cx="164864" cy="171615"/>
          </a:xfrm>
          <a:prstGeom prst="rect">
            <a:avLst/>
          </a:prstGeom>
        </p:spPr>
      </p:pic>
      <p:sp>
        <p:nvSpPr>
          <p:cNvPr id="83" name="object 71">
            <a:extLst>
              <a:ext uri="{FF2B5EF4-FFF2-40B4-BE49-F238E27FC236}">
                <a16:creationId xmlns:a16="http://schemas.microsoft.com/office/drawing/2014/main" id="{EC7172F5-9CF9-DB23-9C9E-2DFFE3872B74}"/>
              </a:ext>
            </a:extLst>
          </p:cNvPr>
          <p:cNvSpPr txBox="1"/>
          <p:nvPr/>
        </p:nvSpPr>
        <p:spPr>
          <a:xfrm>
            <a:off x="6301117" y="6497095"/>
            <a:ext cx="1548130" cy="221615"/>
          </a:xfrm>
          <a:prstGeom prst="rect">
            <a:avLst/>
          </a:prstGeom>
        </p:spPr>
        <p:txBody>
          <a:bodyPr vert="horz" wrap="square" lIns="0" tIns="29209" rIns="0" bIns="0" rtlCol="0">
            <a:spAutoFit/>
          </a:bodyPr>
          <a:lstStyle/>
          <a:p>
            <a:pPr marL="60325" marR="0" lvl="0" indent="0" algn="l" defTabSz="914400" rtl="0" eaLnBrk="1" fontAlgn="auto" latinLnBrk="0" hangingPunct="1">
              <a:lnSpc>
                <a:spcPct val="100000"/>
              </a:lnSpc>
              <a:spcBef>
                <a:spcPts val="229"/>
              </a:spcBef>
              <a:spcAft>
                <a:spcPts val="0"/>
              </a:spcAft>
              <a:buClrTx/>
              <a:buSzTx/>
              <a:buFontTx/>
              <a:buNone/>
              <a:tabLst>
                <a:tab pos="415290" algn="l"/>
              </a:tabLst>
              <a:defRPr/>
            </a:pPr>
            <a:r>
              <a:rPr kumimoji="0" sz="1125" b="1" i="0" u="none" strike="noStrike" kern="1200" cap="none" spc="-37" normalizeH="0" baseline="3703" noProof="0">
                <a:ln>
                  <a:noFill/>
                </a:ln>
                <a:solidFill>
                  <a:srgbClr val="FFFFFF"/>
                </a:solidFill>
                <a:effectLst/>
                <a:uLnTx/>
                <a:uFillTx/>
                <a:latin typeface="Arial"/>
                <a:ea typeface="+mn-ea"/>
                <a:cs typeface="Arial"/>
              </a:rPr>
              <a:t>80</a:t>
            </a:r>
            <a:r>
              <a:rPr kumimoji="0" sz="1125" b="1" i="0" u="none" strike="noStrike" kern="1200" cap="none" spc="0" normalizeH="0" baseline="3703" noProof="0">
                <a:ln>
                  <a:noFill/>
                </a:ln>
                <a:solidFill>
                  <a:srgbClr val="FFFFFF"/>
                </a:solidFill>
                <a:effectLst/>
                <a:uLnTx/>
                <a:uFillTx/>
                <a:latin typeface="Arial"/>
                <a:ea typeface="+mn-ea"/>
                <a:cs typeface="Arial"/>
              </a:rPr>
              <a:t>	</a:t>
            </a:r>
            <a:r>
              <a:rPr kumimoji="0" sz="1000" b="1" i="0" u="none" strike="noStrike" kern="1200" cap="none" spc="0" normalizeH="0" baseline="0" noProof="0">
                <a:ln>
                  <a:noFill/>
                </a:ln>
                <a:solidFill>
                  <a:srgbClr val="FFFFFF"/>
                </a:solidFill>
                <a:effectLst/>
                <a:uLnTx/>
                <a:uFillTx/>
                <a:latin typeface="Arial"/>
                <a:ea typeface="+mn-ea"/>
                <a:cs typeface="Arial"/>
              </a:rPr>
              <a:t>Lehigh</a:t>
            </a:r>
            <a:r>
              <a:rPr kumimoji="0" sz="1000" b="1" i="0" u="none" strike="noStrike" kern="1200" cap="none" spc="-40" normalizeH="0" baseline="0" noProof="0">
                <a:ln>
                  <a:noFill/>
                </a:ln>
                <a:solidFill>
                  <a:srgbClr val="FFFFFF"/>
                </a:solidFill>
                <a:effectLst/>
                <a:uLnTx/>
                <a:uFillTx/>
                <a:latin typeface="Arial"/>
                <a:ea typeface="+mn-ea"/>
                <a:cs typeface="Arial"/>
              </a:rPr>
              <a:t> </a:t>
            </a:r>
            <a:r>
              <a:rPr kumimoji="0" sz="1000" b="1" i="0" u="none" strike="noStrike" kern="1200" cap="none" spc="-10" normalizeH="0" baseline="0" noProof="0">
                <a:ln>
                  <a:noFill/>
                </a:ln>
                <a:solidFill>
                  <a:srgbClr val="FFFFFF"/>
                </a:solidFill>
                <a:effectLst/>
                <a:uLnTx/>
                <a:uFillTx/>
                <a:latin typeface="Arial"/>
                <a:ea typeface="+mn-ea"/>
                <a:cs typeface="Arial"/>
              </a:rPr>
              <a:t>River</a:t>
            </a:r>
            <a:endParaRPr kumimoji="0" sz="1000" b="0" i="0" u="none" strike="noStrike" kern="1200" cap="none" spc="0" normalizeH="0" baseline="0" noProof="0">
              <a:ln>
                <a:noFill/>
              </a:ln>
              <a:solidFill>
                <a:srgbClr val="15397F"/>
              </a:solidFill>
              <a:effectLst/>
              <a:uLnTx/>
              <a:uFillTx/>
              <a:latin typeface="Arial"/>
              <a:ea typeface="+mn-ea"/>
              <a:cs typeface="Arial"/>
            </a:endParaRPr>
          </a:p>
        </p:txBody>
      </p:sp>
      <p:sp>
        <p:nvSpPr>
          <p:cNvPr id="84" name="TextBox 83">
            <a:extLst>
              <a:ext uri="{FF2B5EF4-FFF2-40B4-BE49-F238E27FC236}">
                <a16:creationId xmlns:a16="http://schemas.microsoft.com/office/drawing/2014/main" id="{65F4B5E9-1B2C-122C-5183-0285345FDA28}"/>
              </a:ext>
            </a:extLst>
          </p:cNvPr>
          <p:cNvSpPr txBox="1"/>
          <p:nvPr/>
        </p:nvSpPr>
        <p:spPr>
          <a:xfrm>
            <a:off x="337270" y="1385270"/>
            <a:ext cx="4622113" cy="3600986"/>
          </a:xfrm>
          <a:prstGeom prst="rect">
            <a:avLst/>
          </a:prstGeom>
          <a:noFill/>
        </p:spPr>
        <p:txBody>
          <a:bodyPr wrap="square">
            <a:spAutoFit/>
          </a:bodyPr>
          <a:lstStyle/>
          <a:p>
            <a:pPr marL="465138" marR="0" lvl="0" indent="-465138" algn="l" defTabSz="914400" rtl="0" eaLnBrk="1" fontAlgn="auto" latinLnBrk="0" hangingPunct="1">
              <a:spcBef>
                <a:spcPts val="600"/>
              </a:spcBef>
              <a:spcAft>
                <a:spcPts val="600"/>
              </a:spcAft>
              <a:buClrTx/>
              <a:buSzTx/>
              <a:buFont typeface="Arial" panose="020B0604020202020204" pitchFamily="34" charset="0"/>
              <a:buBlip>
                <a:blip r:embed="rId13"/>
              </a:buBlip>
              <a:tabLst/>
              <a:defRPr/>
            </a:pPr>
            <a:r>
              <a:rPr kumimoji="0" lang="en-US" sz="2200" b="0" i="0" u="none" strike="noStrike" kern="1200" cap="none" spc="0" normalizeH="0" baseline="0" noProof="0" dirty="0">
                <a:ln>
                  <a:noFill/>
                </a:ln>
                <a:solidFill>
                  <a:srgbClr val="00205C"/>
                </a:solidFill>
                <a:effectLst/>
                <a:uLnTx/>
                <a:uFillTx/>
                <a:latin typeface="Arial" panose="020B0604020202020204" pitchFamily="34" charset="0"/>
                <a:ea typeface="+mn-ea"/>
                <a:cs typeface="Arial" panose="020B0604020202020204" pitchFamily="34" charset="0"/>
              </a:rPr>
              <a:t>Response to the RFP – DE proposal </a:t>
            </a:r>
            <a:r>
              <a:rPr kumimoji="0" lang="en-US" sz="2200" i="0" u="none" strike="noStrike" kern="1200" cap="none" spc="0" normalizeH="0" baseline="0" noProof="0" dirty="0">
                <a:ln>
                  <a:noFill/>
                </a:ln>
                <a:solidFill>
                  <a:srgbClr val="00205C"/>
                </a:solidFill>
                <a:effectLst/>
                <a:uLnTx/>
                <a:uFillTx/>
                <a:latin typeface="Arial" panose="020B0604020202020204" pitchFamily="34" charset="0"/>
                <a:ea typeface="+mn-ea"/>
                <a:cs typeface="Arial" panose="020B0604020202020204" pitchFamily="34" charset="0"/>
              </a:rPr>
              <a:t>recommended</a:t>
            </a:r>
            <a:r>
              <a:rPr kumimoji="0" lang="en-US" sz="2200" b="0" i="0" u="none" strike="noStrike" kern="1200" cap="none" spc="0" normalizeH="0" baseline="0" noProof="0" dirty="0">
                <a:ln>
                  <a:noFill/>
                </a:ln>
                <a:solidFill>
                  <a:srgbClr val="00205C"/>
                </a:solidFill>
                <a:effectLst/>
                <a:uLnTx/>
                <a:uFillTx/>
                <a:latin typeface="Arial" panose="020B0604020202020204" pitchFamily="34" charset="0"/>
                <a:ea typeface="+mn-ea"/>
                <a:cs typeface="Arial" panose="020B0604020202020204" pitchFamily="34" charset="0"/>
              </a:rPr>
              <a:t> </a:t>
            </a:r>
            <a:r>
              <a:rPr kumimoji="0" lang="en-US" sz="2200" i="0" u="none" strike="noStrike" kern="1200" cap="none" spc="0" normalizeH="0" baseline="0" noProof="0" dirty="0">
                <a:ln>
                  <a:noFill/>
                </a:ln>
                <a:solidFill>
                  <a:srgbClr val="00205C"/>
                </a:solidFill>
                <a:effectLst/>
                <a:uLnTx/>
                <a:uFillTx/>
                <a:latin typeface="Arial" panose="020B0604020202020204" pitchFamily="34" charset="0"/>
                <a:ea typeface="+mn-ea"/>
                <a:cs typeface="Arial" panose="020B0604020202020204" pitchFamily="34" charset="0"/>
              </a:rPr>
              <a:t>6 bridges;</a:t>
            </a:r>
            <a:r>
              <a:rPr kumimoji="0" lang="en-US" sz="2200" b="0" i="0" u="none" strike="noStrike" kern="1200" cap="none" spc="0" normalizeH="0" baseline="0" noProof="0" dirty="0">
                <a:ln>
                  <a:noFill/>
                </a:ln>
                <a:solidFill>
                  <a:srgbClr val="00205C"/>
                </a:solidFill>
                <a:effectLst/>
                <a:uLnTx/>
                <a:uFillTx/>
                <a:latin typeface="Arial" panose="020B0604020202020204" pitchFamily="34" charset="0"/>
                <a:ea typeface="+mn-ea"/>
                <a:cs typeface="Arial" panose="020B0604020202020204" pitchFamily="34" charset="0"/>
              </a:rPr>
              <a:t> Department concurred</a:t>
            </a:r>
          </a:p>
          <a:p>
            <a:pPr marL="465138" marR="0" lvl="0" indent="-465138" algn="l" defTabSz="914400" rtl="0" eaLnBrk="1" fontAlgn="auto" latinLnBrk="0" hangingPunct="1">
              <a:spcBef>
                <a:spcPts val="600"/>
              </a:spcBef>
              <a:spcAft>
                <a:spcPts val="600"/>
              </a:spcAft>
              <a:buClrTx/>
              <a:buSzTx/>
              <a:buFont typeface="Arial" panose="020B0604020202020204" pitchFamily="34" charset="0"/>
              <a:buBlip>
                <a:blip r:embed="rId13"/>
              </a:buBlip>
              <a:tabLst/>
              <a:defRPr/>
            </a:pPr>
            <a:r>
              <a:rPr kumimoji="0" lang="en-US" sz="2200" b="0" i="0" u="none" strike="noStrike" kern="1200" cap="none" spc="0" normalizeH="0" baseline="0" noProof="0" dirty="0">
                <a:ln>
                  <a:noFill/>
                </a:ln>
                <a:solidFill>
                  <a:srgbClr val="00205C"/>
                </a:solidFill>
                <a:effectLst/>
                <a:uLnTx/>
                <a:uFillTx/>
                <a:latin typeface="Arial" panose="020B0604020202020204" pitchFamily="34" charset="0"/>
                <a:ea typeface="+mn-ea"/>
                <a:cs typeface="Arial" panose="020B0604020202020204" pitchFamily="34" charset="0"/>
              </a:rPr>
              <a:t>More rural and geographically Located</a:t>
            </a:r>
          </a:p>
          <a:p>
            <a:pPr marL="465138" marR="0" lvl="0" indent="-465138" algn="l" defTabSz="914400" rtl="0" eaLnBrk="1" fontAlgn="auto" latinLnBrk="0" hangingPunct="1">
              <a:spcBef>
                <a:spcPts val="600"/>
              </a:spcBef>
              <a:spcAft>
                <a:spcPts val="600"/>
              </a:spcAft>
              <a:buClrTx/>
              <a:buSzTx/>
              <a:buFont typeface="Arial" panose="020B0604020202020204" pitchFamily="34" charset="0"/>
              <a:buBlip>
                <a:blip r:embed="rId13"/>
              </a:buBlip>
              <a:tabLst/>
              <a:defRPr/>
            </a:pPr>
            <a:r>
              <a:rPr kumimoji="0" lang="en-US" sz="2200" b="0" i="0" u="none" strike="noStrike" kern="1200" cap="none" spc="0" normalizeH="0" baseline="0" noProof="0" dirty="0">
                <a:ln>
                  <a:noFill/>
                </a:ln>
                <a:solidFill>
                  <a:srgbClr val="00205C"/>
                </a:solidFill>
                <a:effectLst/>
                <a:uLnTx/>
                <a:uFillTx/>
                <a:latin typeface="Arial" panose="020B0604020202020204" pitchFamily="34" charset="0"/>
                <a:ea typeface="+mn-ea"/>
                <a:cs typeface="Arial" panose="020B0604020202020204" pitchFamily="34" charset="0"/>
              </a:rPr>
              <a:t>Environmental activities were further progressed</a:t>
            </a:r>
          </a:p>
          <a:p>
            <a:pPr marL="465138" marR="0" lvl="0" indent="-465138" algn="l" defTabSz="914400" rtl="0" eaLnBrk="1" fontAlgn="auto" latinLnBrk="0" hangingPunct="1">
              <a:spcBef>
                <a:spcPts val="600"/>
              </a:spcBef>
              <a:spcAft>
                <a:spcPts val="600"/>
              </a:spcAft>
              <a:buClrTx/>
              <a:buSzTx/>
              <a:buFont typeface="Arial" panose="020B0604020202020204" pitchFamily="34" charset="0"/>
              <a:buBlip>
                <a:blip r:embed="rId13"/>
              </a:buBlip>
              <a:tabLst/>
              <a:defRPr/>
            </a:pPr>
            <a:r>
              <a:rPr kumimoji="0" lang="en-US" sz="2200" b="0" i="0" u="none" strike="noStrike" kern="1200" cap="none" spc="0" normalizeH="0" baseline="0" noProof="0" dirty="0">
                <a:ln>
                  <a:noFill/>
                </a:ln>
                <a:solidFill>
                  <a:srgbClr val="00205C"/>
                </a:solidFill>
                <a:effectLst/>
                <a:uLnTx/>
                <a:uFillTx/>
                <a:latin typeface="Arial" panose="020B0604020202020204" pitchFamily="34" charset="0"/>
                <a:ea typeface="+mn-ea"/>
                <a:cs typeface="Arial" panose="020B0604020202020204" pitchFamily="34" charset="0"/>
              </a:rPr>
              <a:t>Package provided strong bond investor interest</a:t>
            </a:r>
          </a:p>
        </p:txBody>
      </p:sp>
      <p:pic>
        <p:nvPicPr>
          <p:cNvPr id="86" name="bg object 17">
            <a:extLst>
              <a:ext uri="{FF2B5EF4-FFF2-40B4-BE49-F238E27FC236}">
                <a16:creationId xmlns:a16="http://schemas.microsoft.com/office/drawing/2014/main" id="{0B288985-C7E6-5265-40C1-C7282F0C2F7F}"/>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5309176" y="425517"/>
            <a:ext cx="6545554" cy="4946873"/>
          </a:xfrm>
          <a:prstGeom prst="rect">
            <a:avLst/>
          </a:prstGeom>
          <a:effectLst>
            <a:outerShdw blurRad="50800" dist="38100" dir="2700000" algn="tl" rotWithShape="0">
              <a:prstClr val="black">
                <a:alpha val="40000"/>
              </a:prstClr>
            </a:outerShdw>
          </a:effectLst>
        </p:spPr>
      </p:pic>
      <p:sp>
        <p:nvSpPr>
          <p:cNvPr id="87" name="bg object 18">
            <a:extLst>
              <a:ext uri="{FF2B5EF4-FFF2-40B4-BE49-F238E27FC236}">
                <a16:creationId xmlns:a16="http://schemas.microsoft.com/office/drawing/2014/main" id="{1539FFDF-BB51-F15D-1EDE-8EF1E8C5E4C1}"/>
              </a:ext>
            </a:extLst>
          </p:cNvPr>
          <p:cNvSpPr/>
          <p:nvPr/>
        </p:nvSpPr>
        <p:spPr>
          <a:xfrm>
            <a:off x="10365171" y="1275976"/>
            <a:ext cx="427355" cy="147955"/>
          </a:xfrm>
          <a:custGeom>
            <a:avLst/>
            <a:gdLst/>
            <a:ahLst/>
            <a:cxnLst/>
            <a:rect l="l" t="t" r="r" b="b"/>
            <a:pathLst>
              <a:path w="427354" h="147954">
                <a:moveTo>
                  <a:pt x="213606" y="0"/>
                </a:moveTo>
                <a:lnTo>
                  <a:pt x="146084" y="3759"/>
                </a:lnTo>
                <a:lnTo>
                  <a:pt x="87446" y="14227"/>
                </a:lnTo>
                <a:lnTo>
                  <a:pt x="41209" y="30189"/>
                </a:lnTo>
                <a:lnTo>
                  <a:pt x="0" y="73735"/>
                </a:lnTo>
                <a:lnTo>
                  <a:pt x="10888" y="97040"/>
                </a:lnTo>
                <a:lnTo>
                  <a:pt x="41209" y="117278"/>
                </a:lnTo>
                <a:lnTo>
                  <a:pt x="87446" y="133237"/>
                </a:lnTo>
                <a:lnTo>
                  <a:pt x="146084" y="143703"/>
                </a:lnTo>
                <a:lnTo>
                  <a:pt x="213606" y="147461"/>
                </a:lnTo>
                <a:lnTo>
                  <a:pt x="281122" y="143703"/>
                </a:lnTo>
                <a:lnTo>
                  <a:pt x="339757" y="133237"/>
                </a:lnTo>
                <a:lnTo>
                  <a:pt x="385992" y="117278"/>
                </a:lnTo>
                <a:lnTo>
                  <a:pt x="416313" y="97040"/>
                </a:lnTo>
                <a:lnTo>
                  <a:pt x="427201" y="73735"/>
                </a:lnTo>
                <a:lnTo>
                  <a:pt x="416313" y="50430"/>
                </a:lnTo>
                <a:lnTo>
                  <a:pt x="385992" y="30189"/>
                </a:lnTo>
                <a:lnTo>
                  <a:pt x="339757" y="14227"/>
                </a:lnTo>
                <a:lnTo>
                  <a:pt x="281122" y="3759"/>
                </a:lnTo>
                <a:lnTo>
                  <a:pt x="213606" y="0"/>
                </a:lnTo>
                <a:close/>
              </a:path>
            </a:pathLst>
          </a:custGeom>
          <a:solidFill>
            <a:srgbClr val="2928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88" name="bg object 19">
            <a:extLst>
              <a:ext uri="{FF2B5EF4-FFF2-40B4-BE49-F238E27FC236}">
                <a16:creationId xmlns:a16="http://schemas.microsoft.com/office/drawing/2014/main" id="{918DEAC8-E194-4115-7E56-9625B1C337FA}"/>
              </a:ext>
            </a:extLst>
          </p:cNvPr>
          <p:cNvSpPr/>
          <p:nvPr/>
        </p:nvSpPr>
        <p:spPr>
          <a:xfrm>
            <a:off x="10428387" y="981208"/>
            <a:ext cx="300990" cy="368935"/>
          </a:xfrm>
          <a:custGeom>
            <a:avLst/>
            <a:gdLst/>
            <a:ahLst/>
            <a:cxnLst/>
            <a:rect l="l" t="t" r="r" b="b"/>
            <a:pathLst>
              <a:path w="300990" h="368935">
                <a:moveTo>
                  <a:pt x="150382" y="0"/>
                </a:moveTo>
                <a:lnTo>
                  <a:pt x="102849" y="7667"/>
                </a:lnTo>
                <a:lnTo>
                  <a:pt x="61568" y="29018"/>
                </a:lnTo>
                <a:lnTo>
                  <a:pt x="29014" y="61575"/>
                </a:lnTo>
                <a:lnTo>
                  <a:pt x="7666" y="102859"/>
                </a:lnTo>
                <a:lnTo>
                  <a:pt x="0" y="150393"/>
                </a:lnTo>
                <a:lnTo>
                  <a:pt x="3899" y="184544"/>
                </a:lnTo>
                <a:lnTo>
                  <a:pt x="15010" y="215927"/>
                </a:lnTo>
                <a:lnTo>
                  <a:pt x="32450" y="243671"/>
                </a:lnTo>
                <a:lnTo>
                  <a:pt x="55338" y="266902"/>
                </a:lnTo>
                <a:lnTo>
                  <a:pt x="150382" y="368501"/>
                </a:lnTo>
                <a:lnTo>
                  <a:pt x="251573" y="261594"/>
                </a:lnTo>
                <a:lnTo>
                  <a:pt x="251374" y="261594"/>
                </a:lnTo>
                <a:lnTo>
                  <a:pt x="271868" y="238820"/>
                </a:lnTo>
                <a:lnTo>
                  <a:pt x="287431" y="212229"/>
                </a:lnTo>
                <a:lnTo>
                  <a:pt x="297315" y="182519"/>
                </a:lnTo>
                <a:lnTo>
                  <a:pt x="300776" y="150393"/>
                </a:lnTo>
                <a:lnTo>
                  <a:pt x="293109" y="102859"/>
                </a:lnTo>
                <a:lnTo>
                  <a:pt x="271760" y="61575"/>
                </a:lnTo>
                <a:lnTo>
                  <a:pt x="239205" y="29018"/>
                </a:lnTo>
                <a:lnTo>
                  <a:pt x="197920" y="7667"/>
                </a:lnTo>
                <a:lnTo>
                  <a:pt x="150382" y="0"/>
                </a:lnTo>
                <a:close/>
              </a:path>
            </a:pathLst>
          </a:custGeom>
          <a:solidFill>
            <a:srgbClr val="1E99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89" name="object 3">
            <a:extLst>
              <a:ext uri="{FF2B5EF4-FFF2-40B4-BE49-F238E27FC236}">
                <a16:creationId xmlns:a16="http://schemas.microsoft.com/office/drawing/2014/main" id="{99CCB181-988B-D8CD-9161-3A6CAFC65319}"/>
              </a:ext>
            </a:extLst>
          </p:cNvPr>
          <p:cNvSpPr txBox="1"/>
          <p:nvPr/>
        </p:nvSpPr>
        <p:spPr>
          <a:xfrm>
            <a:off x="10490628" y="971728"/>
            <a:ext cx="168275" cy="333375"/>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sz="2000" b="1" i="0" u="none" strike="noStrike" kern="1200" cap="none" spc="10" normalizeH="0" baseline="0" noProof="0" dirty="0">
                <a:ln>
                  <a:noFill/>
                </a:ln>
                <a:solidFill>
                  <a:srgbClr val="FFFFFF"/>
                </a:solidFill>
                <a:effectLst/>
                <a:uLnTx/>
                <a:uFillTx/>
                <a:latin typeface="Arial"/>
                <a:ea typeface="+mn-ea"/>
                <a:cs typeface="Arial"/>
              </a:rPr>
              <a:t>1</a:t>
            </a:r>
            <a:endParaRPr kumimoji="0" sz="2000" b="0" i="0" u="none" strike="noStrike" kern="1200" cap="none" spc="0" normalizeH="0" baseline="0" noProof="0" dirty="0">
              <a:ln>
                <a:noFill/>
              </a:ln>
              <a:solidFill>
                <a:srgbClr val="15397F"/>
              </a:solidFill>
              <a:effectLst/>
              <a:uLnTx/>
              <a:uFillTx/>
              <a:latin typeface="Arial"/>
              <a:ea typeface="+mn-ea"/>
              <a:cs typeface="Arial"/>
            </a:endParaRPr>
          </a:p>
        </p:txBody>
      </p:sp>
      <p:grpSp>
        <p:nvGrpSpPr>
          <p:cNvPr id="90" name="object 4">
            <a:extLst>
              <a:ext uri="{FF2B5EF4-FFF2-40B4-BE49-F238E27FC236}">
                <a16:creationId xmlns:a16="http://schemas.microsoft.com/office/drawing/2014/main" id="{C84E694E-FE8A-1170-E268-1DCF410BA113}"/>
              </a:ext>
            </a:extLst>
          </p:cNvPr>
          <p:cNvGrpSpPr/>
          <p:nvPr/>
        </p:nvGrpSpPr>
        <p:grpSpPr>
          <a:xfrm>
            <a:off x="6158534" y="1996739"/>
            <a:ext cx="1040130" cy="442595"/>
            <a:chOff x="4677173" y="5940523"/>
            <a:chExt cx="1040130" cy="442595"/>
          </a:xfrm>
        </p:grpSpPr>
        <p:sp>
          <p:nvSpPr>
            <p:cNvPr id="91" name="object 5">
              <a:extLst>
                <a:ext uri="{FF2B5EF4-FFF2-40B4-BE49-F238E27FC236}">
                  <a16:creationId xmlns:a16="http://schemas.microsoft.com/office/drawing/2014/main" id="{334C2C4E-91E8-29CB-DB62-C1B5F5FC8A35}"/>
                </a:ext>
              </a:extLst>
            </p:cNvPr>
            <p:cNvSpPr/>
            <p:nvPr/>
          </p:nvSpPr>
          <p:spPr>
            <a:xfrm>
              <a:off x="5289876" y="6235291"/>
              <a:ext cx="427355" cy="147955"/>
            </a:xfrm>
            <a:custGeom>
              <a:avLst/>
              <a:gdLst/>
              <a:ahLst/>
              <a:cxnLst/>
              <a:rect l="l" t="t" r="r" b="b"/>
              <a:pathLst>
                <a:path w="427354" h="147954">
                  <a:moveTo>
                    <a:pt x="213606" y="0"/>
                  </a:moveTo>
                  <a:lnTo>
                    <a:pt x="146084" y="3759"/>
                  </a:lnTo>
                  <a:lnTo>
                    <a:pt x="87446" y="14227"/>
                  </a:lnTo>
                  <a:lnTo>
                    <a:pt x="41209" y="30189"/>
                  </a:lnTo>
                  <a:lnTo>
                    <a:pt x="0" y="73735"/>
                  </a:lnTo>
                  <a:lnTo>
                    <a:pt x="10888" y="97040"/>
                  </a:lnTo>
                  <a:lnTo>
                    <a:pt x="41209" y="117278"/>
                  </a:lnTo>
                  <a:lnTo>
                    <a:pt x="87446" y="133237"/>
                  </a:lnTo>
                  <a:lnTo>
                    <a:pt x="146084" y="143703"/>
                  </a:lnTo>
                  <a:lnTo>
                    <a:pt x="213606" y="147461"/>
                  </a:lnTo>
                  <a:lnTo>
                    <a:pt x="281122" y="143703"/>
                  </a:lnTo>
                  <a:lnTo>
                    <a:pt x="339757" y="133237"/>
                  </a:lnTo>
                  <a:lnTo>
                    <a:pt x="385992" y="117278"/>
                  </a:lnTo>
                  <a:lnTo>
                    <a:pt x="416313" y="97040"/>
                  </a:lnTo>
                  <a:lnTo>
                    <a:pt x="427201" y="73735"/>
                  </a:lnTo>
                  <a:lnTo>
                    <a:pt x="416313" y="50430"/>
                  </a:lnTo>
                  <a:lnTo>
                    <a:pt x="385992" y="30189"/>
                  </a:lnTo>
                  <a:lnTo>
                    <a:pt x="339757" y="14227"/>
                  </a:lnTo>
                  <a:lnTo>
                    <a:pt x="281122" y="3759"/>
                  </a:lnTo>
                  <a:lnTo>
                    <a:pt x="213606" y="0"/>
                  </a:lnTo>
                  <a:close/>
                </a:path>
              </a:pathLst>
            </a:custGeom>
            <a:solidFill>
              <a:srgbClr val="2928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92" name="object 6">
              <a:extLst>
                <a:ext uri="{FF2B5EF4-FFF2-40B4-BE49-F238E27FC236}">
                  <a16:creationId xmlns:a16="http://schemas.microsoft.com/office/drawing/2014/main" id="{7D57C027-B730-B032-62B4-C0623593C8C5}"/>
                </a:ext>
              </a:extLst>
            </p:cNvPr>
            <p:cNvSpPr/>
            <p:nvPr/>
          </p:nvSpPr>
          <p:spPr>
            <a:xfrm>
              <a:off x="5353092" y="5940523"/>
              <a:ext cx="300990" cy="368935"/>
            </a:xfrm>
            <a:custGeom>
              <a:avLst/>
              <a:gdLst/>
              <a:ahLst/>
              <a:cxnLst/>
              <a:rect l="l" t="t" r="r" b="b"/>
              <a:pathLst>
                <a:path w="300989" h="368935">
                  <a:moveTo>
                    <a:pt x="150382" y="0"/>
                  </a:moveTo>
                  <a:lnTo>
                    <a:pt x="102849" y="7667"/>
                  </a:lnTo>
                  <a:lnTo>
                    <a:pt x="61568" y="29018"/>
                  </a:lnTo>
                  <a:lnTo>
                    <a:pt x="29014" y="61575"/>
                  </a:lnTo>
                  <a:lnTo>
                    <a:pt x="7666" y="102859"/>
                  </a:lnTo>
                  <a:lnTo>
                    <a:pt x="0" y="150393"/>
                  </a:lnTo>
                  <a:lnTo>
                    <a:pt x="3899" y="184544"/>
                  </a:lnTo>
                  <a:lnTo>
                    <a:pt x="15010" y="215927"/>
                  </a:lnTo>
                  <a:lnTo>
                    <a:pt x="32450" y="243671"/>
                  </a:lnTo>
                  <a:lnTo>
                    <a:pt x="55338" y="266902"/>
                  </a:lnTo>
                  <a:lnTo>
                    <a:pt x="150382" y="368501"/>
                  </a:lnTo>
                  <a:lnTo>
                    <a:pt x="251573" y="261594"/>
                  </a:lnTo>
                  <a:lnTo>
                    <a:pt x="251374" y="261594"/>
                  </a:lnTo>
                  <a:lnTo>
                    <a:pt x="271868" y="238820"/>
                  </a:lnTo>
                  <a:lnTo>
                    <a:pt x="287431" y="212229"/>
                  </a:lnTo>
                  <a:lnTo>
                    <a:pt x="297315" y="182519"/>
                  </a:lnTo>
                  <a:lnTo>
                    <a:pt x="300776" y="150393"/>
                  </a:lnTo>
                  <a:lnTo>
                    <a:pt x="293109" y="102859"/>
                  </a:lnTo>
                  <a:lnTo>
                    <a:pt x="271760" y="61575"/>
                  </a:lnTo>
                  <a:lnTo>
                    <a:pt x="239205" y="29018"/>
                  </a:lnTo>
                  <a:lnTo>
                    <a:pt x="197920" y="7667"/>
                  </a:lnTo>
                  <a:lnTo>
                    <a:pt x="150382" y="0"/>
                  </a:lnTo>
                  <a:close/>
                </a:path>
              </a:pathLst>
            </a:custGeom>
            <a:solidFill>
              <a:srgbClr val="1E99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93" name="object 7">
              <a:extLst>
                <a:ext uri="{FF2B5EF4-FFF2-40B4-BE49-F238E27FC236}">
                  <a16:creationId xmlns:a16="http://schemas.microsoft.com/office/drawing/2014/main" id="{A5BE0E87-DC26-2296-1523-75F42284026C}"/>
                </a:ext>
              </a:extLst>
            </p:cNvPr>
            <p:cNvSpPr/>
            <p:nvPr/>
          </p:nvSpPr>
          <p:spPr>
            <a:xfrm>
              <a:off x="4677173" y="6235291"/>
              <a:ext cx="427355" cy="147955"/>
            </a:xfrm>
            <a:custGeom>
              <a:avLst/>
              <a:gdLst/>
              <a:ahLst/>
              <a:cxnLst/>
              <a:rect l="l" t="t" r="r" b="b"/>
              <a:pathLst>
                <a:path w="427354" h="147954">
                  <a:moveTo>
                    <a:pt x="213606" y="0"/>
                  </a:moveTo>
                  <a:lnTo>
                    <a:pt x="146084" y="3759"/>
                  </a:lnTo>
                  <a:lnTo>
                    <a:pt x="87446" y="14227"/>
                  </a:lnTo>
                  <a:lnTo>
                    <a:pt x="41209" y="30189"/>
                  </a:lnTo>
                  <a:lnTo>
                    <a:pt x="0" y="73735"/>
                  </a:lnTo>
                  <a:lnTo>
                    <a:pt x="10888" y="97040"/>
                  </a:lnTo>
                  <a:lnTo>
                    <a:pt x="41209" y="117278"/>
                  </a:lnTo>
                  <a:lnTo>
                    <a:pt x="87446" y="133237"/>
                  </a:lnTo>
                  <a:lnTo>
                    <a:pt x="146084" y="143703"/>
                  </a:lnTo>
                  <a:lnTo>
                    <a:pt x="213606" y="147461"/>
                  </a:lnTo>
                  <a:lnTo>
                    <a:pt x="281122" y="143703"/>
                  </a:lnTo>
                  <a:lnTo>
                    <a:pt x="339757" y="133237"/>
                  </a:lnTo>
                  <a:lnTo>
                    <a:pt x="385992" y="117278"/>
                  </a:lnTo>
                  <a:lnTo>
                    <a:pt x="416313" y="97040"/>
                  </a:lnTo>
                  <a:lnTo>
                    <a:pt x="427201" y="73735"/>
                  </a:lnTo>
                  <a:lnTo>
                    <a:pt x="416313" y="50430"/>
                  </a:lnTo>
                  <a:lnTo>
                    <a:pt x="385992" y="30189"/>
                  </a:lnTo>
                  <a:lnTo>
                    <a:pt x="339757" y="14227"/>
                  </a:lnTo>
                  <a:lnTo>
                    <a:pt x="281122" y="3759"/>
                  </a:lnTo>
                  <a:lnTo>
                    <a:pt x="213606" y="0"/>
                  </a:lnTo>
                  <a:close/>
                </a:path>
              </a:pathLst>
            </a:custGeom>
            <a:solidFill>
              <a:srgbClr val="2928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94" name="object 8">
              <a:extLst>
                <a:ext uri="{FF2B5EF4-FFF2-40B4-BE49-F238E27FC236}">
                  <a16:creationId xmlns:a16="http://schemas.microsoft.com/office/drawing/2014/main" id="{63FB5DE4-FC9E-D8C0-DBE5-5F6442B85EB7}"/>
                </a:ext>
              </a:extLst>
            </p:cNvPr>
            <p:cNvSpPr/>
            <p:nvPr/>
          </p:nvSpPr>
          <p:spPr>
            <a:xfrm>
              <a:off x="4740389" y="5940523"/>
              <a:ext cx="300990" cy="368935"/>
            </a:xfrm>
            <a:custGeom>
              <a:avLst/>
              <a:gdLst/>
              <a:ahLst/>
              <a:cxnLst/>
              <a:rect l="l" t="t" r="r" b="b"/>
              <a:pathLst>
                <a:path w="300989" h="368935">
                  <a:moveTo>
                    <a:pt x="150382" y="0"/>
                  </a:moveTo>
                  <a:lnTo>
                    <a:pt x="102849" y="7667"/>
                  </a:lnTo>
                  <a:lnTo>
                    <a:pt x="61568" y="29018"/>
                  </a:lnTo>
                  <a:lnTo>
                    <a:pt x="29014" y="61575"/>
                  </a:lnTo>
                  <a:lnTo>
                    <a:pt x="7666" y="102859"/>
                  </a:lnTo>
                  <a:lnTo>
                    <a:pt x="0" y="150393"/>
                  </a:lnTo>
                  <a:lnTo>
                    <a:pt x="3899" y="184544"/>
                  </a:lnTo>
                  <a:lnTo>
                    <a:pt x="15010" y="215927"/>
                  </a:lnTo>
                  <a:lnTo>
                    <a:pt x="32450" y="243671"/>
                  </a:lnTo>
                  <a:lnTo>
                    <a:pt x="55338" y="266902"/>
                  </a:lnTo>
                  <a:lnTo>
                    <a:pt x="150382" y="368501"/>
                  </a:lnTo>
                  <a:lnTo>
                    <a:pt x="251573" y="261594"/>
                  </a:lnTo>
                  <a:lnTo>
                    <a:pt x="251374" y="261594"/>
                  </a:lnTo>
                  <a:lnTo>
                    <a:pt x="271868" y="238820"/>
                  </a:lnTo>
                  <a:lnTo>
                    <a:pt x="287431" y="212229"/>
                  </a:lnTo>
                  <a:lnTo>
                    <a:pt x="297315" y="182519"/>
                  </a:lnTo>
                  <a:lnTo>
                    <a:pt x="300776" y="150393"/>
                  </a:lnTo>
                  <a:lnTo>
                    <a:pt x="293109" y="102859"/>
                  </a:lnTo>
                  <a:lnTo>
                    <a:pt x="271760" y="61575"/>
                  </a:lnTo>
                  <a:lnTo>
                    <a:pt x="239205" y="29018"/>
                  </a:lnTo>
                  <a:lnTo>
                    <a:pt x="197920" y="7667"/>
                  </a:lnTo>
                  <a:lnTo>
                    <a:pt x="150382" y="0"/>
                  </a:lnTo>
                  <a:close/>
                </a:path>
              </a:pathLst>
            </a:custGeom>
            <a:solidFill>
              <a:srgbClr val="1E99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grpSp>
      <p:sp>
        <p:nvSpPr>
          <p:cNvPr id="95" name="object 9">
            <a:extLst>
              <a:ext uri="{FF2B5EF4-FFF2-40B4-BE49-F238E27FC236}">
                <a16:creationId xmlns:a16="http://schemas.microsoft.com/office/drawing/2014/main" id="{98878908-A60F-6BB5-64C8-64465D2BF2BD}"/>
              </a:ext>
            </a:extLst>
          </p:cNvPr>
          <p:cNvSpPr txBox="1"/>
          <p:nvPr/>
        </p:nvSpPr>
        <p:spPr>
          <a:xfrm>
            <a:off x="6288122" y="1974600"/>
            <a:ext cx="781050" cy="333375"/>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tab pos="624840" algn="l"/>
              </a:tabLst>
              <a:defRPr/>
            </a:pPr>
            <a:r>
              <a:rPr kumimoji="0" sz="2000" b="1" i="0" u="none" strike="noStrike" kern="1200" cap="none" spc="-50" normalizeH="0" baseline="0" noProof="0">
                <a:ln>
                  <a:noFill/>
                </a:ln>
                <a:solidFill>
                  <a:srgbClr val="FFFFFF"/>
                </a:solidFill>
                <a:effectLst/>
                <a:uLnTx/>
                <a:uFillTx/>
                <a:latin typeface="Arial"/>
                <a:ea typeface="+mn-ea"/>
                <a:cs typeface="Arial"/>
              </a:rPr>
              <a:t>2</a:t>
            </a:r>
            <a:r>
              <a:rPr kumimoji="0" sz="2000" b="1" i="0" u="none" strike="noStrike" kern="1200" cap="none" spc="0" normalizeH="0" baseline="0" noProof="0">
                <a:ln>
                  <a:noFill/>
                </a:ln>
                <a:solidFill>
                  <a:srgbClr val="FFFFFF"/>
                </a:solidFill>
                <a:effectLst/>
                <a:uLnTx/>
                <a:uFillTx/>
                <a:latin typeface="Arial"/>
                <a:ea typeface="+mn-ea"/>
                <a:cs typeface="Arial"/>
              </a:rPr>
              <a:t>	</a:t>
            </a:r>
            <a:r>
              <a:rPr kumimoji="0" sz="2000" b="1" i="0" u="none" strike="noStrike" kern="1200" cap="none" spc="-50" normalizeH="0" baseline="0" noProof="0">
                <a:ln>
                  <a:noFill/>
                </a:ln>
                <a:solidFill>
                  <a:srgbClr val="FFFFFF"/>
                </a:solidFill>
                <a:effectLst/>
                <a:uLnTx/>
                <a:uFillTx/>
                <a:latin typeface="Arial"/>
                <a:ea typeface="+mn-ea"/>
                <a:cs typeface="Arial"/>
              </a:rPr>
              <a:t>6</a:t>
            </a:r>
            <a:endParaRPr kumimoji="0" sz="2000" b="0" i="0" u="none" strike="noStrike" kern="1200" cap="none" spc="0" normalizeH="0" baseline="0" noProof="0">
              <a:ln>
                <a:noFill/>
              </a:ln>
              <a:solidFill>
                <a:srgbClr val="15397F"/>
              </a:solidFill>
              <a:effectLst/>
              <a:uLnTx/>
              <a:uFillTx/>
              <a:latin typeface="Arial"/>
              <a:ea typeface="+mn-ea"/>
              <a:cs typeface="Arial"/>
            </a:endParaRPr>
          </a:p>
        </p:txBody>
      </p:sp>
      <p:grpSp>
        <p:nvGrpSpPr>
          <p:cNvPr id="96" name="object 10">
            <a:extLst>
              <a:ext uri="{FF2B5EF4-FFF2-40B4-BE49-F238E27FC236}">
                <a16:creationId xmlns:a16="http://schemas.microsoft.com/office/drawing/2014/main" id="{1AC24548-5024-5FAE-6DF3-782874A64F38}"/>
              </a:ext>
            </a:extLst>
          </p:cNvPr>
          <p:cNvGrpSpPr/>
          <p:nvPr/>
        </p:nvGrpSpPr>
        <p:grpSpPr>
          <a:xfrm>
            <a:off x="9770853" y="2217853"/>
            <a:ext cx="979231" cy="1129690"/>
            <a:chOff x="8289492" y="6161637"/>
            <a:chExt cx="979231" cy="1129690"/>
          </a:xfrm>
        </p:grpSpPr>
        <p:sp>
          <p:nvSpPr>
            <p:cNvPr id="97" name="object 11">
              <a:extLst>
                <a:ext uri="{FF2B5EF4-FFF2-40B4-BE49-F238E27FC236}">
                  <a16:creationId xmlns:a16="http://schemas.microsoft.com/office/drawing/2014/main" id="{396CC7F4-8616-8E39-790F-2401FA507332}"/>
                </a:ext>
              </a:extLst>
            </p:cNvPr>
            <p:cNvSpPr/>
            <p:nvPr/>
          </p:nvSpPr>
          <p:spPr>
            <a:xfrm>
              <a:off x="8289492" y="6459940"/>
              <a:ext cx="427355" cy="147955"/>
            </a:xfrm>
            <a:custGeom>
              <a:avLst/>
              <a:gdLst/>
              <a:ahLst/>
              <a:cxnLst/>
              <a:rect l="l" t="t" r="r" b="b"/>
              <a:pathLst>
                <a:path w="427354" h="147954">
                  <a:moveTo>
                    <a:pt x="213606" y="0"/>
                  </a:moveTo>
                  <a:lnTo>
                    <a:pt x="146084" y="3759"/>
                  </a:lnTo>
                  <a:lnTo>
                    <a:pt x="87446" y="14227"/>
                  </a:lnTo>
                  <a:lnTo>
                    <a:pt x="41209" y="30189"/>
                  </a:lnTo>
                  <a:lnTo>
                    <a:pt x="0" y="73735"/>
                  </a:lnTo>
                  <a:lnTo>
                    <a:pt x="10888" y="97040"/>
                  </a:lnTo>
                  <a:lnTo>
                    <a:pt x="41209" y="117278"/>
                  </a:lnTo>
                  <a:lnTo>
                    <a:pt x="87446" y="133237"/>
                  </a:lnTo>
                  <a:lnTo>
                    <a:pt x="146084" y="143703"/>
                  </a:lnTo>
                  <a:lnTo>
                    <a:pt x="213606" y="147461"/>
                  </a:lnTo>
                  <a:lnTo>
                    <a:pt x="281122" y="143703"/>
                  </a:lnTo>
                  <a:lnTo>
                    <a:pt x="339757" y="133237"/>
                  </a:lnTo>
                  <a:lnTo>
                    <a:pt x="385992" y="117278"/>
                  </a:lnTo>
                  <a:lnTo>
                    <a:pt x="416313" y="97040"/>
                  </a:lnTo>
                  <a:lnTo>
                    <a:pt x="427201" y="73735"/>
                  </a:lnTo>
                  <a:lnTo>
                    <a:pt x="416313" y="50430"/>
                  </a:lnTo>
                  <a:lnTo>
                    <a:pt x="385992" y="30189"/>
                  </a:lnTo>
                  <a:lnTo>
                    <a:pt x="339757" y="14227"/>
                  </a:lnTo>
                  <a:lnTo>
                    <a:pt x="281122" y="3759"/>
                  </a:lnTo>
                  <a:lnTo>
                    <a:pt x="213606" y="0"/>
                  </a:lnTo>
                  <a:close/>
                </a:path>
              </a:pathLst>
            </a:custGeom>
            <a:solidFill>
              <a:srgbClr val="2928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98" name="object 12">
              <a:extLst>
                <a:ext uri="{FF2B5EF4-FFF2-40B4-BE49-F238E27FC236}">
                  <a16:creationId xmlns:a16="http://schemas.microsoft.com/office/drawing/2014/main" id="{CACCB432-F816-730C-1812-1FED7AB868E8}"/>
                </a:ext>
              </a:extLst>
            </p:cNvPr>
            <p:cNvSpPr/>
            <p:nvPr/>
          </p:nvSpPr>
          <p:spPr>
            <a:xfrm>
              <a:off x="8352708" y="6165171"/>
              <a:ext cx="300990" cy="368935"/>
            </a:xfrm>
            <a:custGeom>
              <a:avLst/>
              <a:gdLst/>
              <a:ahLst/>
              <a:cxnLst/>
              <a:rect l="l" t="t" r="r" b="b"/>
              <a:pathLst>
                <a:path w="300990" h="368934">
                  <a:moveTo>
                    <a:pt x="150382" y="0"/>
                  </a:moveTo>
                  <a:lnTo>
                    <a:pt x="102849" y="7667"/>
                  </a:lnTo>
                  <a:lnTo>
                    <a:pt x="61568" y="29018"/>
                  </a:lnTo>
                  <a:lnTo>
                    <a:pt x="29014" y="61575"/>
                  </a:lnTo>
                  <a:lnTo>
                    <a:pt x="7666" y="102859"/>
                  </a:lnTo>
                  <a:lnTo>
                    <a:pt x="0" y="150393"/>
                  </a:lnTo>
                  <a:lnTo>
                    <a:pt x="3899" y="184544"/>
                  </a:lnTo>
                  <a:lnTo>
                    <a:pt x="15010" y="215927"/>
                  </a:lnTo>
                  <a:lnTo>
                    <a:pt x="32450" y="243671"/>
                  </a:lnTo>
                  <a:lnTo>
                    <a:pt x="55338" y="266902"/>
                  </a:lnTo>
                  <a:lnTo>
                    <a:pt x="150382" y="368501"/>
                  </a:lnTo>
                  <a:lnTo>
                    <a:pt x="251573" y="261594"/>
                  </a:lnTo>
                  <a:lnTo>
                    <a:pt x="251374" y="261594"/>
                  </a:lnTo>
                  <a:lnTo>
                    <a:pt x="271868" y="238820"/>
                  </a:lnTo>
                  <a:lnTo>
                    <a:pt x="287431" y="212229"/>
                  </a:lnTo>
                  <a:lnTo>
                    <a:pt x="297315" y="182519"/>
                  </a:lnTo>
                  <a:lnTo>
                    <a:pt x="300776" y="150393"/>
                  </a:lnTo>
                  <a:lnTo>
                    <a:pt x="293109" y="102859"/>
                  </a:lnTo>
                  <a:lnTo>
                    <a:pt x="271760" y="61575"/>
                  </a:lnTo>
                  <a:lnTo>
                    <a:pt x="239205" y="29018"/>
                  </a:lnTo>
                  <a:lnTo>
                    <a:pt x="197920" y="7667"/>
                  </a:lnTo>
                  <a:lnTo>
                    <a:pt x="150382" y="0"/>
                  </a:lnTo>
                  <a:close/>
                </a:path>
              </a:pathLst>
            </a:custGeom>
            <a:solidFill>
              <a:srgbClr val="1E99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99" name="object 13">
              <a:extLst>
                <a:ext uri="{FF2B5EF4-FFF2-40B4-BE49-F238E27FC236}">
                  <a16:creationId xmlns:a16="http://schemas.microsoft.com/office/drawing/2014/main" id="{529B66E4-1088-3B24-4A33-D508B8D70827}"/>
                </a:ext>
              </a:extLst>
            </p:cNvPr>
            <p:cNvSpPr/>
            <p:nvPr/>
          </p:nvSpPr>
          <p:spPr>
            <a:xfrm>
              <a:off x="8841368" y="6412975"/>
              <a:ext cx="427355" cy="147955"/>
            </a:xfrm>
            <a:custGeom>
              <a:avLst/>
              <a:gdLst/>
              <a:ahLst/>
              <a:cxnLst/>
              <a:rect l="l" t="t" r="r" b="b"/>
              <a:pathLst>
                <a:path w="427354" h="147954">
                  <a:moveTo>
                    <a:pt x="213606" y="0"/>
                  </a:moveTo>
                  <a:lnTo>
                    <a:pt x="146084" y="3759"/>
                  </a:lnTo>
                  <a:lnTo>
                    <a:pt x="87446" y="14227"/>
                  </a:lnTo>
                  <a:lnTo>
                    <a:pt x="41209" y="30189"/>
                  </a:lnTo>
                  <a:lnTo>
                    <a:pt x="0" y="73735"/>
                  </a:lnTo>
                  <a:lnTo>
                    <a:pt x="10888" y="97040"/>
                  </a:lnTo>
                  <a:lnTo>
                    <a:pt x="41209" y="117278"/>
                  </a:lnTo>
                  <a:lnTo>
                    <a:pt x="87446" y="133237"/>
                  </a:lnTo>
                  <a:lnTo>
                    <a:pt x="146084" y="143703"/>
                  </a:lnTo>
                  <a:lnTo>
                    <a:pt x="213606" y="147461"/>
                  </a:lnTo>
                  <a:lnTo>
                    <a:pt x="281122" y="143703"/>
                  </a:lnTo>
                  <a:lnTo>
                    <a:pt x="339757" y="133237"/>
                  </a:lnTo>
                  <a:lnTo>
                    <a:pt x="385992" y="117278"/>
                  </a:lnTo>
                  <a:lnTo>
                    <a:pt x="416313" y="97040"/>
                  </a:lnTo>
                  <a:lnTo>
                    <a:pt x="427201" y="73735"/>
                  </a:lnTo>
                  <a:lnTo>
                    <a:pt x="416313" y="50430"/>
                  </a:lnTo>
                  <a:lnTo>
                    <a:pt x="385992" y="30189"/>
                  </a:lnTo>
                  <a:lnTo>
                    <a:pt x="339757" y="14227"/>
                  </a:lnTo>
                  <a:lnTo>
                    <a:pt x="281122" y="3759"/>
                  </a:lnTo>
                  <a:lnTo>
                    <a:pt x="213606" y="0"/>
                  </a:lnTo>
                  <a:close/>
                </a:path>
              </a:pathLst>
            </a:custGeom>
            <a:solidFill>
              <a:srgbClr val="2928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100" name="object 14">
              <a:extLst>
                <a:ext uri="{FF2B5EF4-FFF2-40B4-BE49-F238E27FC236}">
                  <a16:creationId xmlns:a16="http://schemas.microsoft.com/office/drawing/2014/main" id="{21159DF2-8FE5-C969-2A0A-C519B357EC47}"/>
                </a:ext>
              </a:extLst>
            </p:cNvPr>
            <p:cNvSpPr/>
            <p:nvPr/>
          </p:nvSpPr>
          <p:spPr>
            <a:xfrm>
              <a:off x="8904584" y="6161637"/>
              <a:ext cx="300990" cy="368935"/>
            </a:xfrm>
            <a:custGeom>
              <a:avLst/>
              <a:gdLst/>
              <a:ahLst/>
              <a:cxnLst/>
              <a:rect l="l" t="t" r="r" b="b"/>
              <a:pathLst>
                <a:path w="300990" h="368934">
                  <a:moveTo>
                    <a:pt x="150382" y="0"/>
                  </a:moveTo>
                  <a:lnTo>
                    <a:pt x="102849" y="7667"/>
                  </a:lnTo>
                  <a:lnTo>
                    <a:pt x="61568" y="29018"/>
                  </a:lnTo>
                  <a:lnTo>
                    <a:pt x="29014" y="61575"/>
                  </a:lnTo>
                  <a:lnTo>
                    <a:pt x="7666" y="102859"/>
                  </a:lnTo>
                  <a:lnTo>
                    <a:pt x="0" y="150393"/>
                  </a:lnTo>
                  <a:lnTo>
                    <a:pt x="3899" y="184544"/>
                  </a:lnTo>
                  <a:lnTo>
                    <a:pt x="15010" y="215927"/>
                  </a:lnTo>
                  <a:lnTo>
                    <a:pt x="32450" y="243671"/>
                  </a:lnTo>
                  <a:lnTo>
                    <a:pt x="55338" y="266902"/>
                  </a:lnTo>
                  <a:lnTo>
                    <a:pt x="150382" y="368501"/>
                  </a:lnTo>
                  <a:lnTo>
                    <a:pt x="251573" y="261594"/>
                  </a:lnTo>
                  <a:lnTo>
                    <a:pt x="251374" y="261594"/>
                  </a:lnTo>
                  <a:lnTo>
                    <a:pt x="271868" y="238820"/>
                  </a:lnTo>
                  <a:lnTo>
                    <a:pt x="287431" y="212229"/>
                  </a:lnTo>
                  <a:lnTo>
                    <a:pt x="297315" y="182519"/>
                  </a:lnTo>
                  <a:lnTo>
                    <a:pt x="300776" y="150393"/>
                  </a:lnTo>
                  <a:lnTo>
                    <a:pt x="293109" y="102859"/>
                  </a:lnTo>
                  <a:lnTo>
                    <a:pt x="271760" y="61575"/>
                  </a:lnTo>
                  <a:lnTo>
                    <a:pt x="239205" y="29018"/>
                  </a:lnTo>
                  <a:lnTo>
                    <a:pt x="197920" y="7667"/>
                  </a:lnTo>
                  <a:lnTo>
                    <a:pt x="150382" y="0"/>
                  </a:lnTo>
                  <a:close/>
                </a:path>
              </a:pathLst>
            </a:custGeom>
            <a:solidFill>
              <a:srgbClr val="1E99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101" name="object 15">
              <a:extLst>
                <a:ext uri="{FF2B5EF4-FFF2-40B4-BE49-F238E27FC236}">
                  <a16:creationId xmlns:a16="http://schemas.microsoft.com/office/drawing/2014/main" id="{8E773E38-2D99-9208-77D4-DFD79C070433}"/>
                </a:ext>
              </a:extLst>
            </p:cNvPr>
            <p:cNvSpPr/>
            <p:nvPr/>
          </p:nvSpPr>
          <p:spPr>
            <a:xfrm>
              <a:off x="8602117" y="7143372"/>
              <a:ext cx="427355" cy="147955"/>
            </a:xfrm>
            <a:custGeom>
              <a:avLst/>
              <a:gdLst/>
              <a:ahLst/>
              <a:cxnLst/>
              <a:rect l="l" t="t" r="r" b="b"/>
              <a:pathLst>
                <a:path w="427354" h="147954">
                  <a:moveTo>
                    <a:pt x="213606" y="0"/>
                  </a:moveTo>
                  <a:lnTo>
                    <a:pt x="146084" y="3759"/>
                  </a:lnTo>
                  <a:lnTo>
                    <a:pt x="87446" y="14227"/>
                  </a:lnTo>
                  <a:lnTo>
                    <a:pt x="41209" y="30189"/>
                  </a:lnTo>
                  <a:lnTo>
                    <a:pt x="0" y="73735"/>
                  </a:lnTo>
                  <a:lnTo>
                    <a:pt x="10888" y="97040"/>
                  </a:lnTo>
                  <a:lnTo>
                    <a:pt x="41209" y="117278"/>
                  </a:lnTo>
                  <a:lnTo>
                    <a:pt x="87446" y="133237"/>
                  </a:lnTo>
                  <a:lnTo>
                    <a:pt x="146084" y="143703"/>
                  </a:lnTo>
                  <a:lnTo>
                    <a:pt x="213606" y="147461"/>
                  </a:lnTo>
                  <a:lnTo>
                    <a:pt x="281122" y="143703"/>
                  </a:lnTo>
                  <a:lnTo>
                    <a:pt x="339757" y="133237"/>
                  </a:lnTo>
                  <a:lnTo>
                    <a:pt x="385992" y="117278"/>
                  </a:lnTo>
                  <a:lnTo>
                    <a:pt x="416313" y="97040"/>
                  </a:lnTo>
                  <a:lnTo>
                    <a:pt x="427201" y="73735"/>
                  </a:lnTo>
                  <a:lnTo>
                    <a:pt x="416313" y="50430"/>
                  </a:lnTo>
                  <a:lnTo>
                    <a:pt x="385992" y="30189"/>
                  </a:lnTo>
                  <a:lnTo>
                    <a:pt x="339757" y="14227"/>
                  </a:lnTo>
                  <a:lnTo>
                    <a:pt x="281122" y="3759"/>
                  </a:lnTo>
                  <a:lnTo>
                    <a:pt x="213606" y="0"/>
                  </a:lnTo>
                  <a:close/>
                </a:path>
              </a:pathLst>
            </a:custGeom>
            <a:solidFill>
              <a:srgbClr val="2928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sp>
          <p:nvSpPr>
            <p:cNvPr id="102" name="object 16">
              <a:extLst>
                <a:ext uri="{FF2B5EF4-FFF2-40B4-BE49-F238E27FC236}">
                  <a16:creationId xmlns:a16="http://schemas.microsoft.com/office/drawing/2014/main" id="{DA471166-7BCB-68A6-5672-6ED3797519FA}"/>
                </a:ext>
              </a:extLst>
            </p:cNvPr>
            <p:cNvSpPr/>
            <p:nvPr/>
          </p:nvSpPr>
          <p:spPr>
            <a:xfrm>
              <a:off x="8665334" y="6848603"/>
              <a:ext cx="300990" cy="368935"/>
            </a:xfrm>
            <a:custGeom>
              <a:avLst/>
              <a:gdLst/>
              <a:ahLst/>
              <a:cxnLst/>
              <a:rect l="l" t="t" r="r" b="b"/>
              <a:pathLst>
                <a:path w="300990" h="368934">
                  <a:moveTo>
                    <a:pt x="150382" y="0"/>
                  </a:moveTo>
                  <a:lnTo>
                    <a:pt x="102849" y="7667"/>
                  </a:lnTo>
                  <a:lnTo>
                    <a:pt x="61568" y="29018"/>
                  </a:lnTo>
                  <a:lnTo>
                    <a:pt x="29014" y="61575"/>
                  </a:lnTo>
                  <a:lnTo>
                    <a:pt x="7666" y="102859"/>
                  </a:lnTo>
                  <a:lnTo>
                    <a:pt x="0" y="150393"/>
                  </a:lnTo>
                  <a:lnTo>
                    <a:pt x="3899" y="184544"/>
                  </a:lnTo>
                  <a:lnTo>
                    <a:pt x="15010" y="215927"/>
                  </a:lnTo>
                  <a:lnTo>
                    <a:pt x="32450" y="243671"/>
                  </a:lnTo>
                  <a:lnTo>
                    <a:pt x="55338" y="266902"/>
                  </a:lnTo>
                  <a:lnTo>
                    <a:pt x="150382" y="368501"/>
                  </a:lnTo>
                  <a:lnTo>
                    <a:pt x="251573" y="261594"/>
                  </a:lnTo>
                  <a:lnTo>
                    <a:pt x="251374" y="261594"/>
                  </a:lnTo>
                  <a:lnTo>
                    <a:pt x="271868" y="238820"/>
                  </a:lnTo>
                  <a:lnTo>
                    <a:pt x="287431" y="212229"/>
                  </a:lnTo>
                  <a:lnTo>
                    <a:pt x="297315" y="182519"/>
                  </a:lnTo>
                  <a:lnTo>
                    <a:pt x="300776" y="150393"/>
                  </a:lnTo>
                  <a:lnTo>
                    <a:pt x="293109" y="102859"/>
                  </a:lnTo>
                  <a:lnTo>
                    <a:pt x="271760" y="61575"/>
                  </a:lnTo>
                  <a:lnTo>
                    <a:pt x="239205" y="29018"/>
                  </a:lnTo>
                  <a:lnTo>
                    <a:pt x="197920" y="7667"/>
                  </a:lnTo>
                  <a:lnTo>
                    <a:pt x="150382" y="0"/>
                  </a:lnTo>
                  <a:close/>
                </a:path>
              </a:pathLst>
            </a:custGeom>
            <a:solidFill>
              <a:srgbClr val="1E99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397F"/>
                </a:solidFill>
                <a:effectLst/>
                <a:uLnTx/>
                <a:uFillTx/>
                <a:latin typeface="Arial" panose="020B0604020202020204"/>
                <a:ea typeface="+mn-ea"/>
                <a:cs typeface="+mn-cs"/>
              </a:endParaRPr>
            </a:p>
          </p:txBody>
        </p:sp>
      </p:grpSp>
      <p:sp>
        <p:nvSpPr>
          <p:cNvPr id="103" name="object 17">
            <a:extLst>
              <a:ext uri="{FF2B5EF4-FFF2-40B4-BE49-F238E27FC236}">
                <a16:creationId xmlns:a16="http://schemas.microsoft.com/office/drawing/2014/main" id="{8A7BEB1E-90C2-4DF3-D6B5-13928D0C6B63}"/>
              </a:ext>
            </a:extLst>
          </p:cNvPr>
          <p:cNvSpPr txBox="1"/>
          <p:nvPr/>
        </p:nvSpPr>
        <p:spPr>
          <a:xfrm>
            <a:off x="9900440" y="2199249"/>
            <a:ext cx="720090" cy="1016635"/>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tab pos="564515" algn="l"/>
              </a:tabLst>
              <a:defRPr/>
            </a:pPr>
            <a:r>
              <a:rPr kumimoji="0" sz="2000" b="1" i="0" u="none" strike="noStrike" kern="1200" cap="none" spc="-50" normalizeH="0" baseline="0" noProof="0">
                <a:ln>
                  <a:noFill/>
                </a:ln>
                <a:solidFill>
                  <a:srgbClr val="FFFFFF"/>
                </a:solidFill>
                <a:effectLst/>
                <a:uLnTx/>
                <a:uFillTx/>
                <a:latin typeface="Arial"/>
                <a:ea typeface="+mn-ea"/>
                <a:cs typeface="Arial"/>
              </a:rPr>
              <a:t>5</a:t>
            </a:r>
            <a:r>
              <a:rPr kumimoji="0" sz="2000" b="1" i="0" u="none" strike="noStrike" kern="1200" cap="none" spc="0" normalizeH="0" baseline="0" noProof="0">
                <a:ln>
                  <a:noFill/>
                </a:ln>
                <a:solidFill>
                  <a:srgbClr val="FFFFFF"/>
                </a:solidFill>
                <a:effectLst/>
                <a:uLnTx/>
                <a:uFillTx/>
                <a:latin typeface="Arial"/>
                <a:ea typeface="+mn-ea"/>
                <a:cs typeface="Arial"/>
              </a:rPr>
              <a:t>	</a:t>
            </a:r>
            <a:r>
              <a:rPr kumimoji="0" sz="3000" b="1" i="0" u="none" strike="noStrike" kern="1200" cap="none" spc="-75" normalizeH="0" baseline="1388" noProof="0">
                <a:ln>
                  <a:noFill/>
                </a:ln>
                <a:solidFill>
                  <a:srgbClr val="FFFFFF"/>
                </a:solidFill>
                <a:effectLst/>
                <a:uLnTx/>
                <a:uFillTx/>
                <a:latin typeface="Arial"/>
                <a:ea typeface="+mn-ea"/>
                <a:cs typeface="Arial"/>
              </a:rPr>
              <a:t>4</a:t>
            </a:r>
            <a:endParaRPr kumimoji="0" sz="3000" b="0" i="0" u="none" strike="noStrike" kern="1200" cap="none" spc="0" normalizeH="0" baseline="1388" noProof="0">
              <a:ln>
                <a:noFill/>
              </a:ln>
              <a:solidFill>
                <a:srgbClr val="15397F"/>
              </a:solidFill>
              <a:effectLst/>
              <a:uLnTx/>
              <a:uFillTx/>
              <a:latin typeface="Arial"/>
              <a:ea typeface="+mn-ea"/>
              <a:cs typeface="Arial"/>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2550" b="0" i="0" u="none" strike="noStrike" kern="1200" cap="none" spc="0" normalizeH="0" baseline="0" noProof="0">
              <a:ln>
                <a:noFill/>
              </a:ln>
              <a:solidFill>
                <a:srgbClr val="15397F"/>
              </a:solidFill>
              <a:effectLst/>
              <a:uLnTx/>
              <a:uFillTx/>
              <a:latin typeface="Arial"/>
              <a:ea typeface="+mn-ea"/>
              <a:cs typeface="Arial"/>
            </a:endParaRPr>
          </a:p>
          <a:p>
            <a:pPr marL="73025"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10" normalizeH="0" baseline="0" noProof="0">
                <a:ln>
                  <a:noFill/>
                </a:ln>
                <a:solidFill>
                  <a:srgbClr val="FFFFFF"/>
                </a:solidFill>
                <a:effectLst/>
                <a:uLnTx/>
                <a:uFillTx/>
                <a:latin typeface="Arial"/>
                <a:ea typeface="+mn-ea"/>
                <a:cs typeface="Arial"/>
              </a:rPr>
              <a:t>3</a:t>
            </a:r>
            <a:endParaRPr kumimoji="0" sz="2000" b="0" i="0" u="none" strike="noStrike" kern="1200" cap="none" spc="0" normalizeH="0" baseline="0" noProof="0">
              <a:ln>
                <a:noFill/>
              </a:ln>
              <a:solidFill>
                <a:srgbClr val="15397F"/>
              </a:solidFill>
              <a:effectLst/>
              <a:uLnTx/>
              <a:uFillTx/>
              <a:latin typeface="Arial"/>
              <a:ea typeface="+mn-ea"/>
              <a:cs typeface="Arial"/>
            </a:endParaRPr>
          </a:p>
        </p:txBody>
      </p:sp>
    </p:spTree>
    <p:extLst>
      <p:ext uri="{BB962C8B-B14F-4D97-AF65-F5344CB8AC3E}">
        <p14:creationId xmlns:p14="http://schemas.microsoft.com/office/powerpoint/2010/main" val="2024280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E8624F-7734-440C-86EF-B253A9B9314C}"/>
              </a:ext>
            </a:extLst>
          </p:cNvPr>
          <p:cNvSpPr>
            <a:spLocks noGrp="1"/>
          </p:cNvSpPr>
          <p:nvPr>
            <p:ph type="body" sz="quarter" idx="14"/>
          </p:nvPr>
        </p:nvSpPr>
        <p:spPr>
          <a:xfrm>
            <a:off x="1442895" y="346874"/>
            <a:ext cx="9418638" cy="1134808"/>
          </a:xfrm>
        </p:spPr>
        <p:txBody>
          <a:bodyPr/>
          <a:lstStyle/>
          <a:p>
            <a:r>
              <a:rPr lang="en-US" dirty="0"/>
              <a:t> Overall Final Design Status</a:t>
            </a:r>
          </a:p>
          <a:p>
            <a:endParaRPr lang="en-US" dirty="0"/>
          </a:p>
        </p:txBody>
      </p:sp>
      <p:pic>
        <p:nvPicPr>
          <p:cNvPr id="4" name="Picture 3">
            <a:extLst>
              <a:ext uri="{FF2B5EF4-FFF2-40B4-BE49-F238E27FC236}">
                <a16:creationId xmlns:a16="http://schemas.microsoft.com/office/drawing/2014/main" id="{A097808A-B896-4CA5-B4B1-E0CEA5110E8A}"/>
              </a:ext>
            </a:extLst>
          </p:cNvPr>
          <p:cNvPicPr>
            <a:picLocks noChangeAspect="1"/>
          </p:cNvPicPr>
          <p:nvPr/>
        </p:nvPicPr>
        <p:blipFill>
          <a:blip r:embed="rId3"/>
          <a:stretch>
            <a:fillRect/>
          </a:stretch>
        </p:blipFill>
        <p:spPr>
          <a:xfrm>
            <a:off x="4152521" y="914278"/>
            <a:ext cx="3999386" cy="5821456"/>
          </a:xfrm>
          <a:prstGeom prst="rect">
            <a:avLst/>
          </a:prstGeom>
        </p:spPr>
      </p:pic>
    </p:spTree>
    <p:extLst>
      <p:ext uri="{BB962C8B-B14F-4D97-AF65-F5344CB8AC3E}">
        <p14:creationId xmlns:p14="http://schemas.microsoft.com/office/powerpoint/2010/main" val="848892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E8624F-7734-440C-86EF-B253A9B9314C}"/>
              </a:ext>
            </a:extLst>
          </p:cNvPr>
          <p:cNvSpPr>
            <a:spLocks noGrp="1"/>
          </p:cNvSpPr>
          <p:nvPr>
            <p:ph type="body" sz="quarter" idx="14"/>
          </p:nvPr>
        </p:nvSpPr>
        <p:spPr>
          <a:xfrm>
            <a:off x="1442895" y="306676"/>
            <a:ext cx="9418638" cy="1134808"/>
          </a:xfrm>
        </p:spPr>
        <p:txBody>
          <a:bodyPr/>
          <a:lstStyle/>
          <a:p>
            <a:r>
              <a:rPr lang="en-US" dirty="0"/>
              <a:t>Final Design Status by Bridge</a:t>
            </a:r>
          </a:p>
        </p:txBody>
      </p:sp>
      <p:pic>
        <p:nvPicPr>
          <p:cNvPr id="6" name="Picture 5">
            <a:extLst>
              <a:ext uri="{FF2B5EF4-FFF2-40B4-BE49-F238E27FC236}">
                <a16:creationId xmlns:a16="http://schemas.microsoft.com/office/drawing/2014/main" id="{F3E1A57D-B38F-40C1-9097-3BCE16B17BDE}"/>
              </a:ext>
            </a:extLst>
          </p:cNvPr>
          <p:cNvPicPr>
            <a:picLocks noChangeAspect="1"/>
          </p:cNvPicPr>
          <p:nvPr/>
        </p:nvPicPr>
        <p:blipFill>
          <a:blip r:embed="rId3"/>
          <a:stretch>
            <a:fillRect/>
          </a:stretch>
        </p:blipFill>
        <p:spPr>
          <a:xfrm>
            <a:off x="1637549" y="894176"/>
            <a:ext cx="9029330" cy="5794282"/>
          </a:xfrm>
          <a:prstGeom prst="rect">
            <a:avLst/>
          </a:prstGeom>
        </p:spPr>
      </p:pic>
    </p:spTree>
    <p:extLst>
      <p:ext uri="{BB962C8B-B14F-4D97-AF65-F5344CB8AC3E}">
        <p14:creationId xmlns:p14="http://schemas.microsoft.com/office/powerpoint/2010/main" val="786629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333374" y="274816"/>
            <a:ext cx="11525252" cy="824312"/>
          </a:xfrm>
          <a:solidFill>
            <a:srgbClr val="5E6B82"/>
          </a:solidFill>
        </p:spPr>
        <p:txBody>
          <a:bodyPr anchor="ctr">
            <a:normAutofit/>
          </a:bodyPr>
          <a:lstStyle/>
          <a:p>
            <a:r>
              <a:rPr lang="en-US" dirty="0">
                <a:solidFill>
                  <a:srgbClr val="FFFFFF"/>
                </a:solidFill>
                <a:latin typeface="Arial"/>
                <a:cs typeface="Arial"/>
              </a:rPr>
              <a:t>Construction Schedule</a:t>
            </a:r>
            <a:endParaRPr lang="en-US" dirty="0">
              <a:solidFill>
                <a:srgbClr val="FFFFFF"/>
              </a:solidFill>
            </a:endParaRPr>
          </a:p>
        </p:txBody>
      </p:sp>
      <p:graphicFrame>
        <p:nvGraphicFramePr>
          <p:cNvPr id="3" name="Table 2">
            <a:extLst>
              <a:ext uri="{FF2B5EF4-FFF2-40B4-BE49-F238E27FC236}">
                <a16:creationId xmlns:a16="http://schemas.microsoft.com/office/drawing/2014/main" id="{8E8B33E6-2E9A-5C04-A8AC-80B02F985863}"/>
              </a:ext>
            </a:extLst>
          </p:cNvPr>
          <p:cNvGraphicFramePr>
            <a:graphicFrameLocks noGrp="1"/>
          </p:cNvGraphicFramePr>
          <p:nvPr>
            <p:extLst>
              <p:ext uri="{D42A27DB-BD31-4B8C-83A1-F6EECF244321}">
                <p14:modId xmlns:p14="http://schemas.microsoft.com/office/powerpoint/2010/main" val="1571555426"/>
              </p:ext>
            </p:extLst>
          </p:nvPr>
        </p:nvGraphicFramePr>
        <p:xfrm>
          <a:off x="333374" y="1336429"/>
          <a:ext cx="11525252" cy="4536033"/>
        </p:xfrm>
        <a:graphic>
          <a:graphicData uri="http://schemas.openxmlformats.org/drawingml/2006/table">
            <a:tbl>
              <a:tblPr/>
              <a:tblGrid>
                <a:gridCol w="4274265">
                  <a:extLst>
                    <a:ext uri="{9D8B030D-6E8A-4147-A177-3AD203B41FA5}">
                      <a16:colId xmlns:a16="http://schemas.microsoft.com/office/drawing/2014/main" val="1119416608"/>
                    </a:ext>
                  </a:extLst>
                </a:gridCol>
                <a:gridCol w="4096172">
                  <a:extLst>
                    <a:ext uri="{9D8B030D-6E8A-4147-A177-3AD203B41FA5}">
                      <a16:colId xmlns:a16="http://schemas.microsoft.com/office/drawing/2014/main" val="2026000583"/>
                    </a:ext>
                  </a:extLst>
                </a:gridCol>
                <a:gridCol w="3154815">
                  <a:extLst>
                    <a:ext uri="{9D8B030D-6E8A-4147-A177-3AD203B41FA5}">
                      <a16:colId xmlns:a16="http://schemas.microsoft.com/office/drawing/2014/main" val="3444301565"/>
                    </a:ext>
                  </a:extLst>
                </a:gridCol>
              </a:tblGrid>
              <a:tr h="667064">
                <a:tc>
                  <a:txBody>
                    <a:bodyPr/>
                    <a:lstStyle/>
                    <a:p>
                      <a:pPr algn="ctr" fontAlgn="b"/>
                      <a:r>
                        <a:rPr lang="en-US" sz="2400" b="1" i="0" u="none" strike="noStrike" dirty="0">
                          <a:solidFill>
                            <a:srgbClr val="000000"/>
                          </a:solidFill>
                          <a:effectLst/>
                          <a:highlight>
                            <a:srgbClr val="D9E1F2"/>
                          </a:highlight>
                          <a:latin typeface="Arial" panose="020B0604020202020204" pitchFamily="34" charset="0"/>
                        </a:rPr>
                        <a:t>Bridge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2400" b="1" i="0" u="none" strike="noStrike" dirty="0">
                          <a:solidFill>
                            <a:srgbClr val="000000"/>
                          </a:solidFill>
                          <a:effectLst/>
                          <a:highlight>
                            <a:srgbClr val="D9E1F2"/>
                          </a:highlight>
                          <a:latin typeface="Arial" panose="020B0604020202020204" pitchFamily="34" charset="0"/>
                        </a:rPr>
                        <a:t>Construction Start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2400" b="1" i="0" u="none" strike="noStrike" dirty="0">
                          <a:solidFill>
                            <a:srgbClr val="000000"/>
                          </a:solidFill>
                          <a:effectLst/>
                          <a:highlight>
                            <a:srgbClr val="D9E1F2"/>
                          </a:highlight>
                          <a:latin typeface="Arial" panose="020B0604020202020204" pitchFamily="34" charset="0"/>
                        </a:rPr>
                        <a:t>Bridge Completion</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995755762"/>
                  </a:ext>
                </a:extLst>
              </a:tr>
              <a:tr h="640381">
                <a:tc>
                  <a:txBody>
                    <a:bodyPr/>
                    <a:lstStyle/>
                    <a:p>
                      <a:pPr algn="ctr" fontAlgn="b"/>
                      <a:r>
                        <a:rPr lang="en-US" sz="2400" b="0" i="0" u="none" strike="noStrike" dirty="0">
                          <a:solidFill>
                            <a:srgbClr val="000000"/>
                          </a:solidFill>
                          <a:effectLst/>
                          <a:latin typeface="Arial" panose="020B0604020202020204" pitchFamily="34" charset="0"/>
                        </a:rPr>
                        <a:t>I-81 </a:t>
                      </a:r>
                      <a:r>
                        <a:rPr lang="en-US" sz="2400" b="0" i="0" u="none" strike="noStrike" dirty="0" err="1">
                          <a:solidFill>
                            <a:srgbClr val="000000"/>
                          </a:solidFill>
                          <a:effectLst/>
                          <a:latin typeface="Arial" panose="020B0604020202020204" pitchFamily="34" charset="0"/>
                        </a:rPr>
                        <a:t>Susuquehanna</a:t>
                      </a:r>
                      <a:endParaRPr lang="en-US" sz="2400" b="0" i="0" u="none" strike="noStrike" dirty="0">
                        <a:solidFill>
                          <a:srgbClr val="000000"/>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0" i="0" u="none" strike="noStrike" dirty="0">
                          <a:solidFill>
                            <a:srgbClr val="000000"/>
                          </a:solidFill>
                          <a:effectLst/>
                          <a:latin typeface="Arial" panose="020B0604020202020204" pitchFamily="34" charset="0"/>
                        </a:rPr>
                        <a:t>July 2023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0" i="0" u="none" strike="noStrike">
                          <a:solidFill>
                            <a:srgbClr val="000000"/>
                          </a:solidFill>
                          <a:effectLst/>
                          <a:latin typeface="Arial" panose="020B0604020202020204" pitchFamily="34" charset="0"/>
                        </a:rPr>
                        <a:t>Summer 2028</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2824166"/>
                  </a:ext>
                </a:extLst>
              </a:tr>
              <a:tr h="640381">
                <a:tc>
                  <a:txBody>
                    <a:bodyPr/>
                    <a:lstStyle/>
                    <a:p>
                      <a:pPr algn="ctr" fontAlgn="b"/>
                      <a:r>
                        <a:rPr lang="en-US" sz="2400" b="0" i="0" u="none" strike="noStrike" dirty="0">
                          <a:solidFill>
                            <a:srgbClr val="000000"/>
                          </a:solidFill>
                          <a:effectLst/>
                          <a:highlight>
                            <a:srgbClr val="FFF2CC"/>
                          </a:highlight>
                          <a:latin typeface="Arial" panose="020B0604020202020204" pitchFamily="34" charset="0"/>
                        </a:rPr>
                        <a:t>I-80 Canoe Creek</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2400" b="0" i="0" u="none" strike="noStrike">
                          <a:solidFill>
                            <a:srgbClr val="000000"/>
                          </a:solidFill>
                          <a:effectLst/>
                          <a:highlight>
                            <a:srgbClr val="FFF2CC"/>
                          </a:highlight>
                          <a:latin typeface="Arial" panose="020B0604020202020204" pitchFamily="34" charset="0"/>
                        </a:rPr>
                        <a:t>October 2023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2400" b="0" i="0" u="none" strike="noStrike">
                          <a:solidFill>
                            <a:srgbClr val="000000"/>
                          </a:solidFill>
                          <a:effectLst/>
                          <a:highlight>
                            <a:srgbClr val="FFF2CC"/>
                          </a:highlight>
                          <a:latin typeface="Arial" panose="020B0604020202020204" pitchFamily="34" charset="0"/>
                        </a:rPr>
                        <a:t>Summer 2028</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08482621"/>
                  </a:ext>
                </a:extLst>
              </a:tr>
              <a:tr h="640381">
                <a:tc>
                  <a:txBody>
                    <a:bodyPr/>
                    <a:lstStyle/>
                    <a:p>
                      <a:pPr algn="ctr" fontAlgn="b"/>
                      <a:r>
                        <a:rPr lang="en-US" sz="2400" b="0" i="0" u="none" strike="noStrike">
                          <a:solidFill>
                            <a:srgbClr val="000000"/>
                          </a:solidFill>
                          <a:effectLst/>
                          <a:latin typeface="Arial" panose="020B0604020202020204" pitchFamily="34" charset="0"/>
                        </a:rPr>
                        <a:t>I-80 Nescopeck</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0" i="0" u="none" strike="noStrike" dirty="0">
                          <a:solidFill>
                            <a:srgbClr val="000000"/>
                          </a:solidFill>
                          <a:effectLst/>
                          <a:latin typeface="Arial" panose="020B0604020202020204" pitchFamily="34" charset="0"/>
                        </a:rPr>
                        <a:t>April 2024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0" i="0" u="none" strike="noStrike">
                          <a:solidFill>
                            <a:srgbClr val="000000"/>
                          </a:solidFill>
                          <a:effectLst/>
                          <a:latin typeface="Arial" panose="020B0604020202020204" pitchFamily="34" charset="0"/>
                        </a:rPr>
                        <a:t>Fall 2027</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3194756"/>
                  </a:ext>
                </a:extLst>
              </a:tr>
              <a:tr h="640381">
                <a:tc>
                  <a:txBody>
                    <a:bodyPr/>
                    <a:lstStyle/>
                    <a:p>
                      <a:pPr algn="ctr" fontAlgn="b"/>
                      <a:r>
                        <a:rPr lang="en-US" sz="2400" b="0" i="0" u="none" strike="noStrike" dirty="0">
                          <a:solidFill>
                            <a:srgbClr val="000000"/>
                          </a:solidFill>
                          <a:effectLst/>
                          <a:highlight>
                            <a:srgbClr val="FFF2CC"/>
                          </a:highlight>
                          <a:latin typeface="Arial" panose="020B0604020202020204" pitchFamily="34" charset="0"/>
                        </a:rPr>
                        <a:t>I-80 Lehigh</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2400" b="0" i="1" u="none" strike="noStrike" dirty="0">
                          <a:solidFill>
                            <a:srgbClr val="000000"/>
                          </a:solidFill>
                          <a:effectLst/>
                          <a:highlight>
                            <a:srgbClr val="FFF2CC"/>
                          </a:highlight>
                          <a:latin typeface="Arial" panose="020B0604020202020204" pitchFamily="34" charset="0"/>
                        </a:rPr>
                        <a:t>Anticipated Summer 2024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2400" b="0" i="0" u="none" strike="noStrike" dirty="0">
                          <a:solidFill>
                            <a:srgbClr val="000000"/>
                          </a:solidFill>
                          <a:effectLst/>
                          <a:highlight>
                            <a:srgbClr val="FFF2CC"/>
                          </a:highlight>
                          <a:latin typeface="Arial" panose="020B0604020202020204" pitchFamily="34" charset="0"/>
                        </a:rPr>
                        <a:t>Summer 2028</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21637714"/>
                  </a:ext>
                </a:extLst>
              </a:tr>
              <a:tr h="640381">
                <a:tc>
                  <a:txBody>
                    <a:bodyPr/>
                    <a:lstStyle/>
                    <a:p>
                      <a:pPr algn="ctr" fontAlgn="b"/>
                      <a:r>
                        <a:rPr lang="en-US" sz="2400" b="0" i="0" u="none" strike="noStrike">
                          <a:solidFill>
                            <a:srgbClr val="000000"/>
                          </a:solidFill>
                          <a:effectLst/>
                          <a:latin typeface="Arial" panose="020B0604020202020204" pitchFamily="34" charset="0"/>
                        </a:rPr>
                        <a:t>I-80 North Fork</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0" i="1" u="none" strike="noStrike" dirty="0">
                          <a:solidFill>
                            <a:srgbClr val="000000"/>
                          </a:solidFill>
                          <a:effectLst/>
                          <a:latin typeface="Arial" panose="020B0604020202020204" pitchFamily="34" charset="0"/>
                        </a:rPr>
                        <a:t>Anticipated Summer 2024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0" i="0" u="none" strike="noStrike" dirty="0">
                          <a:solidFill>
                            <a:srgbClr val="000000"/>
                          </a:solidFill>
                          <a:effectLst/>
                          <a:latin typeface="Arial" panose="020B0604020202020204" pitchFamily="34" charset="0"/>
                        </a:rPr>
                        <a:t>Summer 2028</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4311822"/>
                  </a:ext>
                </a:extLst>
              </a:tr>
              <a:tr h="667064">
                <a:tc>
                  <a:txBody>
                    <a:bodyPr/>
                    <a:lstStyle/>
                    <a:p>
                      <a:pPr algn="ctr" fontAlgn="b"/>
                      <a:r>
                        <a:rPr lang="en-US" sz="2400" b="0" i="0" u="none" strike="noStrike">
                          <a:solidFill>
                            <a:srgbClr val="000000"/>
                          </a:solidFill>
                          <a:effectLst/>
                          <a:highlight>
                            <a:srgbClr val="FFF2CC"/>
                          </a:highlight>
                          <a:latin typeface="Arial" panose="020B0604020202020204" pitchFamily="34" charset="0"/>
                        </a:rPr>
                        <a:t>I-78 Lenhartsville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2400" b="0" i="1" u="none" strike="noStrike">
                          <a:solidFill>
                            <a:srgbClr val="000000"/>
                          </a:solidFill>
                          <a:effectLst/>
                          <a:highlight>
                            <a:srgbClr val="FFF2CC"/>
                          </a:highlight>
                          <a:latin typeface="Arial" panose="020B0604020202020204" pitchFamily="34" charset="0"/>
                        </a:rPr>
                        <a:t>Anticipated Summer 2024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2400" b="0" i="0" u="none" strike="noStrike" dirty="0">
                          <a:solidFill>
                            <a:srgbClr val="000000"/>
                          </a:solidFill>
                          <a:effectLst/>
                          <a:highlight>
                            <a:srgbClr val="FFF2CC"/>
                          </a:highlight>
                          <a:latin typeface="Arial" panose="020B0604020202020204" pitchFamily="34" charset="0"/>
                        </a:rPr>
                        <a:t>Summer 2028</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62921064"/>
                  </a:ext>
                </a:extLst>
              </a:tr>
            </a:tbl>
          </a:graphicData>
        </a:graphic>
      </p:graphicFrame>
    </p:spTree>
    <p:extLst>
      <p:ext uri="{BB962C8B-B14F-4D97-AF65-F5344CB8AC3E}">
        <p14:creationId xmlns:p14="http://schemas.microsoft.com/office/powerpoint/2010/main" val="1015207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17138"/>
            <a:ext cx="6096001" cy="817581"/>
          </a:xfrm>
        </p:spPr>
        <p:txBody>
          <a:bodyPr>
            <a:noAutofit/>
          </a:bodyPr>
          <a:lstStyle/>
          <a:p>
            <a:pPr algn="ctr"/>
            <a:r>
              <a:rPr lang="en-US" sz="4000" dirty="0"/>
              <a:t>Package</a:t>
            </a:r>
            <a:r>
              <a:rPr lang="en-US" sz="3800" dirty="0"/>
              <a:t> One Next Steps</a:t>
            </a:r>
          </a:p>
        </p:txBody>
      </p:sp>
      <p:sp>
        <p:nvSpPr>
          <p:cNvPr id="7" name="Rectangle 6"/>
          <p:cNvSpPr/>
          <p:nvPr/>
        </p:nvSpPr>
        <p:spPr>
          <a:xfrm>
            <a:off x="1645920" y="1065915"/>
            <a:ext cx="4450080" cy="148986"/>
          </a:xfrm>
          <a:prstGeom prst="rect">
            <a:avLst/>
          </a:prstGeom>
          <a:solidFill>
            <a:srgbClr val="22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
              <a:ea typeface="+mn-ea"/>
              <a:cs typeface="+mn-cs"/>
            </a:endParaRPr>
          </a:p>
        </p:txBody>
      </p:sp>
      <p:sp>
        <p:nvSpPr>
          <p:cNvPr id="10" name="Text Placeholder 3">
            <a:extLst>
              <a:ext uri="{FF2B5EF4-FFF2-40B4-BE49-F238E27FC236}">
                <a16:creationId xmlns:a16="http://schemas.microsoft.com/office/drawing/2014/main" id="{8B4291F6-4DC8-42BE-A01B-CA2A35D95F30}"/>
              </a:ext>
            </a:extLst>
          </p:cNvPr>
          <p:cNvSpPr>
            <a:spLocks noGrp="1"/>
          </p:cNvSpPr>
          <p:nvPr>
            <p:ph type="body" sz="half" idx="2"/>
          </p:nvPr>
        </p:nvSpPr>
        <p:spPr>
          <a:xfrm>
            <a:off x="169333" y="1501549"/>
            <a:ext cx="5926664" cy="5357385"/>
          </a:xfrm>
        </p:spPr>
        <p:txBody>
          <a:bodyPr>
            <a:noAutofit/>
          </a:bodyPr>
          <a:lstStyle/>
          <a:p>
            <a:pPr marL="465138" lvl="0" indent="-465138">
              <a:lnSpc>
                <a:spcPct val="120000"/>
              </a:lnSpc>
              <a:spcBef>
                <a:spcPts val="600"/>
              </a:spcBef>
              <a:spcAft>
                <a:spcPts val="600"/>
              </a:spcAft>
              <a:buBlip>
                <a:blip r:embed="rId3"/>
              </a:buBlip>
            </a:pPr>
            <a:r>
              <a:rPr lang="en-US" sz="2000" dirty="0"/>
              <a:t>DE working to achieve Notice To Proceed 3 (NTP3) authorizing full construction to begin</a:t>
            </a:r>
          </a:p>
          <a:p>
            <a:pPr lvl="0">
              <a:lnSpc>
                <a:spcPct val="120000"/>
              </a:lnSpc>
              <a:spcBef>
                <a:spcPts val="600"/>
              </a:spcBef>
              <a:spcAft>
                <a:spcPts val="600"/>
              </a:spcAft>
            </a:pPr>
            <a:endParaRPr lang="en-US" sz="100" dirty="0"/>
          </a:p>
          <a:p>
            <a:pPr marL="465138" lvl="0" indent="-465138">
              <a:lnSpc>
                <a:spcPct val="120000"/>
              </a:lnSpc>
              <a:spcBef>
                <a:spcPts val="600"/>
              </a:spcBef>
              <a:spcAft>
                <a:spcPts val="600"/>
              </a:spcAft>
              <a:buBlip>
                <a:blip r:embed="rId3"/>
              </a:buBlip>
            </a:pPr>
            <a:r>
              <a:rPr lang="en-US" sz="2000" dirty="0"/>
              <a:t>Limited NTP3s have been issued for the Susquehanna, Canoe Creek and Nescopeck Projects, initiating DE maintenance responsibilities during the Construction Period</a:t>
            </a:r>
          </a:p>
          <a:p>
            <a:pPr marL="465138" lvl="0" indent="-465138">
              <a:lnSpc>
                <a:spcPct val="120000"/>
              </a:lnSpc>
              <a:spcBef>
                <a:spcPts val="600"/>
              </a:spcBef>
              <a:spcAft>
                <a:spcPts val="600"/>
              </a:spcAft>
              <a:buBlip>
                <a:blip r:embed="rId3"/>
              </a:buBlip>
            </a:pPr>
            <a:endParaRPr lang="en-US" sz="100" dirty="0"/>
          </a:p>
          <a:p>
            <a:pPr marL="465138" lvl="0" indent="-465138">
              <a:lnSpc>
                <a:spcPct val="120000"/>
              </a:lnSpc>
              <a:spcBef>
                <a:spcPts val="600"/>
              </a:spcBef>
              <a:spcAft>
                <a:spcPts val="600"/>
              </a:spcAft>
              <a:buBlip>
                <a:blip r:embed="rId3"/>
              </a:buBlip>
            </a:pPr>
            <a:r>
              <a:rPr lang="en-US" sz="2000" dirty="0"/>
              <a:t>Additional Limited NTP3s are anticipated as design progresses </a:t>
            </a:r>
          </a:p>
          <a:p>
            <a:pPr lvl="0">
              <a:lnSpc>
                <a:spcPct val="120000"/>
              </a:lnSpc>
              <a:spcBef>
                <a:spcPts val="600"/>
              </a:spcBef>
              <a:spcAft>
                <a:spcPts val="600"/>
              </a:spcAft>
            </a:pPr>
            <a:endParaRPr lang="en-US" sz="100" dirty="0"/>
          </a:p>
          <a:p>
            <a:pPr marL="465138" lvl="0" indent="-465138">
              <a:lnSpc>
                <a:spcPct val="120000"/>
              </a:lnSpc>
              <a:spcBef>
                <a:spcPts val="600"/>
              </a:spcBef>
              <a:spcAft>
                <a:spcPts val="600"/>
              </a:spcAft>
              <a:buBlip>
                <a:blip r:embed="rId3"/>
              </a:buBlip>
            </a:pPr>
            <a:r>
              <a:rPr lang="en-US" sz="2000" dirty="0"/>
              <a:t>Full NTP3 is scheduled for September 2024, at which point design will be complete and all 6 Bridges will be under full construction</a:t>
            </a:r>
          </a:p>
        </p:txBody>
      </p:sp>
      <p:pic>
        <p:nvPicPr>
          <p:cNvPr id="4" name="Picture 3" descr="A bridge over water with trees in the background&#10;&#10;Description automatically generated">
            <a:extLst>
              <a:ext uri="{FF2B5EF4-FFF2-40B4-BE49-F238E27FC236}">
                <a16:creationId xmlns:a16="http://schemas.microsoft.com/office/drawing/2014/main" id="{FBFD4F85-500E-6B42-E48D-26057E37D2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95998" y="0"/>
            <a:ext cx="6096001" cy="6858000"/>
          </a:xfrm>
          <a:prstGeom prst="rect">
            <a:avLst/>
          </a:prstGeom>
        </p:spPr>
      </p:pic>
    </p:spTree>
    <p:extLst>
      <p:ext uri="{BB962C8B-B14F-4D97-AF65-F5344CB8AC3E}">
        <p14:creationId xmlns:p14="http://schemas.microsoft.com/office/powerpoint/2010/main" val="3719899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half" idx="2"/>
          </p:nvPr>
        </p:nvSpPr>
        <p:spPr>
          <a:xfrm>
            <a:off x="140677" y="1359877"/>
            <a:ext cx="5955319" cy="5396030"/>
          </a:xfrm>
        </p:spPr>
        <p:txBody>
          <a:bodyPr>
            <a:noAutofit/>
          </a:bodyPr>
          <a:lstStyle/>
          <a:p>
            <a:pPr marL="288925" marR="0" lvl="0" indent="-288925" algn="l" defTabSz="914400" rtl="0" eaLnBrk="1" fontAlgn="auto" latinLnBrk="0" hangingPunct="1">
              <a:lnSpc>
                <a:spcPct val="100000"/>
              </a:lnSpc>
              <a:spcBef>
                <a:spcPts val="600"/>
              </a:spcBef>
              <a:spcAft>
                <a:spcPts val="600"/>
              </a:spcAft>
              <a:buClr>
                <a:srgbClr val="229CAB"/>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Call to Order</a:t>
            </a:r>
          </a:p>
          <a:p>
            <a:pPr marL="288925" marR="0" lvl="0" indent="-288925" algn="l" defTabSz="914400" rtl="0" eaLnBrk="1" fontAlgn="auto" latinLnBrk="0" hangingPunct="1">
              <a:lnSpc>
                <a:spcPct val="100000"/>
              </a:lnSpc>
              <a:spcBef>
                <a:spcPts val="600"/>
              </a:spcBef>
              <a:spcAft>
                <a:spcPts val="600"/>
              </a:spcAft>
              <a:buClr>
                <a:srgbClr val="229CAB"/>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Roll Call</a:t>
            </a:r>
          </a:p>
          <a:p>
            <a:pPr marL="288925" marR="0" lvl="0" indent="-288925" algn="l" defTabSz="914400" rtl="0" eaLnBrk="1" fontAlgn="auto" latinLnBrk="0" hangingPunct="1">
              <a:lnSpc>
                <a:spcPct val="100000"/>
              </a:lnSpc>
              <a:spcBef>
                <a:spcPts val="600"/>
              </a:spcBef>
              <a:spcAft>
                <a:spcPts val="600"/>
              </a:spcAft>
              <a:buClr>
                <a:srgbClr val="229CAB"/>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Adoption of 11.29.2023 Meeting Minutes</a:t>
            </a:r>
          </a:p>
          <a:p>
            <a:pPr marL="288925" marR="0" lvl="0" indent="-288925" algn="l" defTabSz="914400" rtl="0" eaLnBrk="1" fontAlgn="auto" latinLnBrk="0" hangingPunct="1">
              <a:lnSpc>
                <a:spcPct val="100000"/>
              </a:lnSpc>
              <a:spcBef>
                <a:spcPts val="600"/>
              </a:spcBef>
              <a:spcAft>
                <a:spcPts val="600"/>
              </a:spcAft>
              <a:buClr>
                <a:srgbClr val="229CAB"/>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Chair’s Remarks</a:t>
            </a:r>
          </a:p>
          <a:p>
            <a:pPr marL="288925" lvl="0" indent="-288925">
              <a:lnSpc>
                <a:spcPct val="100000"/>
              </a:lnSpc>
              <a:spcBef>
                <a:spcPts val="600"/>
              </a:spcBef>
              <a:spcAft>
                <a:spcPts val="600"/>
              </a:spcAft>
              <a:buClr>
                <a:srgbClr val="229CAB"/>
              </a:buClr>
              <a:buFont typeface="Arial" panose="020B0604020202020204" pitchFamily="34" charset="0"/>
              <a:buChar char="•"/>
              <a:defRPr/>
            </a:pPr>
            <a:r>
              <a:rPr lang="en-US" sz="2400" dirty="0">
                <a:solidFill>
                  <a:prstClr val="white"/>
                </a:solidFill>
              </a:rPr>
              <a:t>New Business</a:t>
            </a:r>
          </a:p>
          <a:p>
            <a:pPr marL="288925" indent="-288925">
              <a:lnSpc>
                <a:spcPct val="100000"/>
              </a:lnSpc>
              <a:spcBef>
                <a:spcPts val="600"/>
              </a:spcBef>
              <a:spcAft>
                <a:spcPts val="600"/>
              </a:spcAft>
              <a:buClr>
                <a:srgbClr val="229CAB"/>
              </a:buClr>
              <a:buFont typeface="Arial" panose="020B0604020202020204" pitchFamily="34" charset="0"/>
              <a:buChar char="•"/>
              <a:defRPr/>
            </a:pPr>
            <a:r>
              <a:rPr lang="en-US" sz="2400" dirty="0">
                <a:solidFill>
                  <a:prstClr val="white"/>
                </a:solidFill>
              </a:rPr>
              <a:t>Project Updates</a:t>
            </a:r>
          </a:p>
          <a:p>
            <a:pPr marL="288925" lvl="0" indent="-288925">
              <a:lnSpc>
                <a:spcPct val="100000"/>
              </a:lnSpc>
              <a:spcBef>
                <a:spcPts val="600"/>
              </a:spcBef>
              <a:spcAft>
                <a:spcPts val="600"/>
              </a:spcAft>
              <a:buClr>
                <a:srgbClr val="229CAB"/>
              </a:buClr>
              <a:buFont typeface="Arial" panose="020B0604020202020204" pitchFamily="34" charset="0"/>
              <a:buChar char="•"/>
              <a:defRPr/>
            </a:pPr>
            <a:r>
              <a:rPr lang="en-US" sz="2400" dirty="0">
                <a:solidFill>
                  <a:prstClr val="white"/>
                </a:solidFill>
              </a:rPr>
              <a:t>Other Business</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8925" marR="0" lvl="0" indent="-288925" algn="l" defTabSz="914400" rtl="0" eaLnBrk="1" fontAlgn="auto" latinLnBrk="0" hangingPunct="1">
              <a:lnSpc>
                <a:spcPct val="100000"/>
              </a:lnSpc>
              <a:spcBef>
                <a:spcPts val="600"/>
              </a:spcBef>
              <a:spcAft>
                <a:spcPts val="600"/>
              </a:spcAft>
              <a:buClr>
                <a:srgbClr val="229CAB"/>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Public Comments</a:t>
            </a:r>
          </a:p>
          <a:p>
            <a:pPr marL="288925" marR="0" lvl="0" indent="-288925" algn="l" defTabSz="914400" rtl="0" eaLnBrk="1" fontAlgn="auto" latinLnBrk="0" hangingPunct="1">
              <a:lnSpc>
                <a:spcPct val="100000"/>
              </a:lnSpc>
              <a:spcBef>
                <a:spcPts val="600"/>
              </a:spcBef>
              <a:spcAft>
                <a:spcPts val="600"/>
              </a:spcAft>
              <a:buClr>
                <a:srgbClr val="229CAB"/>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Adjournment</a:t>
            </a:r>
          </a:p>
        </p:txBody>
      </p:sp>
      <p:sp>
        <p:nvSpPr>
          <p:cNvPr id="8" name="Title 1">
            <a:extLst>
              <a:ext uri="{FF2B5EF4-FFF2-40B4-BE49-F238E27FC236}">
                <a16:creationId xmlns:a16="http://schemas.microsoft.com/office/drawing/2014/main" id="{BBC77B63-6178-4C69-A972-38781F1E821E}"/>
              </a:ext>
            </a:extLst>
          </p:cNvPr>
          <p:cNvSpPr>
            <a:spLocks noGrp="1"/>
          </p:cNvSpPr>
          <p:nvPr>
            <p:ph type="title"/>
          </p:nvPr>
        </p:nvSpPr>
        <p:spPr>
          <a:xfrm>
            <a:off x="-1" y="161330"/>
            <a:ext cx="6096001" cy="817581"/>
          </a:xfrm>
        </p:spPr>
        <p:txBody>
          <a:bodyPr>
            <a:noAutofit/>
          </a:bodyPr>
          <a:lstStyle/>
          <a:p>
            <a:pPr algn="ctr"/>
            <a:r>
              <a:rPr lang="en-US" sz="4000"/>
              <a:t>Agenda</a:t>
            </a:r>
          </a:p>
        </p:txBody>
      </p:sp>
      <p:sp>
        <p:nvSpPr>
          <p:cNvPr id="9" name="Rectangle 8">
            <a:extLst>
              <a:ext uri="{FF2B5EF4-FFF2-40B4-BE49-F238E27FC236}">
                <a16:creationId xmlns:a16="http://schemas.microsoft.com/office/drawing/2014/main" id="{9CE1B1BD-4E96-4F66-A871-5694F27C599F}"/>
              </a:ext>
            </a:extLst>
          </p:cNvPr>
          <p:cNvSpPr/>
          <p:nvPr/>
        </p:nvSpPr>
        <p:spPr>
          <a:xfrm>
            <a:off x="1645920" y="915614"/>
            <a:ext cx="4450080" cy="148986"/>
          </a:xfrm>
          <a:prstGeom prst="rect">
            <a:avLst/>
          </a:prstGeom>
          <a:solidFill>
            <a:srgbClr val="22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
              <a:ea typeface="+mn-ea"/>
              <a:cs typeface="+mn-cs"/>
            </a:endParaRPr>
          </a:p>
        </p:txBody>
      </p:sp>
      <p:pic>
        <p:nvPicPr>
          <p:cNvPr id="7" name="Picture 6">
            <a:extLst>
              <a:ext uri="{FF2B5EF4-FFF2-40B4-BE49-F238E27FC236}">
                <a16:creationId xmlns:a16="http://schemas.microsoft.com/office/drawing/2014/main" id="{7A5924F0-FE42-4641-9B5B-90B2880C24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95996" y="0"/>
            <a:ext cx="6096002" cy="6858000"/>
          </a:xfrm>
          <a:prstGeom prst="rect">
            <a:avLst/>
          </a:prstGeom>
        </p:spPr>
      </p:pic>
    </p:spTree>
    <p:extLst>
      <p:ext uri="{BB962C8B-B14F-4D97-AF65-F5344CB8AC3E}">
        <p14:creationId xmlns:p14="http://schemas.microsoft.com/office/powerpoint/2010/main" val="3544899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C36440BC-94FA-D314-38F8-42239275FB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7336221" cy="6858000"/>
          </a:xfrm>
          <a:prstGeom prst="rect">
            <a:avLst/>
          </a:prstGeom>
        </p:spPr>
      </p:pic>
      <p:sp>
        <p:nvSpPr>
          <p:cNvPr id="5" name="object 3" descr="Beige rectangle">
            <a:extLst>
              <a:ext uri="{FF2B5EF4-FFF2-40B4-BE49-F238E27FC236}">
                <a16:creationId xmlns:a16="http://schemas.microsoft.com/office/drawing/2014/main" id="{DCF29767-6635-4A46-AB77-672CC90C6FBE}"/>
              </a:ext>
            </a:extLst>
          </p:cNvPr>
          <p:cNvSpPr/>
          <p:nvPr/>
        </p:nvSpPr>
        <p:spPr>
          <a:xfrm>
            <a:off x="8181340" y="1359001"/>
            <a:ext cx="4010660" cy="4194074"/>
          </a:xfrm>
          <a:custGeom>
            <a:avLst/>
            <a:gdLst/>
            <a:ahLst/>
            <a:cxnLst/>
            <a:rect l="l" t="t" r="r" b="b"/>
            <a:pathLst>
              <a:path w="4010659" h="333375">
                <a:moveTo>
                  <a:pt x="0" y="333006"/>
                </a:moveTo>
                <a:lnTo>
                  <a:pt x="4010367" y="333006"/>
                </a:lnTo>
                <a:lnTo>
                  <a:pt x="4010367" y="0"/>
                </a:lnTo>
                <a:lnTo>
                  <a:pt x="0" y="0"/>
                </a:lnTo>
                <a:lnTo>
                  <a:pt x="0" y="333006"/>
                </a:lnTo>
                <a:close/>
              </a:path>
            </a:pathLst>
          </a:custGeom>
          <a:solidFill>
            <a:srgbClr val="182857"/>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6" name="object 6" descr="Blue rectangle">
            <a:extLst>
              <a:ext uri="{FF2B5EF4-FFF2-40B4-BE49-F238E27FC236}">
                <a16:creationId xmlns:a16="http://schemas.microsoft.com/office/drawing/2014/main" id="{9FABC344-E043-45BE-8588-06C658DBCE70}"/>
              </a:ext>
            </a:extLst>
          </p:cNvPr>
          <p:cNvSpPr/>
          <p:nvPr/>
        </p:nvSpPr>
        <p:spPr>
          <a:xfrm>
            <a:off x="5548393" y="1692008"/>
            <a:ext cx="6643607" cy="3528060"/>
          </a:xfrm>
          <a:custGeom>
            <a:avLst/>
            <a:gdLst/>
            <a:ahLst/>
            <a:cxnLst/>
            <a:rect l="l" t="t" r="r" b="b"/>
            <a:pathLst>
              <a:path w="6689725" h="3528060">
                <a:moveTo>
                  <a:pt x="0" y="3527996"/>
                </a:moveTo>
                <a:lnTo>
                  <a:pt x="6689648" y="3527996"/>
                </a:lnTo>
                <a:lnTo>
                  <a:pt x="6689648" y="0"/>
                </a:lnTo>
                <a:lnTo>
                  <a:pt x="0" y="0"/>
                </a:lnTo>
                <a:lnTo>
                  <a:pt x="0" y="3527996"/>
                </a:lnTo>
                <a:close/>
              </a:path>
            </a:pathLst>
          </a:custGeom>
          <a:solidFill>
            <a:schemeClr val="bg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2" name="Title 1">
            <a:extLst>
              <a:ext uri="{FF2B5EF4-FFF2-40B4-BE49-F238E27FC236}">
                <a16:creationId xmlns:a16="http://schemas.microsoft.com/office/drawing/2014/main" id="{345C5720-51D4-4632-91CD-936B8AB96750}"/>
              </a:ext>
            </a:extLst>
          </p:cNvPr>
          <p:cNvSpPr>
            <a:spLocks noGrp="1"/>
          </p:cNvSpPr>
          <p:nvPr>
            <p:ph type="title"/>
          </p:nvPr>
        </p:nvSpPr>
        <p:spPr bwMode="white">
          <a:xfrm>
            <a:off x="5548393" y="2231996"/>
            <a:ext cx="6643607" cy="1936134"/>
          </a:xfrm>
        </p:spPr>
        <p:txBody>
          <a:bodyPr>
            <a:noAutofit/>
          </a:bodyPr>
          <a:lstStyle/>
          <a:p>
            <a:pPr algn="ctr"/>
            <a:r>
              <a:rPr lang="en-US" sz="4800" dirty="0">
                <a:solidFill>
                  <a:srgbClr val="182857"/>
                </a:solidFill>
              </a:rPr>
              <a:t>Rapid Bridge Replacement (RBR) Project</a:t>
            </a:r>
          </a:p>
        </p:txBody>
      </p:sp>
      <p:sp>
        <p:nvSpPr>
          <p:cNvPr id="7" name="object 9" descr="Beige rectangle">
            <a:extLst>
              <a:ext uri="{FF2B5EF4-FFF2-40B4-BE49-F238E27FC236}">
                <a16:creationId xmlns:a16="http://schemas.microsoft.com/office/drawing/2014/main" id="{02C6628C-972C-4717-AAF3-D882B30F6658}"/>
              </a:ext>
            </a:extLst>
          </p:cNvPr>
          <p:cNvSpPr/>
          <p:nvPr/>
        </p:nvSpPr>
        <p:spPr bwMode="white">
          <a:xfrm flipV="1">
            <a:off x="6566972" y="4167728"/>
            <a:ext cx="4606448" cy="166905"/>
          </a:xfrm>
          <a:custGeom>
            <a:avLst/>
            <a:gdLst/>
            <a:ahLst/>
            <a:cxnLst/>
            <a:rect l="l" t="t" r="r" b="b"/>
            <a:pathLst>
              <a:path w="2642870">
                <a:moveTo>
                  <a:pt x="0" y="0"/>
                </a:moveTo>
                <a:lnTo>
                  <a:pt x="2642616" y="0"/>
                </a:lnTo>
              </a:path>
            </a:pathLst>
          </a:custGeom>
          <a:ln w="54863">
            <a:solidFill>
              <a:srgbClr val="229CA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pic>
        <p:nvPicPr>
          <p:cNvPr id="8" name="Picture 7" descr="Penndot-rgb">
            <a:extLst>
              <a:ext uri="{FF2B5EF4-FFF2-40B4-BE49-F238E27FC236}">
                <a16:creationId xmlns:a16="http://schemas.microsoft.com/office/drawing/2014/main" id="{04842B3B-2991-EF41-F8AD-BC44636682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7092" y="6097403"/>
            <a:ext cx="26765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4034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5263"/>
            <a:ext cx="6096000" cy="973308"/>
          </a:xfrm>
        </p:spPr>
        <p:txBody>
          <a:bodyPr>
            <a:noAutofit/>
          </a:bodyPr>
          <a:lstStyle/>
          <a:p>
            <a:pPr algn="ctr"/>
            <a:r>
              <a:rPr lang="en-US" dirty="0"/>
              <a:t>Project Summary</a:t>
            </a:r>
          </a:p>
        </p:txBody>
      </p:sp>
      <p:sp>
        <p:nvSpPr>
          <p:cNvPr id="11" name="Text Placeholder 3"/>
          <p:cNvSpPr>
            <a:spLocks noGrp="1"/>
          </p:cNvSpPr>
          <p:nvPr>
            <p:ph type="body" sz="half" idx="2"/>
          </p:nvPr>
        </p:nvSpPr>
        <p:spPr>
          <a:xfrm>
            <a:off x="381033" y="1366982"/>
            <a:ext cx="5404130" cy="5389953"/>
          </a:xfrm>
        </p:spPr>
        <p:txBody>
          <a:bodyPr>
            <a:normAutofit/>
          </a:bodyPr>
          <a:lstStyle/>
          <a:p>
            <a:pPr marL="465138" lvl="0" indent="-465138">
              <a:lnSpc>
                <a:spcPct val="130000"/>
              </a:lnSpc>
              <a:spcBef>
                <a:spcPts val="600"/>
              </a:spcBef>
              <a:spcAft>
                <a:spcPts val="600"/>
              </a:spcAft>
              <a:buBlip>
                <a:blip r:embed="rId3"/>
              </a:buBlip>
            </a:pPr>
            <a:r>
              <a:rPr lang="en-US" sz="2400" dirty="0"/>
              <a:t>Replaced 558 poor condition bridges more quickly</a:t>
            </a:r>
          </a:p>
          <a:p>
            <a:pPr marL="922338" lvl="2" indent="-465138">
              <a:lnSpc>
                <a:spcPct val="130000"/>
              </a:lnSpc>
              <a:spcBef>
                <a:spcPts val="600"/>
              </a:spcBef>
              <a:spcAft>
                <a:spcPts val="600"/>
              </a:spcAft>
              <a:buFont typeface="Courier New" panose="02070309020205020404" pitchFamily="49" charset="0"/>
              <a:buChar char="o"/>
            </a:pPr>
            <a:r>
              <a:rPr lang="en-US" sz="2000" dirty="0">
                <a:solidFill>
                  <a:schemeClr val="bg1"/>
                </a:solidFill>
                <a:latin typeface="Arial" panose="020B0604020202020204" pitchFamily="34" charset="0"/>
                <a:cs typeface="Arial" panose="020B0604020202020204" pitchFamily="34" charset="0"/>
              </a:rPr>
              <a:t>Standardization of design techniques and construction methods</a:t>
            </a:r>
          </a:p>
          <a:p>
            <a:pPr marL="457200" lvl="2">
              <a:lnSpc>
                <a:spcPct val="130000"/>
              </a:lnSpc>
              <a:spcBef>
                <a:spcPts val="600"/>
              </a:spcBef>
              <a:spcAft>
                <a:spcPts val="600"/>
              </a:spcAft>
            </a:pPr>
            <a:endParaRPr lang="en-US" sz="100" dirty="0">
              <a:solidFill>
                <a:schemeClr val="bg1"/>
              </a:solidFill>
              <a:latin typeface="Arial" panose="020B0604020202020204" pitchFamily="34" charset="0"/>
              <a:cs typeface="Arial" panose="020B0604020202020204" pitchFamily="34" charset="0"/>
            </a:endParaRPr>
          </a:p>
          <a:p>
            <a:pPr marL="465138" indent="-465138">
              <a:lnSpc>
                <a:spcPct val="130000"/>
              </a:lnSpc>
              <a:spcBef>
                <a:spcPts val="600"/>
              </a:spcBef>
              <a:spcAft>
                <a:spcPts val="600"/>
              </a:spcAft>
              <a:buBlip>
                <a:blip r:embed="rId3"/>
              </a:buBlip>
            </a:pPr>
            <a:r>
              <a:rPr lang="en-US" sz="2400" dirty="0"/>
              <a:t>Transferred maintenance activities to private sector for a 25-year term</a:t>
            </a:r>
          </a:p>
          <a:p>
            <a:pPr>
              <a:lnSpc>
                <a:spcPct val="130000"/>
              </a:lnSpc>
              <a:spcBef>
                <a:spcPts val="600"/>
              </a:spcBef>
              <a:spcAft>
                <a:spcPts val="600"/>
              </a:spcAft>
            </a:pPr>
            <a:endParaRPr lang="en-US" sz="100" dirty="0"/>
          </a:p>
          <a:p>
            <a:pPr marL="465138" indent="-465138">
              <a:lnSpc>
                <a:spcPct val="130000"/>
              </a:lnSpc>
              <a:spcBef>
                <a:spcPts val="600"/>
              </a:spcBef>
              <a:spcAft>
                <a:spcPts val="600"/>
              </a:spcAft>
              <a:buBlip>
                <a:blip r:embed="rId3"/>
              </a:buBlip>
            </a:pPr>
            <a:r>
              <a:rPr lang="en-US" sz="2400" dirty="0"/>
              <a:t>Use of PA-based contractors and designers</a:t>
            </a:r>
          </a:p>
          <a:p>
            <a:pPr>
              <a:lnSpc>
                <a:spcPct val="100000"/>
              </a:lnSpc>
              <a:spcBef>
                <a:spcPts val="0"/>
              </a:spcBef>
            </a:pPr>
            <a:endParaRPr lang="en-US" sz="2400" dirty="0"/>
          </a:p>
          <a:p>
            <a:pPr marL="176213" indent="-176213">
              <a:lnSpc>
                <a:spcPct val="100000"/>
              </a:lnSpc>
              <a:spcBef>
                <a:spcPts val="0"/>
              </a:spcBef>
              <a:spcAft>
                <a:spcPts val="1800"/>
              </a:spcAft>
              <a:buFont typeface="Arial" panose="020B0604020202020204" pitchFamily="34" charset="0"/>
              <a:buChar char="•"/>
            </a:pPr>
            <a:endParaRPr lang="en-US" sz="2400" dirty="0"/>
          </a:p>
          <a:p>
            <a:pPr marL="176213" lvl="0" indent="-176213">
              <a:lnSpc>
                <a:spcPct val="100000"/>
              </a:lnSpc>
              <a:spcBef>
                <a:spcPts val="0"/>
              </a:spcBef>
              <a:spcAft>
                <a:spcPts val="1800"/>
              </a:spcAft>
              <a:buFont typeface="Arial" panose="020B0604020202020204" pitchFamily="34" charset="0"/>
              <a:buChar char="•"/>
            </a:pPr>
            <a:endParaRPr lang="en-US" sz="2400" dirty="0"/>
          </a:p>
          <a:p>
            <a:pPr marL="176213" lvl="0" indent="-176213">
              <a:lnSpc>
                <a:spcPct val="100000"/>
              </a:lnSpc>
              <a:spcBef>
                <a:spcPts val="0"/>
              </a:spcBef>
              <a:spcAft>
                <a:spcPts val="1800"/>
              </a:spcAft>
              <a:buFont typeface="Arial" panose="020B0604020202020204" pitchFamily="34" charset="0"/>
              <a:buChar char="•"/>
            </a:pPr>
            <a:endParaRPr lang="en-US" sz="2000" dirty="0"/>
          </a:p>
          <a:p>
            <a:pPr marL="176213" lvl="0" indent="-176213">
              <a:lnSpc>
                <a:spcPct val="100000"/>
              </a:lnSpc>
              <a:spcBef>
                <a:spcPts val="0"/>
              </a:spcBef>
              <a:spcAft>
                <a:spcPts val="1800"/>
              </a:spcAft>
              <a:buFont typeface="Arial" panose="020B0604020202020204" pitchFamily="34" charset="0"/>
              <a:buChar char="•"/>
            </a:pPr>
            <a:endParaRPr lang="en-US" sz="2000" dirty="0"/>
          </a:p>
          <a:p>
            <a:pPr>
              <a:lnSpc>
                <a:spcPct val="150000"/>
              </a:lnSpc>
            </a:pPr>
            <a:endParaRPr lang="en-US" sz="1400"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96000" y="0"/>
            <a:ext cx="6096000" cy="6858000"/>
          </a:xfrm>
          <a:prstGeom prst="rect">
            <a:avLst/>
          </a:prstGeom>
        </p:spPr>
      </p:pic>
      <p:sp>
        <p:nvSpPr>
          <p:cNvPr id="7" name="Rectangle 6">
            <a:extLst>
              <a:ext uri="{FF2B5EF4-FFF2-40B4-BE49-F238E27FC236}">
                <a16:creationId xmlns:a16="http://schemas.microsoft.com/office/drawing/2014/main" id="{61729096-6365-2B5A-BD58-A51B60EA7A36}"/>
              </a:ext>
            </a:extLst>
          </p:cNvPr>
          <p:cNvSpPr/>
          <p:nvPr/>
        </p:nvSpPr>
        <p:spPr>
          <a:xfrm>
            <a:off x="1645920" y="1065915"/>
            <a:ext cx="4450080" cy="148986"/>
          </a:xfrm>
          <a:prstGeom prst="rect">
            <a:avLst/>
          </a:prstGeom>
          <a:solidFill>
            <a:srgbClr val="22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
              <a:ea typeface="+mn-ea"/>
              <a:cs typeface="+mn-cs"/>
            </a:endParaRPr>
          </a:p>
        </p:txBody>
      </p:sp>
    </p:spTree>
    <p:extLst>
      <p:ext uri="{BB962C8B-B14F-4D97-AF65-F5344CB8AC3E}">
        <p14:creationId xmlns:p14="http://schemas.microsoft.com/office/powerpoint/2010/main" val="3323443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half" idx="2"/>
          </p:nvPr>
        </p:nvSpPr>
        <p:spPr>
          <a:xfrm>
            <a:off x="381837" y="1358571"/>
            <a:ext cx="5551867" cy="5390447"/>
          </a:xfrm>
        </p:spPr>
        <p:txBody>
          <a:bodyPr>
            <a:normAutofit fontScale="92500"/>
          </a:bodyPr>
          <a:lstStyle/>
          <a:p>
            <a:pPr marL="465138" indent="-465138">
              <a:lnSpc>
                <a:spcPct val="130000"/>
              </a:lnSpc>
              <a:spcBef>
                <a:spcPts val="600"/>
              </a:spcBef>
              <a:spcAft>
                <a:spcPts val="600"/>
              </a:spcAft>
              <a:buBlip>
                <a:blip r:embed="rId3"/>
              </a:buBlip>
            </a:pPr>
            <a:r>
              <a:rPr lang="en-US" sz="2400" dirty="0"/>
              <a:t>All bridges constructed and are currently in the 25-year Maintenance Period </a:t>
            </a:r>
          </a:p>
          <a:p>
            <a:pPr marL="465138" indent="-465138">
              <a:lnSpc>
                <a:spcPct val="130000"/>
              </a:lnSpc>
              <a:spcBef>
                <a:spcPts val="600"/>
              </a:spcBef>
              <a:spcAft>
                <a:spcPts val="600"/>
              </a:spcAft>
              <a:buBlip>
                <a:blip r:embed="rId3"/>
              </a:buBlip>
            </a:pPr>
            <a:r>
              <a:rPr lang="en-US" sz="2400" dirty="0"/>
              <a:t>First bridge went into the Maintenance Period - September 2015</a:t>
            </a:r>
          </a:p>
          <a:p>
            <a:pPr marL="465138" indent="-465138">
              <a:lnSpc>
                <a:spcPct val="130000"/>
              </a:lnSpc>
              <a:spcBef>
                <a:spcPts val="600"/>
              </a:spcBef>
              <a:spcAft>
                <a:spcPts val="600"/>
              </a:spcAft>
              <a:buBlip>
                <a:blip r:embed="rId3"/>
              </a:buBlip>
            </a:pPr>
            <a:r>
              <a:rPr lang="en-US" sz="2400" dirty="0"/>
              <a:t>Bridges will complete Maintenance Period in order of construction completion</a:t>
            </a:r>
          </a:p>
          <a:p>
            <a:pPr marL="465138" indent="-465138">
              <a:lnSpc>
                <a:spcPct val="130000"/>
              </a:lnSpc>
              <a:spcBef>
                <a:spcPts val="600"/>
              </a:spcBef>
              <a:spcAft>
                <a:spcPts val="600"/>
              </a:spcAft>
              <a:buBlip>
                <a:blip r:embed="rId3"/>
              </a:buBlip>
            </a:pPr>
            <a:r>
              <a:rPr lang="en-US" sz="2400" dirty="0"/>
              <a:t>Last bridge to complete Maintenance Period will be in September 2044</a:t>
            </a:r>
          </a:p>
          <a:p>
            <a:pPr marL="176213" lvl="0" indent="-176213">
              <a:lnSpc>
                <a:spcPct val="100000"/>
              </a:lnSpc>
              <a:spcBef>
                <a:spcPts val="0"/>
              </a:spcBef>
              <a:spcAft>
                <a:spcPts val="1800"/>
              </a:spcAft>
              <a:buFont typeface="Arial" panose="020B0604020202020204" pitchFamily="34" charset="0"/>
              <a:buChar char="•"/>
            </a:pPr>
            <a:endParaRPr lang="en-US" sz="2400" dirty="0"/>
          </a:p>
          <a:p>
            <a:pPr marL="176213" lvl="0" indent="-176213">
              <a:lnSpc>
                <a:spcPct val="100000"/>
              </a:lnSpc>
              <a:spcBef>
                <a:spcPts val="0"/>
              </a:spcBef>
              <a:spcAft>
                <a:spcPts val="1800"/>
              </a:spcAft>
              <a:buFont typeface="Arial" panose="020B0604020202020204" pitchFamily="34" charset="0"/>
              <a:buChar char="•"/>
            </a:pPr>
            <a:endParaRPr lang="en-US" sz="2000" dirty="0"/>
          </a:p>
          <a:p>
            <a:pPr marL="176213" lvl="0" indent="-176213">
              <a:lnSpc>
                <a:spcPct val="100000"/>
              </a:lnSpc>
              <a:spcBef>
                <a:spcPts val="0"/>
              </a:spcBef>
              <a:spcAft>
                <a:spcPts val="1800"/>
              </a:spcAft>
              <a:buFont typeface="Arial" panose="020B0604020202020204" pitchFamily="34" charset="0"/>
              <a:buChar char="•"/>
            </a:pPr>
            <a:endParaRPr lang="en-US" sz="2000" dirty="0"/>
          </a:p>
          <a:p>
            <a:pPr>
              <a:lnSpc>
                <a:spcPct val="150000"/>
              </a:lnSpc>
            </a:pPr>
            <a:endParaRPr lang="en-US" sz="1400" dirty="0"/>
          </a:p>
        </p:txBody>
      </p:sp>
      <p:pic>
        <p:nvPicPr>
          <p:cNvPr id="5" name="Picture 4">
            <a:extLst>
              <a:ext uri="{FF2B5EF4-FFF2-40B4-BE49-F238E27FC236}">
                <a16:creationId xmlns:a16="http://schemas.microsoft.com/office/drawing/2014/main" id="{70714C7D-7745-4EF5-A7C7-D9F3BB7646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046"/>
          <a:stretch/>
        </p:blipFill>
        <p:spPr>
          <a:xfrm>
            <a:off x="6096000" y="0"/>
            <a:ext cx="6096000" cy="6858000"/>
          </a:xfrm>
          <a:prstGeom prst="rect">
            <a:avLst/>
          </a:prstGeom>
        </p:spPr>
      </p:pic>
      <p:sp>
        <p:nvSpPr>
          <p:cNvPr id="4" name="Rectangle 3">
            <a:extLst>
              <a:ext uri="{FF2B5EF4-FFF2-40B4-BE49-F238E27FC236}">
                <a16:creationId xmlns:a16="http://schemas.microsoft.com/office/drawing/2014/main" id="{770C8912-2466-F3A0-E553-3342DA7D77D0}"/>
              </a:ext>
            </a:extLst>
          </p:cNvPr>
          <p:cNvSpPr/>
          <p:nvPr/>
        </p:nvSpPr>
        <p:spPr>
          <a:xfrm>
            <a:off x="1645920" y="1065915"/>
            <a:ext cx="4450080" cy="148986"/>
          </a:xfrm>
          <a:prstGeom prst="rect">
            <a:avLst/>
          </a:prstGeom>
          <a:solidFill>
            <a:srgbClr val="22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
              <a:ea typeface="+mn-ea"/>
              <a:cs typeface="+mn-cs"/>
            </a:endParaRPr>
          </a:p>
        </p:txBody>
      </p:sp>
      <p:sp>
        <p:nvSpPr>
          <p:cNvPr id="6" name="Title 1">
            <a:extLst>
              <a:ext uri="{FF2B5EF4-FFF2-40B4-BE49-F238E27FC236}">
                <a16:creationId xmlns:a16="http://schemas.microsoft.com/office/drawing/2014/main" id="{BFCC041F-7C34-C2CA-542D-9B29ED21DB98}"/>
              </a:ext>
            </a:extLst>
          </p:cNvPr>
          <p:cNvSpPr txBox="1">
            <a:spLocks/>
          </p:cNvSpPr>
          <p:nvPr/>
        </p:nvSpPr>
        <p:spPr>
          <a:xfrm>
            <a:off x="0" y="385263"/>
            <a:ext cx="6096000" cy="97330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lgn="ctr"/>
            <a:r>
              <a:rPr lang="en-US" dirty="0"/>
              <a:t>Project Status</a:t>
            </a:r>
          </a:p>
        </p:txBody>
      </p:sp>
    </p:spTree>
    <p:extLst>
      <p:ext uri="{BB962C8B-B14F-4D97-AF65-F5344CB8AC3E}">
        <p14:creationId xmlns:p14="http://schemas.microsoft.com/office/powerpoint/2010/main" val="3526760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half" idx="2"/>
          </p:nvPr>
        </p:nvSpPr>
        <p:spPr>
          <a:xfrm>
            <a:off x="140677" y="1359877"/>
            <a:ext cx="5955319" cy="5396030"/>
          </a:xfrm>
        </p:spPr>
        <p:txBody>
          <a:bodyPr>
            <a:noAutofit/>
          </a:bodyPr>
          <a:lstStyle/>
          <a:p>
            <a:pPr marL="288925" marR="0" lvl="0" indent="-288925" algn="l" defTabSz="914400" rtl="0" eaLnBrk="1" fontAlgn="auto" latinLnBrk="0" hangingPunct="1">
              <a:lnSpc>
                <a:spcPct val="100000"/>
              </a:lnSpc>
              <a:spcBef>
                <a:spcPts val="600"/>
              </a:spcBef>
              <a:spcAft>
                <a:spcPts val="600"/>
              </a:spcAft>
              <a:buClr>
                <a:srgbClr val="229CAB"/>
              </a:buClr>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Call to Order</a:t>
            </a:r>
          </a:p>
          <a:p>
            <a:pPr marL="288925" marR="0" lvl="0" indent="-288925" algn="l" defTabSz="914400" rtl="0" eaLnBrk="1" fontAlgn="auto" latinLnBrk="0" hangingPunct="1">
              <a:lnSpc>
                <a:spcPct val="100000"/>
              </a:lnSpc>
              <a:spcBef>
                <a:spcPts val="600"/>
              </a:spcBef>
              <a:spcAft>
                <a:spcPts val="600"/>
              </a:spcAft>
              <a:buClr>
                <a:srgbClr val="229CAB"/>
              </a:buClr>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Roll Call</a:t>
            </a:r>
          </a:p>
          <a:p>
            <a:pPr marL="288925" marR="0" lvl="0" indent="-288925" algn="l" defTabSz="914400" rtl="0" eaLnBrk="1" fontAlgn="auto" latinLnBrk="0" hangingPunct="1">
              <a:lnSpc>
                <a:spcPct val="100000"/>
              </a:lnSpc>
              <a:spcBef>
                <a:spcPts val="600"/>
              </a:spcBef>
              <a:spcAft>
                <a:spcPts val="600"/>
              </a:spcAft>
              <a:buClr>
                <a:srgbClr val="229CAB"/>
              </a:buClr>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Adoption of 11.29.2023 Meeting Minutes</a:t>
            </a:r>
          </a:p>
          <a:p>
            <a:pPr marL="288925" marR="0" lvl="0" indent="-288925" algn="l" defTabSz="914400" rtl="0" eaLnBrk="1" fontAlgn="auto" latinLnBrk="0" hangingPunct="1">
              <a:lnSpc>
                <a:spcPct val="100000"/>
              </a:lnSpc>
              <a:spcBef>
                <a:spcPts val="600"/>
              </a:spcBef>
              <a:spcAft>
                <a:spcPts val="600"/>
              </a:spcAft>
              <a:buClr>
                <a:srgbClr val="229CAB"/>
              </a:buClr>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Chair’s Remarks</a:t>
            </a:r>
          </a:p>
          <a:p>
            <a:pPr marL="288925" lvl="0" indent="-288925">
              <a:lnSpc>
                <a:spcPct val="100000"/>
              </a:lnSpc>
              <a:spcBef>
                <a:spcPts val="600"/>
              </a:spcBef>
              <a:spcAft>
                <a:spcPts val="600"/>
              </a:spcAft>
              <a:buClr>
                <a:srgbClr val="229CAB"/>
              </a:buClr>
              <a:buFont typeface="Arial" panose="020B0604020202020204" pitchFamily="34" charset="0"/>
              <a:buChar char="•"/>
              <a:defRPr/>
            </a:pPr>
            <a:r>
              <a:rPr lang="en-US" sz="2400" dirty="0">
                <a:solidFill>
                  <a:schemeClr val="bg1">
                    <a:lumMod val="50000"/>
                  </a:schemeClr>
                </a:solidFill>
              </a:rPr>
              <a:t>New Business</a:t>
            </a:r>
          </a:p>
          <a:p>
            <a:pPr marL="288925" indent="-288925">
              <a:lnSpc>
                <a:spcPct val="100000"/>
              </a:lnSpc>
              <a:spcBef>
                <a:spcPts val="600"/>
              </a:spcBef>
              <a:spcAft>
                <a:spcPts val="600"/>
              </a:spcAft>
              <a:buClr>
                <a:srgbClr val="229CAB"/>
              </a:buClr>
              <a:buFont typeface="Arial" panose="020B0604020202020204" pitchFamily="34" charset="0"/>
              <a:buChar char="•"/>
              <a:defRPr/>
            </a:pPr>
            <a:r>
              <a:rPr lang="en-US" sz="2400" dirty="0">
                <a:solidFill>
                  <a:schemeClr val="bg1">
                    <a:lumMod val="50000"/>
                  </a:schemeClr>
                </a:solidFill>
              </a:rPr>
              <a:t>Project Updates</a:t>
            </a:r>
          </a:p>
          <a:p>
            <a:pPr marL="288925" lvl="0" indent="-288925">
              <a:lnSpc>
                <a:spcPct val="100000"/>
              </a:lnSpc>
              <a:spcBef>
                <a:spcPts val="600"/>
              </a:spcBef>
              <a:spcAft>
                <a:spcPts val="600"/>
              </a:spcAft>
              <a:buClr>
                <a:srgbClr val="229CAB"/>
              </a:buClr>
              <a:buFont typeface="Arial" panose="020B0604020202020204" pitchFamily="34" charset="0"/>
              <a:buChar char="•"/>
              <a:defRPr/>
            </a:pPr>
            <a:r>
              <a:rPr lang="en-US" sz="2400" dirty="0"/>
              <a:t>Other Business</a:t>
            </a:r>
            <a:endPar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8925" marR="0" lvl="0" indent="-288925" algn="l" defTabSz="914400" rtl="0" eaLnBrk="1" fontAlgn="auto" latinLnBrk="0" hangingPunct="1">
              <a:lnSpc>
                <a:spcPct val="100000"/>
              </a:lnSpc>
              <a:spcBef>
                <a:spcPts val="600"/>
              </a:spcBef>
              <a:spcAft>
                <a:spcPts val="600"/>
              </a:spcAft>
              <a:buClr>
                <a:srgbClr val="229CAB"/>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Public Comments</a:t>
            </a:r>
          </a:p>
          <a:p>
            <a:pPr marL="288925" marR="0" lvl="0" indent="-288925" algn="l" defTabSz="914400" rtl="0" eaLnBrk="1" fontAlgn="auto" latinLnBrk="0" hangingPunct="1">
              <a:lnSpc>
                <a:spcPct val="100000"/>
              </a:lnSpc>
              <a:spcBef>
                <a:spcPts val="600"/>
              </a:spcBef>
              <a:spcAft>
                <a:spcPts val="600"/>
              </a:spcAft>
              <a:buClr>
                <a:srgbClr val="229CAB"/>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Adjournment</a:t>
            </a:r>
          </a:p>
        </p:txBody>
      </p:sp>
      <p:sp>
        <p:nvSpPr>
          <p:cNvPr id="8" name="Title 1">
            <a:extLst>
              <a:ext uri="{FF2B5EF4-FFF2-40B4-BE49-F238E27FC236}">
                <a16:creationId xmlns:a16="http://schemas.microsoft.com/office/drawing/2014/main" id="{BBC77B63-6178-4C69-A972-38781F1E821E}"/>
              </a:ext>
            </a:extLst>
          </p:cNvPr>
          <p:cNvSpPr>
            <a:spLocks noGrp="1"/>
          </p:cNvSpPr>
          <p:nvPr>
            <p:ph type="title"/>
          </p:nvPr>
        </p:nvSpPr>
        <p:spPr>
          <a:xfrm>
            <a:off x="-1" y="161330"/>
            <a:ext cx="6096001" cy="817581"/>
          </a:xfrm>
        </p:spPr>
        <p:txBody>
          <a:bodyPr>
            <a:noAutofit/>
          </a:bodyPr>
          <a:lstStyle/>
          <a:p>
            <a:pPr algn="ctr"/>
            <a:r>
              <a:rPr lang="en-US" sz="4000"/>
              <a:t>Agenda</a:t>
            </a:r>
          </a:p>
        </p:txBody>
      </p:sp>
      <p:sp>
        <p:nvSpPr>
          <p:cNvPr id="9" name="Rectangle 8">
            <a:extLst>
              <a:ext uri="{FF2B5EF4-FFF2-40B4-BE49-F238E27FC236}">
                <a16:creationId xmlns:a16="http://schemas.microsoft.com/office/drawing/2014/main" id="{9CE1B1BD-4E96-4F66-A871-5694F27C599F}"/>
              </a:ext>
            </a:extLst>
          </p:cNvPr>
          <p:cNvSpPr/>
          <p:nvPr/>
        </p:nvSpPr>
        <p:spPr>
          <a:xfrm>
            <a:off x="1645920" y="915614"/>
            <a:ext cx="4450080" cy="148986"/>
          </a:xfrm>
          <a:prstGeom prst="rect">
            <a:avLst/>
          </a:prstGeom>
          <a:solidFill>
            <a:srgbClr val="22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
              <a:ea typeface="+mn-ea"/>
              <a:cs typeface="+mn-cs"/>
            </a:endParaRPr>
          </a:p>
        </p:txBody>
      </p:sp>
      <p:pic>
        <p:nvPicPr>
          <p:cNvPr id="7" name="Picture 6">
            <a:extLst>
              <a:ext uri="{FF2B5EF4-FFF2-40B4-BE49-F238E27FC236}">
                <a16:creationId xmlns:a16="http://schemas.microsoft.com/office/drawing/2014/main" id="{7A5924F0-FE42-4641-9B5B-90B2880C24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95996" y="0"/>
            <a:ext cx="6096002" cy="6858000"/>
          </a:xfrm>
          <a:prstGeom prst="rect">
            <a:avLst/>
          </a:prstGeom>
        </p:spPr>
      </p:pic>
    </p:spTree>
    <p:extLst>
      <p:ext uri="{BB962C8B-B14F-4D97-AF65-F5344CB8AC3E}">
        <p14:creationId xmlns:p14="http://schemas.microsoft.com/office/powerpoint/2010/main" val="84905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08883"/>
            <a:ext cx="6096000" cy="631380"/>
          </a:xfrm>
        </p:spPr>
        <p:txBody>
          <a:bodyPr>
            <a:noAutofit/>
          </a:bodyPr>
          <a:lstStyle/>
          <a:p>
            <a:pPr algn="ctr"/>
            <a:r>
              <a:rPr lang="en-US" sz="4000"/>
              <a:t>Thank You</a:t>
            </a:r>
          </a:p>
        </p:txBody>
      </p:sp>
      <p:sp>
        <p:nvSpPr>
          <p:cNvPr id="8" name="TextBox 7"/>
          <p:cNvSpPr txBox="1"/>
          <p:nvPr/>
        </p:nvSpPr>
        <p:spPr>
          <a:xfrm>
            <a:off x="169632" y="1700286"/>
            <a:ext cx="5796014" cy="2369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more information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Public-Private Partnerships: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www.penndot.pa.gov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C5B1B3A1-56D5-452E-95A2-5DE5D2AD034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096000" y="0"/>
            <a:ext cx="6096000" cy="6858000"/>
          </a:xfrm>
          <a:prstGeom prst="rect">
            <a:avLst/>
          </a:prstGeom>
        </p:spPr>
      </p:pic>
      <p:sp>
        <p:nvSpPr>
          <p:cNvPr id="9" name="Rectangle 8">
            <a:extLst>
              <a:ext uri="{FF2B5EF4-FFF2-40B4-BE49-F238E27FC236}">
                <a16:creationId xmlns:a16="http://schemas.microsoft.com/office/drawing/2014/main" id="{C772D96D-EF71-45DA-A5FB-A0078FD2F56A}"/>
              </a:ext>
            </a:extLst>
          </p:cNvPr>
          <p:cNvSpPr/>
          <p:nvPr/>
        </p:nvSpPr>
        <p:spPr>
          <a:xfrm>
            <a:off x="1645920" y="1229691"/>
            <a:ext cx="4450080" cy="148986"/>
          </a:xfrm>
          <a:prstGeom prst="rect">
            <a:avLst/>
          </a:prstGeom>
          <a:solidFill>
            <a:srgbClr val="22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
              <a:ea typeface="+mn-ea"/>
              <a:cs typeface="+mn-cs"/>
            </a:endParaRPr>
          </a:p>
        </p:txBody>
      </p:sp>
      <p:sp>
        <p:nvSpPr>
          <p:cNvPr id="7" name="Rounded Rectangle 3">
            <a:extLst>
              <a:ext uri="{FF2B5EF4-FFF2-40B4-BE49-F238E27FC236}">
                <a16:creationId xmlns:a16="http://schemas.microsoft.com/office/drawing/2014/main" id="{A9B3D621-D9BF-4D3C-B6AD-45140BBFE2DC}"/>
              </a:ext>
            </a:extLst>
          </p:cNvPr>
          <p:cNvSpPr/>
          <p:nvPr/>
        </p:nvSpPr>
        <p:spPr>
          <a:xfrm>
            <a:off x="7023046" y="1229691"/>
            <a:ext cx="4529798" cy="1776967"/>
          </a:xfrm>
          <a:prstGeom prst="roundRect">
            <a:avLst>
              <a:gd name="adj" fmla="val 0"/>
            </a:avLst>
          </a:prstGeom>
          <a:solidFill>
            <a:srgbClr val="0E25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Next Board Meeting: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 December 17, 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FFFF"/>
                </a:solidFill>
                <a:latin typeface="Arial" panose="020B0604020202020204"/>
              </a:rPr>
              <a:t>1:00 P.M.</a:t>
            </a: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Tree>
    <p:extLst>
      <p:ext uri="{BB962C8B-B14F-4D97-AF65-F5344CB8AC3E}">
        <p14:creationId xmlns:p14="http://schemas.microsoft.com/office/powerpoint/2010/main" val="357503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1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4" name="Slide Number Placeholder 5"/>
          <p:cNvSpPr>
            <a:spLocks noGrp="1"/>
          </p:cNvSpPr>
          <p:nvPr>
            <p:ph type="sldNum" sz="quarter" idx="4294967295"/>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B3945-CF1A-41FF-9B54-9907ABBB53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5"/>
          <p:cNvSpPr/>
          <p:nvPr/>
        </p:nvSpPr>
        <p:spPr>
          <a:xfrm>
            <a:off x="0" y="0"/>
            <a:ext cx="12192000" cy="6858000"/>
          </a:xfrm>
          <a:prstGeom prst="rect">
            <a:avLst/>
          </a:prstGeom>
          <a:solidFill>
            <a:srgbClr val="182857">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ubtitle 2"/>
          <p:cNvSpPr txBox="1">
            <a:spLocks/>
          </p:cNvSpPr>
          <p:nvPr/>
        </p:nvSpPr>
        <p:spPr>
          <a:xfrm>
            <a:off x="2" y="1762125"/>
            <a:ext cx="12191998" cy="35147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7200" b="1" dirty="0">
              <a:solidFill>
                <a:prstClr val="white"/>
              </a:solidFil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7200" b="1" dirty="0">
                <a:solidFill>
                  <a:prstClr val="white"/>
                </a:solidFill>
              </a:rPr>
              <a:t>Project Updates</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EA0FD7A-0F0A-4D09-B4C8-E2B337EC5A5F}"/>
              </a:ext>
            </a:extLst>
          </p:cNvPr>
          <p:cNvSpPr/>
          <p:nvPr/>
        </p:nvSpPr>
        <p:spPr>
          <a:xfrm>
            <a:off x="3229577" y="1571625"/>
            <a:ext cx="5732847" cy="190500"/>
          </a:xfrm>
          <a:prstGeom prst="rect">
            <a:avLst/>
          </a:prstGeom>
          <a:solidFill>
            <a:srgbClr val="22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7304725-07B7-4E48-A5E0-2A41628F517E}"/>
              </a:ext>
            </a:extLst>
          </p:cNvPr>
          <p:cNvSpPr/>
          <p:nvPr/>
        </p:nvSpPr>
        <p:spPr>
          <a:xfrm>
            <a:off x="3229577" y="5059363"/>
            <a:ext cx="5732847" cy="190500"/>
          </a:xfrm>
          <a:prstGeom prst="rect">
            <a:avLst/>
          </a:prstGeom>
          <a:solidFill>
            <a:srgbClr val="22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795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7213600" cy="6858000"/>
          </a:xfrm>
          <a:prstGeom prst="rect">
            <a:avLst/>
          </a:prstGeom>
        </p:spPr>
      </p:pic>
      <p:sp>
        <p:nvSpPr>
          <p:cNvPr id="5" name="object 3" descr="Beige rectangle">
            <a:extLst>
              <a:ext uri="{FF2B5EF4-FFF2-40B4-BE49-F238E27FC236}">
                <a16:creationId xmlns:a16="http://schemas.microsoft.com/office/drawing/2014/main" id="{DCF29767-6635-4A46-AB77-672CC90C6FBE}"/>
              </a:ext>
            </a:extLst>
          </p:cNvPr>
          <p:cNvSpPr/>
          <p:nvPr/>
        </p:nvSpPr>
        <p:spPr>
          <a:xfrm>
            <a:off x="8181340" y="1359001"/>
            <a:ext cx="4010660" cy="4194074"/>
          </a:xfrm>
          <a:custGeom>
            <a:avLst/>
            <a:gdLst/>
            <a:ahLst/>
            <a:cxnLst/>
            <a:rect l="l" t="t" r="r" b="b"/>
            <a:pathLst>
              <a:path w="4010659" h="333375">
                <a:moveTo>
                  <a:pt x="0" y="333006"/>
                </a:moveTo>
                <a:lnTo>
                  <a:pt x="4010367" y="333006"/>
                </a:lnTo>
                <a:lnTo>
                  <a:pt x="4010367" y="0"/>
                </a:lnTo>
                <a:lnTo>
                  <a:pt x="0" y="0"/>
                </a:lnTo>
                <a:lnTo>
                  <a:pt x="0" y="333006"/>
                </a:lnTo>
                <a:close/>
              </a:path>
            </a:pathLst>
          </a:custGeom>
          <a:solidFill>
            <a:srgbClr val="182857"/>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6" name="object 6" descr="Blue rectangle">
            <a:extLst>
              <a:ext uri="{FF2B5EF4-FFF2-40B4-BE49-F238E27FC236}">
                <a16:creationId xmlns:a16="http://schemas.microsoft.com/office/drawing/2014/main" id="{9FABC344-E043-45BE-8588-06C658DBCE70}"/>
              </a:ext>
            </a:extLst>
          </p:cNvPr>
          <p:cNvSpPr/>
          <p:nvPr/>
        </p:nvSpPr>
        <p:spPr>
          <a:xfrm>
            <a:off x="5548393" y="1692008"/>
            <a:ext cx="6643607" cy="3528060"/>
          </a:xfrm>
          <a:custGeom>
            <a:avLst/>
            <a:gdLst/>
            <a:ahLst/>
            <a:cxnLst/>
            <a:rect l="l" t="t" r="r" b="b"/>
            <a:pathLst>
              <a:path w="6689725" h="3528060">
                <a:moveTo>
                  <a:pt x="0" y="3527996"/>
                </a:moveTo>
                <a:lnTo>
                  <a:pt x="6689648" y="3527996"/>
                </a:lnTo>
                <a:lnTo>
                  <a:pt x="6689648" y="0"/>
                </a:lnTo>
                <a:lnTo>
                  <a:pt x="0" y="0"/>
                </a:lnTo>
                <a:lnTo>
                  <a:pt x="0" y="3527996"/>
                </a:lnTo>
                <a:close/>
              </a:path>
            </a:pathLst>
          </a:custGeom>
          <a:solidFill>
            <a:schemeClr val="bg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2" name="Title 1">
            <a:extLst>
              <a:ext uri="{FF2B5EF4-FFF2-40B4-BE49-F238E27FC236}">
                <a16:creationId xmlns:a16="http://schemas.microsoft.com/office/drawing/2014/main" id="{345C5720-51D4-4632-91CD-936B8AB96750}"/>
              </a:ext>
            </a:extLst>
          </p:cNvPr>
          <p:cNvSpPr>
            <a:spLocks noGrp="1"/>
          </p:cNvSpPr>
          <p:nvPr>
            <p:ph type="title"/>
          </p:nvPr>
        </p:nvSpPr>
        <p:spPr bwMode="white">
          <a:xfrm>
            <a:off x="5548393" y="2231996"/>
            <a:ext cx="6643607" cy="1936134"/>
          </a:xfrm>
        </p:spPr>
        <p:txBody>
          <a:bodyPr>
            <a:noAutofit/>
          </a:bodyPr>
          <a:lstStyle/>
          <a:p>
            <a:pPr algn="ctr"/>
            <a:r>
              <a:rPr lang="en-US" sz="4800">
                <a:solidFill>
                  <a:srgbClr val="182857"/>
                </a:solidFill>
              </a:rPr>
              <a:t>Unsolicited Proposals Update</a:t>
            </a:r>
          </a:p>
        </p:txBody>
      </p:sp>
      <p:sp>
        <p:nvSpPr>
          <p:cNvPr id="7" name="object 9" descr="Beige rectangle">
            <a:extLst>
              <a:ext uri="{FF2B5EF4-FFF2-40B4-BE49-F238E27FC236}">
                <a16:creationId xmlns:a16="http://schemas.microsoft.com/office/drawing/2014/main" id="{02C6628C-972C-4717-AAF3-D882B30F6658}"/>
              </a:ext>
            </a:extLst>
          </p:cNvPr>
          <p:cNvSpPr/>
          <p:nvPr/>
        </p:nvSpPr>
        <p:spPr bwMode="white">
          <a:xfrm flipV="1">
            <a:off x="6564430" y="3786840"/>
            <a:ext cx="4606448" cy="166905"/>
          </a:xfrm>
          <a:custGeom>
            <a:avLst/>
            <a:gdLst/>
            <a:ahLst/>
            <a:cxnLst/>
            <a:rect l="l" t="t" r="r" b="b"/>
            <a:pathLst>
              <a:path w="2642870">
                <a:moveTo>
                  <a:pt x="0" y="0"/>
                </a:moveTo>
                <a:lnTo>
                  <a:pt x="2642616" y="0"/>
                </a:lnTo>
              </a:path>
            </a:pathLst>
          </a:custGeom>
          <a:ln w="54863">
            <a:solidFill>
              <a:srgbClr val="229CA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pic>
        <p:nvPicPr>
          <p:cNvPr id="8" name="Picture 7" descr="Penndot-rgb">
            <a:extLst>
              <a:ext uri="{FF2B5EF4-FFF2-40B4-BE49-F238E27FC236}">
                <a16:creationId xmlns:a16="http://schemas.microsoft.com/office/drawing/2014/main" id="{04842B3B-2991-EF41-F8AD-BC44636682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7092" y="6097403"/>
            <a:ext cx="26765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884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333374" y="274816"/>
            <a:ext cx="11525252" cy="824312"/>
          </a:xfrm>
          <a:solidFill>
            <a:srgbClr val="5E6B82"/>
          </a:solidFill>
        </p:spPr>
        <p:txBody>
          <a:bodyPr anchor="ctr">
            <a:normAutofit/>
          </a:bodyPr>
          <a:lstStyle/>
          <a:p>
            <a:r>
              <a:rPr lang="en-US" dirty="0">
                <a:solidFill>
                  <a:srgbClr val="FFFFFF"/>
                </a:solidFill>
                <a:latin typeface="Arial"/>
                <a:cs typeface="Arial"/>
              </a:rPr>
              <a:t>Unsolicited Proposals Received (April 2024)</a:t>
            </a:r>
            <a:endParaRPr lang="en-US" dirty="0">
              <a:solidFill>
                <a:srgbClr val="FFFFFF"/>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60925177"/>
              </p:ext>
            </p:extLst>
          </p:nvPr>
        </p:nvGraphicFramePr>
        <p:xfrm>
          <a:off x="333374" y="1099128"/>
          <a:ext cx="11521167" cy="3014960"/>
        </p:xfrm>
        <a:graphic>
          <a:graphicData uri="http://schemas.openxmlformats.org/drawingml/2006/table">
            <a:tbl>
              <a:tblPr firstRow="1" bandRow="1">
                <a:tableStyleId>{C083E6E3-FA7D-4D7B-A595-EF9225AFEA82}</a:tableStyleId>
              </a:tblPr>
              <a:tblGrid>
                <a:gridCol w="2872281">
                  <a:extLst>
                    <a:ext uri="{9D8B030D-6E8A-4147-A177-3AD203B41FA5}">
                      <a16:colId xmlns:a16="http://schemas.microsoft.com/office/drawing/2014/main" val="1782010861"/>
                    </a:ext>
                  </a:extLst>
                </a:gridCol>
                <a:gridCol w="3121573">
                  <a:extLst>
                    <a:ext uri="{9D8B030D-6E8A-4147-A177-3AD203B41FA5}">
                      <a16:colId xmlns:a16="http://schemas.microsoft.com/office/drawing/2014/main" val="343752"/>
                    </a:ext>
                  </a:extLst>
                </a:gridCol>
                <a:gridCol w="5527313">
                  <a:extLst>
                    <a:ext uri="{9D8B030D-6E8A-4147-A177-3AD203B41FA5}">
                      <a16:colId xmlns:a16="http://schemas.microsoft.com/office/drawing/2014/main" val="1117872625"/>
                    </a:ext>
                  </a:extLst>
                </a:gridCol>
              </a:tblGrid>
              <a:tr h="477436">
                <a:tc>
                  <a:txBody>
                    <a:bodyPr/>
                    <a:lstStyle/>
                    <a:p>
                      <a:pPr marL="0" marR="0" algn="ctr">
                        <a:lnSpc>
                          <a:spcPct val="107000"/>
                        </a:lnSpc>
                        <a:spcBef>
                          <a:spcPts val="0"/>
                        </a:spcBef>
                        <a:spcAft>
                          <a:spcPts val="800"/>
                        </a:spcAft>
                      </a:pPr>
                      <a:r>
                        <a:rPr lang="en-US" sz="2000" dirty="0">
                          <a:solidFill>
                            <a:srgbClr val="182857"/>
                          </a:solidFill>
                          <a:effectLst/>
                        </a:rPr>
                        <a:t>Project Name</a:t>
                      </a:r>
                      <a:endParaRPr lang="en-US" sz="2000" dirty="0">
                        <a:solidFill>
                          <a:srgbClr val="182857"/>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800"/>
                        </a:spcAft>
                      </a:pPr>
                      <a:r>
                        <a:rPr lang="en-US" sz="2000" dirty="0">
                          <a:solidFill>
                            <a:srgbClr val="182857"/>
                          </a:solidFill>
                          <a:effectLst/>
                        </a:rPr>
                        <a:t>Proposed By</a:t>
                      </a:r>
                      <a:endParaRPr lang="en-US" sz="2000" dirty="0">
                        <a:solidFill>
                          <a:srgbClr val="18285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800"/>
                        </a:spcAft>
                      </a:pPr>
                      <a:r>
                        <a:rPr lang="en-US" sz="2000" dirty="0">
                          <a:solidFill>
                            <a:srgbClr val="182857"/>
                          </a:solidFill>
                          <a:effectLst/>
                          <a:latin typeface="Arial" panose="020B0604020202020204" pitchFamily="34" charset="0"/>
                          <a:ea typeface="Calibri" panose="020F0502020204030204" pitchFamily="34" charset="0"/>
                          <a:cs typeface="Arial" panose="020B0604020202020204" pitchFamily="34" charset="0"/>
                        </a:rPr>
                        <a:t>Proposal Summary</a:t>
                      </a:r>
                    </a:p>
                  </a:txBody>
                  <a:tcPr marL="0" marR="0" marT="0" marB="0" anchor="ctr"/>
                </a:tc>
                <a:extLst>
                  <a:ext uri="{0D108BD9-81ED-4DB2-BD59-A6C34878D82A}">
                    <a16:rowId xmlns:a16="http://schemas.microsoft.com/office/drawing/2014/main" val="407427305"/>
                  </a:ext>
                </a:extLst>
              </a:tr>
              <a:tr h="1016667">
                <a:tc>
                  <a:txBody>
                    <a:bodyPr/>
                    <a:lstStyle/>
                    <a:p>
                      <a:pPr marL="0" marR="0" lvl="0" algn="ctr">
                        <a:lnSpc>
                          <a:spcPct val="107000"/>
                        </a:lnSpc>
                        <a:spcBef>
                          <a:spcPts val="0"/>
                        </a:spcBef>
                        <a:spcAft>
                          <a:spcPts val="800"/>
                        </a:spcAft>
                        <a:buNone/>
                      </a:pPr>
                      <a:r>
                        <a:rPr lang="en-US" sz="2400" dirty="0">
                          <a:effectLst/>
                          <a:latin typeface="Arial"/>
                          <a:cs typeface="Arial"/>
                        </a:rPr>
                        <a:t>Aviation Education and Workforce Collaborative</a:t>
                      </a:r>
                    </a:p>
                  </a:txBody>
                  <a:tcPr marL="68580" marR="68580" marT="0" marB="0" anchor="ctr">
                    <a:solidFill>
                      <a:srgbClr val="C7912B">
                        <a:alpha val="20000"/>
                      </a:srgbClr>
                    </a:solidFill>
                  </a:tcPr>
                </a:tc>
                <a:tc>
                  <a:txBody>
                    <a:bodyPr/>
                    <a:lstStyle/>
                    <a:p>
                      <a:pPr marL="0" marR="0" lvl="0" algn="ctr">
                        <a:lnSpc>
                          <a:spcPct val="107000"/>
                        </a:lnSpc>
                        <a:spcBef>
                          <a:spcPts val="0"/>
                        </a:spcBef>
                        <a:spcAft>
                          <a:spcPts val="800"/>
                        </a:spcAft>
                        <a:buNone/>
                      </a:pPr>
                      <a:r>
                        <a:rPr lang="en-US" sz="2400" dirty="0">
                          <a:effectLst/>
                          <a:latin typeface="Arial"/>
                          <a:cs typeface="Arial"/>
                        </a:rPr>
                        <a:t>Aerium</a:t>
                      </a:r>
                    </a:p>
                  </a:txBody>
                  <a:tcPr marL="0" marR="0" marT="0" marB="0" anchor="ctr">
                    <a:solidFill>
                      <a:srgbClr val="C7912B">
                        <a:alpha val="20000"/>
                      </a:srgbClr>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i="0" kern="1200" dirty="0">
                          <a:solidFill>
                            <a:schemeClr val="tx1"/>
                          </a:solidFill>
                          <a:effectLst/>
                          <a:latin typeface="+mn-lt"/>
                          <a:ea typeface="+mn-ea"/>
                          <a:cs typeface="+mn-cs"/>
                        </a:rPr>
                        <a:t>The goal of the proposed project is to enhance aviation education and workforce development by collaborating with secondary institutions in Pennsylvania. The project objectives include: funding acquisition to develop comprehensive aviation programs in schools; curriculum development to assist schools in implementing relevant curricula to meet industry demands; resource provision offering training and supporting the establishment of dual enrollment and articulation agreements; and pathway development to transition students from education to industry. The project is proposing to leverage the state's resources, expertise, and support, while strategically addressing workforce needs, promoting economic growth, and fostering innovation within Pennsylvania's aviation industry. </a:t>
                      </a:r>
                      <a:endParaRPr lang="en-US" sz="1200" b="1" i="0" kern="1200" dirty="0">
                        <a:solidFill>
                          <a:srgbClr val="FF0000"/>
                        </a:solidFill>
                        <a:effectLst/>
                        <a:latin typeface="Arial"/>
                        <a:ea typeface="+mn-ea"/>
                        <a:cs typeface="Arial"/>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i="0" kern="1200" dirty="0">
                        <a:solidFill>
                          <a:schemeClr val="tx1"/>
                        </a:solidFill>
                        <a:effectLst/>
                        <a:latin typeface="+mn-lt"/>
                        <a:ea typeface="+mn-ea"/>
                        <a:cs typeface="+mn-cs"/>
                      </a:endParaRPr>
                    </a:p>
                  </a:txBody>
                  <a:tcPr marL="0" marR="0" marT="0" marB="0" anchor="ctr">
                    <a:solidFill>
                      <a:srgbClr val="C7912B">
                        <a:alpha val="20000"/>
                      </a:srgbClr>
                    </a:solidFill>
                  </a:tcPr>
                </a:tc>
                <a:extLst>
                  <a:ext uri="{0D108BD9-81ED-4DB2-BD59-A6C34878D82A}">
                    <a16:rowId xmlns:a16="http://schemas.microsoft.com/office/drawing/2014/main" val="701872115"/>
                  </a:ext>
                </a:extLst>
              </a:tr>
            </a:tbl>
          </a:graphicData>
        </a:graphic>
      </p:graphicFrame>
    </p:spTree>
    <p:extLst>
      <p:ext uri="{BB962C8B-B14F-4D97-AF65-F5344CB8AC3E}">
        <p14:creationId xmlns:p14="http://schemas.microsoft.com/office/powerpoint/2010/main" val="1568000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333374" y="274816"/>
            <a:ext cx="11525252" cy="824312"/>
          </a:xfrm>
          <a:solidFill>
            <a:srgbClr val="5E6B82"/>
          </a:solidFill>
        </p:spPr>
        <p:txBody>
          <a:bodyPr anchor="ctr">
            <a:normAutofit/>
          </a:bodyPr>
          <a:lstStyle/>
          <a:p>
            <a:r>
              <a:rPr lang="en-US" dirty="0">
                <a:solidFill>
                  <a:srgbClr val="FFFFFF"/>
                </a:solidFill>
                <a:latin typeface="Arial"/>
                <a:cs typeface="Arial"/>
              </a:rPr>
              <a:t>Unsolicited Proposals – Under Consideration</a:t>
            </a:r>
            <a:endParaRPr lang="en-US" dirty="0">
              <a:solidFill>
                <a:srgbClr val="FFFFFF"/>
              </a:solidFill>
            </a:endParaRPr>
          </a:p>
        </p:txBody>
      </p:sp>
      <p:graphicFrame>
        <p:nvGraphicFramePr>
          <p:cNvPr id="4" name="Table 3"/>
          <p:cNvGraphicFramePr>
            <a:graphicFrameLocks noGrp="1"/>
          </p:cNvGraphicFramePr>
          <p:nvPr/>
        </p:nvGraphicFramePr>
        <p:xfrm>
          <a:off x="337459" y="1497963"/>
          <a:ext cx="11521167" cy="5025903"/>
        </p:xfrm>
        <a:graphic>
          <a:graphicData uri="http://schemas.openxmlformats.org/drawingml/2006/table">
            <a:tbl>
              <a:tblPr firstRow="1" bandRow="1">
                <a:tableStyleId>{C083E6E3-FA7D-4D7B-A595-EF9225AFEA82}</a:tableStyleId>
              </a:tblPr>
              <a:tblGrid>
                <a:gridCol w="4288419">
                  <a:extLst>
                    <a:ext uri="{9D8B030D-6E8A-4147-A177-3AD203B41FA5}">
                      <a16:colId xmlns:a16="http://schemas.microsoft.com/office/drawing/2014/main" val="1782010861"/>
                    </a:ext>
                  </a:extLst>
                </a:gridCol>
                <a:gridCol w="4202906">
                  <a:extLst>
                    <a:ext uri="{9D8B030D-6E8A-4147-A177-3AD203B41FA5}">
                      <a16:colId xmlns:a16="http://schemas.microsoft.com/office/drawing/2014/main" val="343752"/>
                    </a:ext>
                  </a:extLst>
                </a:gridCol>
                <a:gridCol w="3029842">
                  <a:extLst>
                    <a:ext uri="{9D8B030D-6E8A-4147-A177-3AD203B41FA5}">
                      <a16:colId xmlns:a16="http://schemas.microsoft.com/office/drawing/2014/main" val="1117872625"/>
                    </a:ext>
                  </a:extLst>
                </a:gridCol>
              </a:tblGrid>
              <a:tr h="662245">
                <a:tc>
                  <a:txBody>
                    <a:bodyPr/>
                    <a:lstStyle/>
                    <a:p>
                      <a:pPr marL="0" marR="0" algn="ctr">
                        <a:lnSpc>
                          <a:spcPct val="107000"/>
                        </a:lnSpc>
                        <a:spcBef>
                          <a:spcPts val="0"/>
                        </a:spcBef>
                        <a:spcAft>
                          <a:spcPts val="800"/>
                        </a:spcAft>
                      </a:pPr>
                      <a:r>
                        <a:rPr lang="en-US" sz="2000">
                          <a:solidFill>
                            <a:srgbClr val="182857"/>
                          </a:solidFill>
                          <a:effectLst/>
                        </a:rPr>
                        <a:t>Project Name</a:t>
                      </a:r>
                      <a:endParaRPr lang="en-US" sz="2000">
                        <a:solidFill>
                          <a:srgbClr val="182857"/>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800"/>
                        </a:spcAft>
                      </a:pPr>
                      <a:r>
                        <a:rPr lang="en-US" sz="2000">
                          <a:solidFill>
                            <a:srgbClr val="182857"/>
                          </a:solidFill>
                          <a:effectLst/>
                        </a:rPr>
                        <a:t>Proposed By</a:t>
                      </a:r>
                      <a:endParaRPr lang="en-US" sz="2000">
                        <a:solidFill>
                          <a:srgbClr val="18285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800"/>
                        </a:spcAft>
                      </a:pPr>
                      <a:r>
                        <a:rPr lang="en-US" sz="2000">
                          <a:solidFill>
                            <a:srgbClr val="182857"/>
                          </a:solidFill>
                          <a:effectLst/>
                        </a:rPr>
                        <a:t>P3 Action</a:t>
                      </a:r>
                      <a:endParaRPr lang="en-US" sz="2000">
                        <a:solidFill>
                          <a:srgbClr val="18285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407427305"/>
                  </a:ext>
                </a:extLst>
              </a:tr>
              <a:tr h="1052892">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dirty="0">
                          <a:effectLst/>
                        </a:rPr>
                        <a:t>PennDOT Solar Initiative</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4E9D5"/>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dirty="0">
                          <a:effectLst/>
                        </a:rPr>
                        <a:t>Solar Renewable Energy, LLC</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F4E9D5"/>
                    </a:solidFill>
                  </a:tcPr>
                </a:tc>
                <a:tc>
                  <a:txBody>
                    <a:bodyPr/>
                    <a:lstStyle/>
                    <a:p>
                      <a:pPr marL="0" marR="0" lvl="0" algn="ctr">
                        <a:lnSpc>
                          <a:spcPct val="107000"/>
                        </a:lnSpc>
                        <a:spcBef>
                          <a:spcPts val="0"/>
                        </a:spcBef>
                        <a:spcAft>
                          <a:spcPts val="800"/>
                        </a:spcAft>
                        <a:buNone/>
                      </a:pPr>
                      <a:r>
                        <a:rPr lang="en-US" sz="1800" dirty="0">
                          <a:effectLst/>
                        </a:rPr>
                        <a:t>Preparing Detailed Level Screening Report</a:t>
                      </a:r>
                      <a:endParaRPr lang="en-US" sz="1800" b="1" dirty="0">
                        <a:solidFill>
                          <a:srgbClr val="FF0000"/>
                        </a:solidFill>
                        <a:effectLst/>
                        <a:latin typeface="Arial"/>
                        <a:cs typeface="Arial"/>
                      </a:endParaRPr>
                    </a:p>
                  </a:txBody>
                  <a:tcPr marL="0" marR="0" marT="0" marB="0" anchor="ctr">
                    <a:solidFill>
                      <a:srgbClr val="F4E9D5"/>
                    </a:solidFill>
                  </a:tcPr>
                </a:tc>
                <a:extLst>
                  <a:ext uri="{0D108BD9-81ED-4DB2-BD59-A6C34878D82A}">
                    <a16:rowId xmlns:a16="http://schemas.microsoft.com/office/drawing/2014/main" val="701872115"/>
                  </a:ext>
                </a:extLst>
              </a:tr>
              <a:tr h="1054100">
                <a:tc>
                  <a:txBody>
                    <a:bodyPr/>
                    <a:lstStyle/>
                    <a:p>
                      <a:pPr marL="0" marR="0" algn="ctr">
                        <a:lnSpc>
                          <a:spcPct val="107000"/>
                        </a:lnSpc>
                        <a:spcBef>
                          <a:spcPts val="0"/>
                        </a:spcBef>
                        <a:spcAft>
                          <a:spcPts val="800"/>
                        </a:spcAft>
                      </a:pPr>
                      <a:r>
                        <a:rPr lang="en-US" sz="1800">
                          <a:effectLst/>
                        </a:rPr>
                        <a:t>District 4 Northern Tier Counties Bridge Replacements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800"/>
                        </a:spcAft>
                      </a:pPr>
                      <a:r>
                        <a:rPr lang="en-US" sz="1800">
                          <a:effectLst/>
                        </a:rPr>
                        <a:t>CDR Maguire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lvl="0" algn="ctr">
                        <a:lnSpc>
                          <a:spcPct val="107000"/>
                        </a:lnSpc>
                        <a:spcBef>
                          <a:spcPts val="0"/>
                        </a:spcBef>
                        <a:spcAft>
                          <a:spcPts val="800"/>
                        </a:spcAft>
                        <a:buNone/>
                      </a:pPr>
                      <a:r>
                        <a:rPr lang="en-US" sz="1800" dirty="0">
                          <a:effectLst/>
                        </a:rPr>
                        <a:t>Preparing Detailed Level Screening Report</a:t>
                      </a:r>
                      <a:endParaRPr lang="en-US" sz="1800" b="1" dirty="0">
                        <a:solidFill>
                          <a:srgbClr val="FF0000"/>
                        </a:solidFill>
                        <a:effectLst/>
                        <a:latin typeface="+mn-lt"/>
                        <a:cs typeface="Arial"/>
                      </a:endParaRPr>
                    </a:p>
                  </a:txBody>
                  <a:tcPr marL="0" marR="0" marT="0" marB="0" anchor="ctr"/>
                </a:tc>
                <a:extLst>
                  <a:ext uri="{0D108BD9-81ED-4DB2-BD59-A6C34878D82A}">
                    <a16:rowId xmlns:a16="http://schemas.microsoft.com/office/drawing/2014/main" val="218838512"/>
                  </a:ext>
                </a:extLst>
              </a:tr>
              <a:tr h="1066800">
                <a:tc>
                  <a:txBody>
                    <a:bodyPr/>
                    <a:lstStyle/>
                    <a:p>
                      <a:pPr marL="0" lvl="0" algn="ctr">
                        <a:lnSpc>
                          <a:spcPct val="107000"/>
                        </a:lnSpc>
                        <a:spcBef>
                          <a:spcPts val="0"/>
                        </a:spcBef>
                        <a:spcAft>
                          <a:spcPts val="800"/>
                        </a:spcAft>
                        <a:buNone/>
                      </a:pPr>
                      <a:r>
                        <a:rPr lang="en-US" sz="1800" b="0" dirty="0"/>
                        <a:t>I-76 Schuylkill Expressway Managed Lanes</a:t>
                      </a:r>
                    </a:p>
                  </a:txBody>
                  <a:tcPr marL="68580" marR="68580" marT="0" marB="0" anchor="ctr">
                    <a:solidFill>
                      <a:srgbClr val="F4E9D5"/>
                    </a:solidFill>
                  </a:tcPr>
                </a:tc>
                <a:tc>
                  <a:txBody>
                    <a:bodyPr/>
                    <a:lstStyle/>
                    <a:p>
                      <a:pPr marL="0" marR="0" lvl="0" algn="ctr">
                        <a:lnSpc>
                          <a:spcPct val="107000"/>
                        </a:lnSpc>
                        <a:spcBef>
                          <a:spcPts val="0"/>
                        </a:spcBef>
                        <a:spcAft>
                          <a:spcPts val="800"/>
                        </a:spcAft>
                        <a:buNone/>
                      </a:pPr>
                      <a:r>
                        <a:rPr lang="en-US" sz="1800" b="0" dirty="0"/>
                        <a:t>CINTRA</a:t>
                      </a:r>
                    </a:p>
                  </a:txBody>
                  <a:tcPr marL="0" marR="0" marT="0" marB="0" anchor="ctr">
                    <a:solidFill>
                      <a:srgbClr val="F4E9D5"/>
                    </a:solidFill>
                  </a:tcPr>
                </a:tc>
                <a:tc>
                  <a:txBody>
                    <a:bodyPr/>
                    <a:lstStyle/>
                    <a:p>
                      <a:pPr marL="0" marR="0" lvl="0" algn="ctr">
                        <a:lnSpc>
                          <a:spcPct val="107000"/>
                        </a:lnSpc>
                        <a:spcBef>
                          <a:spcPts val="0"/>
                        </a:spcBef>
                        <a:spcAft>
                          <a:spcPts val="800"/>
                        </a:spcAft>
                        <a:buNone/>
                      </a:pPr>
                      <a:r>
                        <a:rPr lang="en-US" sz="1800" b="0" dirty="0">
                          <a:effectLst/>
                          <a:latin typeface="Arial"/>
                          <a:ea typeface="Calibri" panose="020F0502020204030204" pitchFamily="34" charset="0"/>
                          <a:cs typeface="Arial"/>
                        </a:rPr>
                        <a:t>Pre-screening / Candidacy</a:t>
                      </a:r>
                    </a:p>
                  </a:txBody>
                  <a:tcPr marL="0" marR="0" marT="0" marB="0" anchor="ctr">
                    <a:solidFill>
                      <a:srgbClr val="F4E9D5"/>
                    </a:solidFill>
                  </a:tcPr>
                </a:tc>
                <a:extLst>
                  <a:ext uri="{0D108BD9-81ED-4DB2-BD59-A6C34878D82A}">
                    <a16:rowId xmlns:a16="http://schemas.microsoft.com/office/drawing/2014/main" val="1643040085"/>
                  </a:ext>
                </a:extLst>
              </a:tr>
              <a:tr h="1189866">
                <a:tc>
                  <a:txBody>
                    <a:bodyPr/>
                    <a:lstStyle/>
                    <a:p>
                      <a:pPr marL="0" lvl="0" algn="ctr">
                        <a:lnSpc>
                          <a:spcPct val="107000"/>
                        </a:lnSpc>
                        <a:spcBef>
                          <a:spcPts val="0"/>
                        </a:spcBef>
                        <a:spcAft>
                          <a:spcPts val="800"/>
                        </a:spcAft>
                        <a:buNone/>
                      </a:pPr>
                      <a:r>
                        <a:rPr lang="en-US" sz="1800" b="0" dirty="0"/>
                        <a:t>Aviation Education and Workforce Collaborative</a:t>
                      </a:r>
                    </a:p>
                  </a:txBody>
                  <a:tcPr marL="68580" marR="68580" marT="0" marB="0" anchor="ctr">
                    <a:noFill/>
                  </a:tcPr>
                </a:tc>
                <a:tc>
                  <a:txBody>
                    <a:bodyPr/>
                    <a:lstStyle/>
                    <a:p>
                      <a:pPr marL="0" marR="0" lvl="0" algn="ctr">
                        <a:lnSpc>
                          <a:spcPct val="107000"/>
                        </a:lnSpc>
                        <a:spcBef>
                          <a:spcPts val="0"/>
                        </a:spcBef>
                        <a:spcAft>
                          <a:spcPts val="800"/>
                        </a:spcAft>
                        <a:buNone/>
                      </a:pPr>
                      <a:r>
                        <a:rPr lang="en-US" sz="1800" b="0" dirty="0"/>
                        <a:t>Aerium</a:t>
                      </a:r>
                    </a:p>
                  </a:txBody>
                  <a:tcPr marL="0" marR="0" marT="0" marB="0" anchor="ctr">
                    <a:noFill/>
                  </a:tcPr>
                </a:tc>
                <a:tc>
                  <a:txBody>
                    <a:bodyPr/>
                    <a:lstStyle/>
                    <a:p>
                      <a:pPr marL="0" marR="0" lvl="0" algn="ctr">
                        <a:lnSpc>
                          <a:spcPct val="107000"/>
                        </a:lnSpc>
                        <a:spcBef>
                          <a:spcPts val="0"/>
                        </a:spcBef>
                        <a:spcAft>
                          <a:spcPts val="800"/>
                        </a:spcAft>
                        <a:buNone/>
                      </a:pPr>
                      <a:r>
                        <a:rPr lang="en-US" sz="1800" b="0" dirty="0">
                          <a:effectLst/>
                          <a:latin typeface="Arial"/>
                          <a:ea typeface="Calibri" panose="020F0502020204030204" pitchFamily="34" charset="0"/>
                          <a:cs typeface="Arial"/>
                        </a:rPr>
                        <a:t>Pre-screening / Candidacy</a:t>
                      </a:r>
                    </a:p>
                  </a:txBody>
                  <a:tcPr marL="0" marR="0" marT="0" marB="0" anchor="ctr">
                    <a:noFill/>
                  </a:tcPr>
                </a:tc>
                <a:extLst>
                  <a:ext uri="{0D108BD9-81ED-4DB2-BD59-A6C34878D82A}">
                    <a16:rowId xmlns:a16="http://schemas.microsoft.com/office/drawing/2014/main" val="576070552"/>
                  </a:ext>
                </a:extLst>
              </a:tr>
            </a:tbl>
          </a:graphicData>
        </a:graphic>
      </p:graphicFrame>
    </p:spTree>
    <p:extLst>
      <p:ext uri="{BB962C8B-B14F-4D97-AF65-F5344CB8AC3E}">
        <p14:creationId xmlns:p14="http://schemas.microsoft.com/office/powerpoint/2010/main" val="1908876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333374" y="274816"/>
            <a:ext cx="11525252" cy="824312"/>
          </a:xfrm>
          <a:solidFill>
            <a:srgbClr val="5E6B82"/>
          </a:solidFill>
        </p:spPr>
        <p:txBody>
          <a:bodyPr anchor="ctr">
            <a:normAutofit/>
          </a:bodyPr>
          <a:lstStyle/>
          <a:p>
            <a:r>
              <a:rPr lang="en-US">
                <a:solidFill>
                  <a:srgbClr val="FFFFFF"/>
                </a:solidFill>
                <a:latin typeface="Arial"/>
                <a:cs typeface="Arial"/>
              </a:rPr>
              <a:t>Unsolicited Proposals – On Hold</a:t>
            </a:r>
            <a:endParaRPr lang="en-US">
              <a:solidFill>
                <a:srgbClr val="FFFFFF"/>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168260630"/>
              </p:ext>
            </p:extLst>
          </p:nvPr>
        </p:nvGraphicFramePr>
        <p:xfrm>
          <a:off x="333376" y="1468779"/>
          <a:ext cx="11525250" cy="4621246"/>
        </p:xfrm>
        <a:graphic>
          <a:graphicData uri="http://schemas.openxmlformats.org/drawingml/2006/table">
            <a:tbl>
              <a:tblPr firstRow="1" bandRow="1">
                <a:tableStyleId>{C083E6E3-FA7D-4D7B-A595-EF9225AFEA82}</a:tableStyleId>
              </a:tblPr>
              <a:tblGrid>
                <a:gridCol w="4292502">
                  <a:extLst>
                    <a:ext uri="{9D8B030D-6E8A-4147-A177-3AD203B41FA5}">
                      <a16:colId xmlns:a16="http://schemas.microsoft.com/office/drawing/2014/main" val="1782010861"/>
                    </a:ext>
                  </a:extLst>
                </a:gridCol>
                <a:gridCol w="4333875">
                  <a:extLst>
                    <a:ext uri="{9D8B030D-6E8A-4147-A177-3AD203B41FA5}">
                      <a16:colId xmlns:a16="http://schemas.microsoft.com/office/drawing/2014/main" val="343752"/>
                    </a:ext>
                  </a:extLst>
                </a:gridCol>
                <a:gridCol w="2898873">
                  <a:extLst>
                    <a:ext uri="{9D8B030D-6E8A-4147-A177-3AD203B41FA5}">
                      <a16:colId xmlns:a16="http://schemas.microsoft.com/office/drawing/2014/main" val="1117872625"/>
                    </a:ext>
                  </a:extLst>
                </a:gridCol>
              </a:tblGrid>
              <a:tr h="719944">
                <a:tc>
                  <a:txBody>
                    <a:bodyPr/>
                    <a:lstStyle/>
                    <a:p>
                      <a:pPr marL="0" marR="0" algn="ctr">
                        <a:lnSpc>
                          <a:spcPct val="107000"/>
                        </a:lnSpc>
                        <a:spcBef>
                          <a:spcPts val="0"/>
                        </a:spcBef>
                        <a:spcAft>
                          <a:spcPts val="800"/>
                        </a:spcAft>
                      </a:pPr>
                      <a:r>
                        <a:rPr lang="en-US" sz="2000" dirty="0">
                          <a:solidFill>
                            <a:srgbClr val="182857"/>
                          </a:solidFill>
                          <a:effectLst/>
                        </a:rPr>
                        <a:t>Project Name</a:t>
                      </a:r>
                      <a:endParaRPr lang="en-US" sz="2000" dirty="0">
                        <a:solidFill>
                          <a:srgbClr val="182857"/>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800"/>
                        </a:spcAft>
                      </a:pPr>
                      <a:r>
                        <a:rPr lang="en-US" sz="2000">
                          <a:solidFill>
                            <a:srgbClr val="182857"/>
                          </a:solidFill>
                          <a:effectLst/>
                        </a:rPr>
                        <a:t>Proposed By</a:t>
                      </a:r>
                      <a:endParaRPr lang="en-US" sz="2000">
                        <a:solidFill>
                          <a:srgbClr val="18285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800"/>
                        </a:spcAft>
                      </a:pPr>
                      <a:r>
                        <a:rPr lang="en-US" sz="2000">
                          <a:solidFill>
                            <a:srgbClr val="182857"/>
                          </a:solidFill>
                          <a:effectLst/>
                        </a:rPr>
                        <a:t>Reason On Hold</a:t>
                      </a:r>
                      <a:endParaRPr lang="en-US" sz="2000">
                        <a:solidFill>
                          <a:srgbClr val="18285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407427305"/>
                  </a:ext>
                </a:extLst>
              </a:tr>
              <a:tr h="1950651">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dirty="0">
                          <a:effectLst/>
                        </a:rPr>
                        <a:t>PennDOT Truck Parking Expansion Program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4E9D5"/>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a:effectLst/>
                        </a:rPr>
                        <a:t>Truck Specialized Parking Services, Inc.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F4E9D5"/>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dirty="0">
                          <a:effectLst/>
                        </a:rPr>
                        <a:t>Coordinating</a:t>
                      </a:r>
                      <a:r>
                        <a:rPr lang="en-US" sz="1800" kern="1200" dirty="0">
                          <a:solidFill>
                            <a:schemeClr val="tx1"/>
                          </a:solidFill>
                          <a:effectLst/>
                          <a:latin typeface="+mn-lt"/>
                          <a:ea typeface="+mn-ea"/>
                          <a:cs typeface="+mn-cs"/>
                        </a:rPr>
                        <a:t> with Freight Working Group to identify Truck Parking strategies</a:t>
                      </a:r>
                      <a:endParaRPr lang="en-US" sz="1800" dirty="0">
                        <a:effectLst/>
                      </a:endParaRPr>
                    </a:p>
                  </a:txBody>
                  <a:tcPr marL="0" marR="0" marT="0" marB="0" anchor="ctr">
                    <a:solidFill>
                      <a:srgbClr val="F4E9D5"/>
                    </a:solidFill>
                  </a:tcPr>
                </a:tc>
                <a:extLst>
                  <a:ext uri="{0D108BD9-81ED-4DB2-BD59-A6C34878D82A}">
                    <a16:rowId xmlns:a16="http://schemas.microsoft.com/office/drawing/2014/main" val="701872115"/>
                  </a:ext>
                </a:extLst>
              </a:tr>
              <a:tr h="1950651">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dirty="0">
                          <a:effectLst/>
                          <a:latin typeface="Arial" panose="020B0604020202020204" pitchFamily="34" charset="0"/>
                          <a:ea typeface="Calibri" panose="020F0502020204030204" pitchFamily="34" charset="0"/>
                          <a:cs typeface="Arial" panose="020B0604020202020204" pitchFamily="34" charset="0"/>
                        </a:rPr>
                        <a:t>I-83 South Bridge and Associated Improvements</a:t>
                      </a:r>
                    </a:p>
                  </a:txBody>
                  <a:tcPr marL="68580" marR="68580" marT="0" marB="0" anchor="c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dirty="0">
                          <a:effectLst/>
                          <a:latin typeface="Arial" panose="020B0604020202020204" pitchFamily="34" charset="0"/>
                          <a:ea typeface="Calibri" panose="020F0502020204030204" pitchFamily="34" charset="0"/>
                          <a:cs typeface="Arial" panose="020B0604020202020204" pitchFamily="34" charset="0"/>
                        </a:rPr>
                        <a:t>S&amp;B Construction / Trumbull Construction</a:t>
                      </a:r>
                    </a:p>
                  </a:txBody>
                  <a:tcPr marL="0" marR="0" marT="0" marB="0" anchor="c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dirty="0">
                          <a:effectLst/>
                        </a:rPr>
                        <a:t>Awaiting grant submission opportunities while proposal is under evaluation</a:t>
                      </a:r>
                    </a:p>
                  </a:txBody>
                  <a:tcPr marL="0" marR="0" marT="0" marB="0" anchor="ctr">
                    <a:noFill/>
                  </a:tcPr>
                </a:tc>
                <a:extLst>
                  <a:ext uri="{0D108BD9-81ED-4DB2-BD59-A6C34878D82A}">
                    <a16:rowId xmlns:a16="http://schemas.microsoft.com/office/drawing/2014/main" val="639446468"/>
                  </a:ext>
                </a:extLst>
              </a:tr>
            </a:tbl>
          </a:graphicData>
        </a:graphic>
      </p:graphicFrame>
    </p:spTree>
    <p:extLst>
      <p:ext uri="{BB962C8B-B14F-4D97-AF65-F5344CB8AC3E}">
        <p14:creationId xmlns:p14="http://schemas.microsoft.com/office/powerpoint/2010/main" val="921966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333374" y="274816"/>
            <a:ext cx="11525252" cy="824312"/>
          </a:xfrm>
          <a:solidFill>
            <a:srgbClr val="5E6B82"/>
          </a:solidFill>
        </p:spPr>
        <p:txBody>
          <a:bodyPr anchor="ctr">
            <a:normAutofit/>
          </a:bodyPr>
          <a:lstStyle/>
          <a:p>
            <a:r>
              <a:rPr lang="en-US" dirty="0">
                <a:solidFill>
                  <a:srgbClr val="FFFFFF"/>
                </a:solidFill>
                <a:latin typeface="Arial"/>
                <a:cs typeface="Arial"/>
              </a:rPr>
              <a:t>Unsolicited Proposals – Dismissed</a:t>
            </a:r>
            <a:endParaRPr lang="en-US" dirty="0">
              <a:solidFill>
                <a:srgbClr val="FFFFFF"/>
              </a:solidFill>
            </a:endParaRPr>
          </a:p>
        </p:txBody>
      </p:sp>
      <p:graphicFrame>
        <p:nvGraphicFramePr>
          <p:cNvPr id="4" name="Table 3"/>
          <p:cNvGraphicFramePr>
            <a:graphicFrameLocks noGrp="1"/>
          </p:cNvGraphicFramePr>
          <p:nvPr/>
        </p:nvGraphicFramePr>
        <p:xfrm>
          <a:off x="337459" y="1506879"/>
          <a:ext cx="11521167" cy="3674721"/>
        </p:xfrm>
        <a:graphic>
          <a:graphicData uri="http://schemas.openxmlformats.org/drawingml/2006/table">
            <a:tbl>
              <a:tblPr firstRow="1" bandRow="1">
                <a:tableStyleId>{C083E6E3-FA7D-4D7B-A595-EF9225AFEA82}</a:tableStyleId>
              </a:tblPr>
              <a:tblGrid>
                <a:gridCol w="4288419">
                  <a:extLst>
                    <a:ext uri="{9D8B030D-6E8A-4147-A177-3AD203B41FA5}">
                      <a16:colId xmlns:a16="http://schemas.microsoft.com/office/drawing/2014/main" val="1782010861"/>
                    </a:ext>
                  </a:extLst>
                </a:gridCol>
                <a:gridCol w="4202906">
                  <a:extLst>
                    <a:ext uri="{9D8B030D-6E8A-4147-A177-3AD203B41FA5}">
                      <a16:colId xmlns:a16="http://schemas.microsoft.com/office/drawing/2014/main" val="343752"/>
                    </a:ext>
                  </a:extLst>
                </a:gridCol>
                <a:gridCol w="3029842">
                  <a:extLst>
                    <a:ext uri="{9D8B030D-6E8A-4147-A177-3AD203B41FA5}">
                      <a16:colId xmlns:a16="http://schemas.microsoft.com/office/drawing/2014/main" val="1117872625"/>
                    </a:ext>
                  </a:extLst>
                </a:gridCol>
              </a:tblGrid>
              <a:tr h="742608">
                <a:tc>
                  <a:txBody>
                    <a:bodyPr/>
                    <a:lstStyle/>
                    <a:p>
                      <a:pPr marL="0" marR="0" algn="ctr">
                        <a:lnSpc>
                          <a:spcPct val="107000"/>
                        </a:lnSpc>
                        <a:spcBef>
                          <a:spcPts val="0"/>
                        </a:spcBef>
                        <a:spcAft>
                          <a:spcPts val="800"/>
                        </a:spcAft>
                      </a:pPr>
                      <a:r>
                        <a:rPr lang="en-US" sz="2000">
                          <a:solidFill>
                            <a:srgbClr val="182857"/>
                          </a:solidFill>
                          <a:effectLst/>
                        </a:rPr>
                        <a:t>Project Name</a:t>
                      </a:r>
                      <a:endParaRPr lang="en-US" sz="2000">
                        <a:solidFill>
                          <a:srgbClr val="182857"/>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800"/>
                        </a:spcAft>
                      </a:pPr>
                      <a:r>
                        <a:rPr lang="en-US" sz="2000">
                          <a:solidFill>
                            <a:srgbClr val="182857"/>
                          </a:solidFill>
                          <a:effectLst/>
                        </a:rPr>
                        <a:t>Proposed By</a:t>
                      </a:r>
                      <a:endParaRPr lang="en-US" sz="2000">
                        <a:solidFill>
                          <a:srgbClr val="18285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800"/>
                        </a:spcAft>
                      </a:pPr>
                      <a:r>
                        <a:rPr lang="en-US" sz="2000">
                          <a:solidFill>
                            <a:srgbClr val="182857"/>
                          </a:solidFill>
                          <a:effectLst/>
                        </a:rPr>
                        <a:t>P3 Action</a:t>
                      </a:r>
                      <a:endParaRPr lang="en-US" sz="2000">
                        <a:solidFill>
                          <a:srgbClr val="18285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407427305"/>
                  </a:ext>
                </a:extLst>
              </a:tr>
              <a:tr h="1412269">
                <a:tc>
                  <a:txBody>
                    <a:bodyPr/>
                    <a:lstStyle/>
                    <a:p>
                      <a:pPr marL="0" marR="0" lvl="0" algn="ctr">
                        <a:lnSpc>
                          <a:spcPct val="107000"/>
                        </a:lnSpc>
                        <a:spcBef>
                          <a:spcPts val="0"/>
                        </a:spcBef>
                        <a:spcAft>
                          <a:spcPts val="800"/>
                        </a:spcAft>
                        <a:buNone/>
                      </a:pPr>
                      <a:r>
                        <a:rPr lang="en-US" sz="1800" dirty="0">
                          <a:effectLst/>
                          <a:latin typeface="+mn-lt"/>
                          <a:cs typeface="Arial"/>
                        </a:rPr>
                        <a:t>P3 Planning for V2X Digital Infrastructure</a:t>
                      </a:r>
                    </a:p>
                  </a:txBody>
                  <a:tcPr marL="68580" marR="68580" marT="0" marB="0" anchor="ctr">
                    <a:solidFill>
                      <a:srgbClr val="F4E9D5"/>
                    </a:solidFill>
                  </a:tcPr>
                </a:tc>
                <a:tc>
                  <a:txBody>
                    <a:bodyPr/>
                    <a:lstStyle/>
                    <a:p>
                      <a:pPr marL="0" marR="0" lvl="0" algn="ctr">
                        <a:lnSpc>
                          <a:spcPct val="107000"/>
                        </a:lnSpc>
                        <a:spcBef>
                          <a:spcPts val="0"/>
                        </a:spcBef>
                        <a:spcAft>
                          <a:spcPts val="800"/>
                        </a:spcAft>
                        <a:buNone/>
                      </a:pPr>
                      <a:r>
                        <a:rPr lang="en-US" sz="1800" dirty="0">
                          <a:effectLst/>
                          <a:latin typeface="+mn-lt"/>
                          <a:cs typeface="Arial"/>
                        </a:rPr>
                        <a:t>Sonamore Inc, DBA – P3 Mobility</a:t>
                      </a:r>
                    </a:p>
                  </a:txBody>
                  <a:tcPr marL="0" marR="0" marT="0" marB="0" anchor="ctr">
                    <a:solidFill>
                      <a:srgbClr val="F4E9D5"/>
                    </a:solidFill>
                  </a:tcPr>
                </a:tc>
                <a:tc>
                  <a:txBody>
                    <a:bodyPr/>
                    <a:lstStyle/>
                    <a:p>
                      <a:pPr marL="0" marR="0" lvl="0" algn="ctr" defTabSz="914400" rtl="0" eaLnBrk="1" latinLnBrk="0" hangingPunct="1">
                        <a:lnSpc>
                          <a:spcPct val="107000"/>
                        </a:lnSpc>
                        <a:spcBef>
                          <a:spcPts val="0"/>
                        </a:spcBef>
                        <a:spcAft>
                          <a:spcPts val="800"/>
                        </a:spcAft>
                        <a:buNone/>
                      </a:pPr>
                      <a:r>
                        <a:rPr lang="en-US" sz="1800" kern="1200" dirty="0">
                          <a:solidFill>
                            <a:schemeClr val="tx1"/>
                          </a:solidFill>
                          <a:effectLst/>
                          <a:latin typeface="+mn-lt"/>
                          <a:ea typeface="+mn-ea"/>
                          <a:cs typeface="+mn-cs"/>
                        </a:rPr>
                        <a:t>Dismissed</a:t>
                      </a:r>
                    </a:p>
                  </a:txBody>
                  <a:tcPr marL="0" marR="0" marT="0" marB="0" anchor="ctr">
                    <a:solidFill>
                      <a:srgbClr val="F4E9D5"/>
                    </a:solidFill>
                  </a:tcPr>
                </a:tc>
                <a:extLst>
                  <a:ext uri="{0D108BD9-81ED-4DB2-BD59-A6C34878D82A}">
                    <a16:rowId xmlns:a16="http://schemas.microsoft.com/office/drawing/2014/main" val="701872115"/>
                  </a:ext>
                </a:extLst>
              </a:tr>
              <a:tr h="1519844">
                <a:tc>
                  <a:txBody>
                    <a:bodyPr/>
                    <a:lstStyle/>
                    <a:p>
                      <a:pPr marL="0" marR="0" lvl="0" algn="ctr">
                        <a:lnSpc>
                          <a:spcPct val="107000"/>
                        </a:lnSpc>
                        <a:spcBef>
                          <a:spcPts val="0"/>
                        </a:spcBef>
                        <a:spcAft>
                          <a:spcPts val="800"/>
                        </a:spcAft>
                        <a:buNone/>
                      </a:pPr>
                      <a:r>
                        <a:rPr lang="en-US" sz="1800" dirty="0">
                          <a:effectLst/>
                        </a:rPr>
                        <a:t>Pop Up Metro: A Rapidly Deployable Zero-Emission Rail Transit Initiative</a:t>
                      </a:r>
                      <a:endParaRPr lang="en-US" sz="1800" dirty="0"/>
                    </a:p>
                  </a:txBody>
                  <a:tcPr marL="68580" marR="68580" marT="0" marB="0" anchor="ctr"/>
                </a:tc>
                <a:tc>
                  <a:txBody>
                    <a:bodyPr/>
                    <a:lstStyle/>
                    <a:p>
                      <a:pPr marL="0" marR="0" algn="ctr">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Pop Up Metro, LLC</a:t>
                      </a:r>
                    </a:p>
                  </a:txBody>
                  <a:tcPr marL="0" marR="0" marT="0" marB="0" anchor="ctr"/>
                </a:tc>
                <a:tc>
                  <a:txBody>
                    <a:bodyPr/>
                    <a:lstStyle/>
                    <a:p>
                      <a:pPr marL="0" marR="0" algn="ctr" defTabSz="914400" rtl="0" eaLnBrk="1" latinLnBrk="0" hangingPunct="1">
                        <a:lnSpc>
                          <a:spcPct val="107000"/>
                        </a:lnSpc>
                        <a:spcBef>
                          <a:spcPts val="0"/>
                        </a:spcBef>
                        <a:spcAft>
                          <a:spcPts val="800"/>
                        </a:spcAft>
                      </a:pPr>
                      <a:r>
                        <a:rPr lang="en-US" sz="1800" kern="1200" dirty="0">
                          <a:solidFill>
                            <a:schemeClr val="tx1"/>
                          </a:solidFill>
                          <a:effectLst/>
                          <a:latin typeface="+mn-lt"/>
                          <a:ea typeface="+mn-ea"/>
                          <a:cs typeface="+mn-cs"/>
                        </a:rPr>
                        <a:t>Dismissed</a:t>
                      </a:r>
                    </a:p>
                  </a:txBody>
                  <a:tcPr marL="0" marR="0" marT="0" marB="0" anchor="ctr"/>
                </a:tc>
                <a:extLst>
                  <a:ext uri="{0D108BD9-81ED-4DB2-BD59-A6C34878D82A}">
                    <a16:rowId xmlns:a16="http://schemas.microsoft.com/office/drawing/2014/main" val="218838512"/>
                  </a:ext>
                </a:extLst>
              </a:tr>
            </a:tbl>
          </a:graphicData>
        </a:graphic>
      </p:graphicFrame>
    </p:spTree>
    <p:extLst>
      <p:ext uri="{BB962C8B-B14F-4D97-AF65-F5344CB8AC3E}">
        <p14:creationId xmlns:p14="http://schemas.microsoft.com/office/powerpoint/2010/main" val="1851887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7416800" cy="6858000"/>
          </a:xfrm>
          <a:prstGeom prst="rect">
            <a:avLst/>
          </a:prstGeom>
        </p:spPr>
      </p:pic>
      <p:sp>
        <p:nvSpPr>
          <p:cNvPr id="5" name="object 3" descr="Beige rectangle">
            <a:extLst>
              <a:ext uri="{FF2B5EF4-FFF2-40B4-BE49-F238E27FC236}">
                <a16:creationId xmlns:a16="http://schemas.microsoft.com/office/drawing/2014/main" id="{DCF29767-6635-4A46-AB77-672CC90C6FBE}"/>
              </a:ext>
            </a:extLst>
          </p:cNvPr>
          <p:cNvSpPr/>
          <p:nvPr/>
        </p:nvSpPr>
        <p:spPr>
          <a:xfrm>
            <a:off x="8181340" y="1359001"/>
            <a:ext cx="4010660" cy="4194074"/>
          </a:xfrm>
          <a:custGeom>
            <a:avLst/>
            <a:gdLst/>
            <a:ahLst/>
            <a:cxnLst/>
            <a:rect l="l" t="t" r="r" b="b"/>
            <a:pathLst>
              <a:path w="4010659" h="333375">
                <a:moveTo>
                  <a:pt x="0" y="333006"/>
                </a:moveTo>
                <a:lnTo>
                  <a:pt x="4010367" y="333006"/>
                </a:lnTo>
                <a:lnTo>
                  <a:pt x="4010367" y="0"/>
                </a:lnTo>
                <a:lnTo>
                  <a:pt x="0" y="0"/>
                </a:lnTo>
                <a:lnTo>
                  <a:pt x="0" y="333006"/>
                </a:lnTo>
                <a:close/>
              </a:path>
            </a:pathLst>
          </a:custGeom>
          <a:solidFill>
            <a:srgbClr val="182857"/>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6" name="object 6" descr="Blue rectangle">
            <a:extLst>
              <a:ext uri="{FF2B5EF4-FFF2-40B4-BE49-F238E27FC236}">
                <a16:creationId xmlns:a16="http://schemas.microsoft.com/office/drawing/2014/main" id="{9FABC344-E043-45BE-8588-06C658DBCE70}"/>
              </a:ext>
            </a:extLst>
          </p:cNvPr>
          <p:cNvSpPr/>
          <p:nvPr/>
        </p:nvSpPr>
        <p:spPr>
          <a:xfrm>
            <a:off x="5548393" y="1692008"/>
            <a:ext cx="6643607" cy="3528060"/>
          </a:xfrm>
          <a:custGeom>
            <a:avLst/>
            <a:gdLst/>
            <a:ahLst/>
            <a:cxnLst/>
            <a:rect l="l" t="t" r="r" b="b"/>
            <a:pathLst>
              <a:path w="6689725" h="3528060">
                <a:moveTo>
                  <a:pt x="0" y="3527996"/>
                </a:moveTo>
                <a:lnTo>
                  <a:pt x="6689648" y="3527996"/>
                </a:lnTo>
                <a:lnTo>
                  <a:pt x="6689648" y="0"/>
                </a:lnTo>
                <a:lnTo>
                  <a:pt x="0" y="0"/>
                </a:lnTo>
                <a:lnTo>
                  <a:pt x="0" y="3527996"/>
                </a:lnTo>
                <a:close/>
              </a:path>
            </a:pathLst>
          </a:custGeom>
          <a:solidFill>
            <a:srgbClr val="DBE5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2" name="Title 1">
            <a:extLst>
              <a:ext uri="{FF2B5EF4-FFF2-40B4-BE49-F238E27FC236}">
                <a16:creationId xmlns:a16="http://schemas.microsoft.com/office/drawing/2014/main" id="{345C5720-51D4-4632-91CD-936B8AB96750}"/>
              </a:ext>
            </a:extLst>
          </p:cNvPr>
          <p:cNvSpPr>
            <a:spLocks noGrp="1"/>
          </p:cNvSpPr>
          <p:nvPr>
            <p:ph type="title"/>
          </p:nvPr>
        </p:nvSpPr>
        <p:spPr bwMode="white">
          <a:xfrm>
            <a:off x="5548393" y="2180492"/>
            <a:ext cx="6643607" cy="2454135"/>
          </a:xfrm>
        </p:spPr>
        <p:txBody>
          <a:bodyPr>
            <a:noAutofit/>
          </a:bodyPr>
          <a:lstStyle/>
          <a:p>
            <a:pPr algn="ctr"/>
            <a:r>
              <a:rPr lang="en-US" sz="4800">
                <a:solidFill>
                  <a:srgbClr val="182857"/>
                </a:solidFill>
              </a:rPr>
              <a:t>Compressed Natural </a:t>
            </a:r>
            <a:br>
              <a:rPr lang="en-US" sz="4800">
                <a:solidFill>
                  <a:srgbClr val="182857"/>
                </a:solidFill>
              </a:rPr>
            </a:br>
            <a:r>
              <a:rPr lang="en-US" sz="4800">
                <a:solidFill>
                  <a:srgbClr val="182857"/>
                </a:solidFill>
              </a:rPr>
              <a:t>Gas (CNG) Fueling Stations</a:t>
            </a:r>
            <a:br>
              <a:rPr lang="en-US" sz="4800">
                <a:solidFill>
                  <a:srgbClr val="182857"/>
                </a:solidFill>
              </a:rPr>
            </a:br>
            <a:endParaRPr lang="en-US" sz="4800">
              <a:solidFill>
                <a:srgbClr val="182857"/>
              </a:solidFill>
            </a:endParaRPr>
          </a:p>
        </p:txBody>
      </p:sp>
      <p:sp>
        <p:nvSpPr>
          <p:cNvPr id="7" name="object 9" descr="Beige rectangle">
            <a:extLst>
              <a:ext uri="{FF2B5EF4-FFF2-40B4-BE49-F238E27FC236}">
                <a16:creationId xmlns:a16="http://schemas.microsoft.com/office/drawing/2014/main" id="{02C6628C-972C-4717-AAF3-D882B30F6658}"/>
              </a:ext>
            </a:extLst>
          </p:cNvPr>
          <p:cNvSpPr/>
          <p:nvPr/>
        </p:nvSpPr>
        <p:spPr bwMode="white">
          <a:xfrm flipV="1">
            <a:off x="6566972" y="3975236"/>
            <a:ext cx="4606448" cy="166905"/>
          </a:xfrm>
          <a:custGeom>
            <a:avLst/>
            <a:gdLst/>
            <a:ahLst/>
            <a:cxnLst/>
            <a:rect l="l" t="t" r="r" b="b"/>
            <a:pathLst>
              <a:path w="2642870">
                <a:moveTo>
                  <a:pt x="0" y="0"/>
                </a:moveTo>
                <a:lnTo>
                  <a:pt x="2642616" y="0"/>
                </a:lnTo>
              </a:path>
            </a:pathLst>
          </a:custGeom>
          <a:ln w="54863">
            <a:solidFill>
              <a:srgbClr val="229CA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pic>
        <p:nvPicPr>
          <p:cNvPr id="9" name="Picture 8" descr="Penndot-rgb">
            <a:extLst>
              <a:ext uri="{FF2B5EF4-FFF2-40B4-BE49-F238E27FC236}">
                <a16:creationId xmlns:a16="http://schemas.microsoft.com/office/drawing/2014/main" id="{E93962E3-3159-478B-BA55-D8254CD4A5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7092" y="6097403"/>
            <a:ext cx="26765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97127"/>
      </p:ext>
    </p:extLst>
  </p:cSld>
  <p:clrMapOvr>
    <a:masterClrMapping/>
  </p:clrMapOvr>
</p:sld>
</file>

<file path=ppt/theme/theme1.xml><?xml version="1.0" encoding="utf-8"?>
<a:theme xmlns:a="http://schemas.openxmlformats.org/drawingml/2006/main" name="Office Theme">
  <a:themeElements>
    <a:clrScheme name="PennDOT_P3">
      <a:dk1>
        <a:sysClr val="windowText" lastClr="000000"/>
      </a:dk1>
      <a:lt1>
        <a:sysClr val="window" lastClr="FFFFFF"/>
      </a:lt1>
      <a:dk2>
        <a:srgbClr val="00205C"/>
      </a:dk2>
      <a:lt2>
        <a:srgbClr val="E7E6E6"/>
      </a:lt2>
      <a:accent1>
        <a:srgbClr val="C89211"/>
      </a:accent1>
      <a:accent2>
        <a:srgbClr val="007934"/>
      </a:accent2>
      <a:accent3>
        <a:srgbClr val="B2292E"/>
      </a:accent3>
      <a:accent4>
        <a:srgbClr val="7BADD3"/>
      </a:accent4>
      <a:accent5>
        <a:srgbClr val="BDD7EE"/>
      </a:accent5>
      <a:accent6>
        <a:srgbClr val="DEEBF6"/>
      </a:accent6>
      <a:hlink>
        <a:srgbClr val="034A90"/>
      </a:hlink>
      <a:folHlink>
        <a:srgbClr val="00B0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4">
      <a:dk1>
        <a:sysClr val="windowText" lastClr="000000"/>
      </a:dk1>
      <a:lt1>
        <a:sysClr val="window" lastClr="FFFFFF"/>
      </a:lt1>
      <a:dk2>
        <a:srgbClr val="15397F"/>
      </a:dk2>
      <a:lt2>
        <a:srgbClr val="DBE5F9"/>
      </a:lt2>
      <a:accent1>
        <a:srgbClr val="007D43"/>
      </a:accent1>
      <a:accent2>
        <a:srgbClr val="B0ADAB"/>
      </a:accent2>
      <a:accent3>
        <a:srgbClr val="4CA1D2"/>
      </a:accent3>
      <a:accent4>
        <a:srgbClr val="00AEEF"/>
      </a:accent4>
      <a:accent5>
        <a:srgbClr val="BA2334"/>
      </a:accent5>
      <a:accent6>
        <a:srgbClr val="DBE5F9"/>
      </a:accent6>
      <a:hlink>
        <a:srgbClr val="3333CC"/>
      </a:hlink>
      <a:folHlink>
        <a:srgbClr val="000000"/>
      </a:folHlink>
    </a:clrScheme>
    <a:fontScheme name="Custom 25">
      <a:majorFont>
        <a:latin typeface="Gill Sans MT"/>
        <a:ea typeface=""/>
        <a:cs typeface=""/>
      </a:majorFont>
      <a:minorFont>
        <a:latin typeface="Arial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MB Services Pitch Deck_MO - v10" id="{BE6CC1D4-D64C-46CB-8BC0-5874DDBB885B}" vid="{2AA31E7E-A964-4F03-8D0B-B47A9DF1FA1B}"/>
    </a:ext>
  </a:extLst>
</a:theme>
</file>

<file path=ppt/theme/theme3.xml><?xml version="1.0" encoding="utf-8"?>
<a:theme xmlns:a="http://schemas.openxmlformats.org/drawingml/2006/main" name="3_Office Theme">
  <a:themeElements>
    <a:clrScheme name="Custom 4">
      <a:dk1>
        <a:sysClr val="windowText" lastClr="000000"/>
      </a:dk1>
      <a:lt1>
        <a:sysClr val="window" lastClr="FFFFFF"/>
      </a:lt1>
      <a:dk2>
        <a:srgbClr val="15397F"/>
      </a:dk2>
      <a:lt2>
        <a:srgbClr val="DBE5F9"/>
      </a:lt2>
      <a:accent1>
        <a:srgbClr val="007D43"/>
      </a:accent1>
      <a:accent2>
        <a:srgbClr val="B0ADAB"/>
      </a:accent2>
      <a:accent3>
        <a:srgbClr val="4CA1D2"/>
      </a:accent3>
      <a:accent4>
        <a:srgbClr val="00AEEF"/>
      </a:accent4>
      <a:accent5>
        <a:srgbClr val="BA2334"/>
      </a:accent5>
      <a:accent6>
        <a:srgbClr val="DBE5F9"/>
      </a:accent6>
      <a:hlink>
        <a:srgbClr val="3333CC"/>
      </a:hlink>
      <a:folHlink>
        <a:srgbClr val="000000"/>
      </a:folHlink>
    </a:clrScheme>
    <a:fontScheme name="Custom 25">
      <a:majorFont>
        <a:latin typeface="Gill Sans MT"/>
        <a:ea typeface=""/>
        <a:cs typeface=""/>
      </a:majorFont>
      <a:minorFont>
        <a:latin typeface="Arial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MB Services Pitch Deck_MO - v10" id="{BE6CC1D4-D64C-46CB-8BC0-5874DDBB885B}" vid="{2AA31E7E-A964-4F03-8D0B-B47A9DF1FA1B}"/>
    </a:ext>
  </a:extLst>
</a:theme>
</file>

<file path=ppt/theme/theme4.xml><?xml version="1.0" encoding="utf-8"?>
<a:theme xmlns:a="http://schemas.openxmlformats.org/drawingml/2006/main" name="7_Office Theme">
  <a:themeElements>
    <a:clrScheme name="Custom 3">
      <a:dk1>
        <a:srgbClr val="15397F"/>
      </a:dk1>
      <a:lt1>
        <a:srgbClr val="FFFFFF"/>
      </a:lt1>
      <a:dk2>
        <a:srgbClr val="00205C"/>
      </a:dk2>
      <a:lt2>
        <a:srgbClr val="E1E2E3"/>
      </a:lt2>
      <a:accent1>
        <a:srgbClr val="3AC160"/>
      </a:accent1>
      <a:accent2>
        <a:srgbClr val="0DB7FF"/>
      </a:accent2>
      <a:accent3>
        <a:srgbClr val="FFC959"/>
      </a:accent3>
      <a:accent4>
        <a:srgbClr val="F93B42"/>
      </a:accent4>
      <a:accent5>
        <a:srgbClr val="ABE3BA"/>
      </a:accent5>
      <a:accent6>
        <a:srgbClr val="99E9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B4651C0F-0EF0-48AC-9999-4B817CA61BB2}" vid="{C6FC5E57-2A24-45C6-8F80-45F0F141FC3A}"/>
    </a:ext>
  </a:extLst>
</a:theme>
</file>

<file path=ppt/theme/theme5.xml><?xml version="1.0" encoding="utf-8"?>
<a:theme xmlns:a="http://schemas.openxmlformats.org/drawingml/2006/main" name="4_Office Theme">
  <a:themeElements>
    <a:clrScheme name="PennDOT_P3">
      <a:dk1>
        <a:sysClr val="windowText" lastClr="000000"/>
      </a:dk1>
      <a:lt1>
        <a:sysClr val="window" lastClr="FFFFFF"/>
      </a:lt1>
      <a:dk2>
        <a:srgbClr val="00205C"/>
      </a:dk2>
      <a:lt2>
        <a:srgbClr val="E7E6E6"/>
      </a:lt2>
      <a:accent1>
        <a:srgbClr val="C89211"/>
      </a:accent1>
      <a:accent2>
        <a:srgbClr val="007934"/>
      </a:accent2>
      <a:accent3>
        <a:srgbClr val="B2292E"/>
      </a:accent3>
      <a:accent4>
        <a:srgbClr val="7BADD3"/>
      </a:accent4>
      <a:accent5>
        <a:srgbClr val="BDD7EE"/>
      </a:accent5>
      <a:accent6>
        <a:srgbClr val="DEEBF6"/>
      </a:accent6>
      <a:hlink>
        <a:srgbClr val="034A90"/>
      </a:hlink>
      <a:folHlink>
        <a:srgbClr val="00B0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2EB0BE812B4E4E940A5055E2F279B0" ma:contentTypeVersion="1" ma:contentTypeDescription="Create a new document." ma:contentTypeScope="" ma:versionID="3706c8c324b91f4f6c4833548f40a636">
  <xsd:schema xmlns:xsd="http://www.w3.org/2001/XMLSchema" xmlns:xs="http://www.w3.org/2001/XMLSchema" xmlns:p="http://schemas.microsoft.com/office/2006/metadata/properties" xmlns:ns1="http://schemas.microsoft.com/sharepoint/v3" targetNamespace="http://schemas.microsoft.com/office/2006/metadata/properties" ma:root="true" ma:fieldsID="bfa53a8320f8b1c95a8960917c09239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D310B71-C0A3-44B8-83E9-33593B408EF8}"/>
</file>

<file path=customXml/itemProps2.xml><?xml version="1.0" encoding="utf-8"?>
<ds:datastoreItem xmlns:ds="http://schemas.openxmlformats.org/officeDocument/2006/customXml" ds:itemID="{1DD17F61-21AF-4F9D-911E-860F17FF6A56}"/>
</file>

<file path=customXml/itemProps3.xml><?xml version="1.0" encoding="utf-8"?>
<ds:datastoreItem xmlns:ds="http://schemas.openxmlformats.org/officeDocument/2006/customXml" ds:itemID="{6F7CC0F4-56D9-4752-9094-72382887B99B}"/>
</file>

<file path=docProps/app.xml><?xml version="1.0" encoding="utf-8"?>
<Properties xmlns="http://schemas.openxmlformats.org/officeDocument/2006/extended-properties" xmlns:vt="http://schemas.openxmlformats.org/officeDocument/2006/docPropsVTypes">
  <TotalTime>62</TotalTime>
  <Words>1021</Words>
  <Application>Microsoft Office PowerPoint</Application>
  <PresentationFormat>Widescreen</PresentationFormat>
  <Paragraphs>236</Paragraphs>
  <Slides>24</Slides>
  <Notes>24</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24</vt:i4>
      </vt:variant>
    </vt:vector>
  </HeadingPairs>
  <TitlesOfParts>
    <vt:vector size="37" baseType="lpstr">
      <vt:lpstr>Arial</vt:lpstr>
      <vt:lpstr>Arial </vt:lpstr>
      <vt:lpstr>Arial Black</vt:lpstr>
      <vt:lpstr>Calibri</vt:lpstr>
      <vt:lpstr>Calibri Light</vt:lpstr>
      <vt:lpstr>Courier New</vt:lpstr>
      <vt:lpstr>Verdana</vt:lpstr>
      <vt:lpstr>Wingdings</vt:lpstr>
      <vt:lpstr>Office Theme</vt:lpstr>
      <vt:lpstr>2_Office Theme</vt:lpstr>
      <vt:lpstr>3_Office Theme</vt:lpstr>
      <vt:lpstr>7_Office Theme</vt:lpstr>
      <vt:lpstr>4_Office Theme</vt:lpstr>
      <vt:lpstr>Public-Private Transportation  Partnership Board Meeting</vt:lpstr>
      <vt:lpstr>Agenda</vt:lpstr>
      <vt:lpstr>PowerPoint Presentation</vt:lpstr>
      <vt:lpstr>Unsolicited Proposals Update</vt:lpstr>
      <vt:lpstr>PowerPoint Presentation</vt:lpstr>
      <vt:lpstr>PowerPoint Presentation</vt:lpstr>
      <vt:lpstr>PowerPoint Presentation</vt:lpstr>
      <vt:lpstr>PowerPoint Presentation</vt:lpstr>
      <vt:lpstr>Compressed Natural  Gas (CNG) Fueling Stations </vt:lpstr>
      <vt:lpstr>PowerPoint Presentation</vt:lpstr>
      <vt:lpstr>Major Bridge P3</vt:lpstr>
      <vt:lpstr>Project Overview</vt:lpstr>
      <vt:lpstr>Pre-Development Agreement  (PDA) Work</vt:lpstr>
      <vt:lpstr>PowerPoint Presentation</vt:lpstr>
      <vt:lpstr>PowerPoint Presentation</vt:lpstr>
      <vt:lpstr>PowerPoint Presentation</vt:lpstr>
      <vt:lpstr>PowerPoint Presentation</vt:lpstr>
      <vt:lpstr>PowerPoint Presentation</vt:lpstr>
      <vt:lpstr>Package One Next Steps</vt:lpstr>
      <vt:lpstr>Rapid Bridge Replacement (RBR) Project</vt:lpstr>
      <vt:lpstr>Project Summary</vt:lpstr>
      <vt:lpstr>PowerPoint Presentation</vt:lpstr>
      <vt:lpstr>Agenda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Regina, Jennifer D.</dc:creator>
  <cp:lastModifiedBy>Nicastro, James</cp:lastModifiedBy>
  <cp:revision>47</cp:revision>
  <cp:lastPrinted>2019-11-14T17:36:52Z</cp:lastPrinted>
  <dcterms:created xsi:type="dcterms:W3CDTF">2017-12-07T21:12:16Z</dcterms:created>
  <dcterms:modified xsi:type="dcterms:W3CDTF">2024-06-17T12:05:55Z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0x0101006B2EB0BE812B4E4E940A5055E2F279B0</vt:lpwstr>
  </property>
</Properties>
</file>