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27"/>
  </p:notesMasterIdLst>
  <p:sldIdLst>
    <p:sldId id="623" r:id="rId5"/>
    <p:sldId id="263" r:id="rId6"/>
    <p:sldId id="629" r:id="rId7"/>
    <p:sldId id="630" r:id="rId8"/>
    <p:sldId id="631" r:id="rId9"/>
    <p:sldId id="632" r:id="rId10"/>
    <p:sldId id="633" r:id="rId11"/>
    <p:sldId id="634" r:id="rId12"/>
    <p:sldId id="635" r:id="rId13"/>
    <p:sldId id="655" r:id="rId14"/>
    <p:sldId id="638" r:id="rId15"/>
    <p:sldId id="656" r:id="rId16"/>
    <p:sldId id="657" r:id="rId17"/>
    <p:sldId id="658" r:id="rId18"/>
    <p:sldId id="649" r:id="rId19"/>
    <p:sldId id="648" r:id="rId20"/>
    <p:sldId id="625" r:id="rId21"/>
    <p:sldId id="626" r:id="rId22"/>
    <p:sldId id="627" r:id="rId23"/>
    <p:sldId id="659" r:id="rId24"/>
    <p:sldId id="628" r:id="rId25"/>
    <p:sldId id="572" r:id="rId26"/>
  </p:sldIdLst>
  <p:sldSz cx="12192000" cy="6858000"/>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270151-2638-5275-7870-4611AA970AAE}" name="VanOrder, Vance" initials="VV" userId="S::vvanorder@pa.gov::9576e59e-c38d-4d9e-9553-df46d05c37e9" providerId="AD"/>
  <p188:author id="{F9B1E08E-84C8-18A6-2E1F-46903AC86103}" name="Heisler, Nancy" initials="HN" userId="S::nheisler@pa.gov::9fca1b63-a5c4-4e85-bffc-559b8dda8926" providerId="AD"/>
  <p188:author id="{DBF248BE-6C0E-2287-6B8C-FE87E4BBD7BD}" name="Deskiewicz, AnnaMarie" initials="DA" userId="S::adeskiewic@pa.gov::43099153-95e9-4c08-8738-71072baaa6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B45F"/>
    <a:srgbClr val="242852"/>
    <a:srgbClr val="595C7C"/>
    <a:srgbClr val="000000"/>
    <a:srgbClr val="FFFFCC"/>
    <a:srgbClr val="92D050"/>
    <a:srgbClr val="3299FF"/>
    <a:srgbClr val="96DAB6"/>
    <a:srgbClr val="FF3399"/>
    <a:srgbClr val="F095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2D7DD4-486C-41F4-A915-AA8B00DF0AFC}" v="13" dt="2025-10-08T16:00:49.7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208" autoAdjust="0"/>
  </p:normalViewPr>
  <p:slideViewPr>
    <p:cSldViewPr snapToGrid="0">
      <p:cViewPr varScale="1">
        <p:scale>
          <a:sx n="72" d="100"/>
          <a:sy n="72" d="100"/>
        </p:scale>
        <p:origin x="2022" y="54"/>
      </p:cViewPr>
      <p:guideLst/>
    </p:cSldViewPr>
  </p:slideViewPr>
  <p:notesTextViewPr>
    <p:cViewPr>
      <p:scale>
        <a:sx n="1" d="1"/>
        <a:sy n="1" d="1"/>
      </p:scale>
      <p:origin x="0" y="0"/>
    </p:cViewPr>
  </p:notesTextViewPr>
  <p:notesViewPr>
    <p:cSldViewPr snapToGrid="0">
      <p:cViewPr>
        <p:scale>
          <a:sx n="1" d="2"/>
          <a:sy n="1" d="2"/>
        </p:scale>
        <p:origin x="4200" y="13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kiewicz, AnnaMarie" userId="43099153-95e9-4c08-8738-71072baaa631" providerId="ADAL" clId="{FA2D7DD4-486C-41F4-A915-AA8B00DF0AFC}"/>
    <pc:docChg chg="custSel addSld delSld modSld sldOrd">
      <pc:chgData name="Deskiewicz, AnnaMarie" userId="43099153-95e9-4c08-8738-71072baaa631" providerId="ADAL" clId="{FA2D7DD4-486C-41F4-A915-AA8B00DF0AFC}" dt="2025-10-08T15:59:36.347" v="355" actId="207"/>
      <pc:docMkLst>
        <pc:docMk/>
      </pc:docMkLst>
      <pc:sldChg chg="modSp mod">
        <pc:chgData name="Deskiewicz, AnnaMarie" userId="43099153-95e9-4c08-8738-71072baaa631" providerId="ADAL" clId="{FA2D7DD4-486C-41F4-A915-AA8B00DF0AFC}" dt="2025-10-08T15:47:16.247" v="317" actId="27636"/>
        <pc:sldMkLst>
          <pc:docMk/>
          <pc:sldMk cId="1244635527" sldId="263"/>
        </pc:sldMkLst>
        <pc:spChg chg="mod">
          <ac:chgData name="Deskiewicz, AnnaMarie" userId="43099153-95e9-4c08-8738-71072baaa631" providerId="ADAL" clId="{FA2D7DD4-486C-41F4-A915-AA8B00DF0AFC}" dt="2025-10-08T15:47:16.247" v="317" actId="27636"/>
          <ac:spMkLst>
            <pc:docMk/>
            <pc:sldMk cId="1244635527" sldId="263"/>
            <ac:spMk id="3" creationId="{6FC977E5-B662-DC29-95C3-3688D4D5CDA1}"/>
          </ac:spMkLst>
        </pc:spChg>
      </pc:sldChg>
      <pc:sldChg chg="modSp mod">
        <pc:chgData name="Deskiewicz, AnnaMarie" userId="43099153-95e9-4c08-8738-71072baaa631" providerId="ADAL" clId="{FA2D7DD4-486C-41F4-A915-AA8B00DF0AFC}" dt="2025-01-08T16:57:21.270" v="206" actId="20577"/>
        <pc:sldMkLst>
          <pc:docMk/>
          <pc:sldMk cId="2804285537" sldId="625"/>
        </pc:sldMkLst>
        <pc:spChg chg="mod">
          <ac:chgData name="Deskiewicz, AnnaMarie" userId="43099153-95e9-4c08-8738-71072baaa631" providerId="ADAL" clId="{FA2D7DD4-486C-41F4-A915-AA8B00DF0AFC}" dt="2025-01-08T16:57:21.270" v="206" actId="20577"/>
          <ac:spMkLst>
            <pc:docMk/>
            <pc:sldMk cId="2804285537" sldId="625"/>
            <ac:spMk id="4" creationId="{86741923-5E7B-6D8E-5ED1-3BAE19B27BA9}"/>
          </ac:spMkLst>
        </pc:spChg>
      </pc:sldChg>
      <pc:sldChg chg="modSp mod">
        <pc:chgData name="Deskiewicz, AnnaMarie" userId="43099153-95e9-4c08-8738-71072baaa631" providerId="ADAL" clId="{FA2D7DD4-486C-41F4-A915-AA8B00DF0AFC}" dt="2025-10-08T15:59:36.347" v="355" actId="207"/>
        <pc:sldMkLst>
          <pc:docMk/>
          <pc:sldMk cId="498753309" sldId="628"/>
        </pc:sldMkLst>
        <pc:spChg chg="mod">
          <ac:chgData name="Deskiewicz, AnnaMarie" userId="43099153-95e9-4c08-8738-71072baaa631" providerId="ADAL" clId="{FA2D7DD4-486C-41F4-A915-AA8B00DF0AFC}" dt="2025-10-08T15:59:36.347" v="355" actId="207"/>
          <ac:spMkLst>
            <pc:docMk/>
            <pc:sldMk cId="498753309" sldId="628"/>
            <ac:spMk id="5" creationId="{7137F6BA-DE02-522C-BE9B-DF4DDDCCABBB}"/>
          </ac:spMkLst>
        </pc:spChg>
      </pc:sldChg>
      <pc:sldChg chg="modSp mod">
        <pc:chgData name="Deskiewicz, AnnaMarie" userId="43099153-95e9-4c08-8738-71072baaa631" providerId="ADAL" clId="{FA2D7DD4-486C-41F4-A915-AA8B00DF0AFC}" dt="2025-10-08T15:53:07.391" v="323" actId="207"/>
        <pc:sldMkLst>
          <pc:docMk/>
          <pc:sldMk cId="2050124745" sldId="629"/>
        </pc:sldMkLst>
        <pc:spChg chg="mod">
          <ac:chgData name="Deskiewicz, AnnaMarie" userId="43099153-95e9-4c08-8738-71072baaa631" providerId="ADAL" clId="{FA2D7DD4-486C-41F4-A915-AA8B00DF0AFC}" dt="2025-10-08T15:53:07.391" v="323" actId="207"/>
          <ac:spMkLst>
            <pc:docMk/>
            <pc:sldMk cId="2050124745" sldId="629"/>
            <ac:spMk id="8" creationId="{68261D84-34C5-666A-F4E8-7FA47A72A7E2}"/>
          </ac:spMkLst>
        </pc:spChg>
      </pc:sldChg>
      <pc:sldChg chg="modSp mod">
        <pc:chgData name="Deskiewicz, AnnaMarie" userId="43099153-95e9-4c08-8738-71072baaa631" providerId="ADAL" clId="{FA2D7DD4-486C-41F4-A915-AA8B00DF0AFC}" dt="2024-11-20T20:12:55.102" v="204" actId="1076"/>
        <pc:sldMkLst>
          <pc:docMk/>
          <pc:sldMk cId="938849340" sldId="634"/>
        </pc:sldMkLst>
        <pc:spChg chg="mod">
          <ac:chgData name="Deskiewicz, AnnaMarie" userId="43099153-95e9-4c08-8738-71072baaa631" providerId="ADAL" clId="{FA2D7DD4-486C-41F4-A915-AA8B00DF0AFC}" dt="2024-11-20T20:12:45.752" v="203" actId="1076"/>
          <ac:spMkLst>
            <pc:docMk/>
            <pc:sldMk cId="938849340" sldId="634"/>
            <ac:spMk id="3" creationId="{915C9F35-A7B0-72AC-D3E9-49822BF1E01B}"/>
          </ac:spMkLst>
        </pc:spChg>
        <pc:spChg chg="mod">
          <ac:chgData name="Deskiewicz, AnnaMarie" userId="43099153-95e9-4c08-8738-71072baaa631" providerId="ADAL" clId="{FA2D7DD4-486C-41F4-A915-AA8B00DF0AFC}" dt="2024-11-20T20:12:55.102" v="204" actId="1076"/>
          <ac:spMkLst>
            <pc:docMk/>
            <pc:sldMk cId="938849340" sldId="634"/>
            <ac:spMk id="5" creationId="{C83FB58E-E123-AD83-3C74-C942448F1233}"/>
          </ac:spMkLst>
        </pc:spChg>
      </pc:sldChg>
      <pc:sldChg chg="addSp delSp modSp mod">
        <pc:chgData name="Deskiewicz, AnnaMarie" userId="43099153-95e9-4c08-8738-71072baaa631" providerId="ADAL" clId="{FA2D7DD4-486C-41F4-A915-AA8B00DF0AFC}" dt="2025-10-08T15:43:30.626" v="312" actId="1076"/>
        <pc:sldMkLst>
          <pc:docMk/>
          <pc:sldMk cId="2152931350" sldId="635"/>
        </pc:sldMkLst>
        <pc:spChg chg="mod ord">
          <ac:chgData name="Deskiewicz, AnnaMarie" userId="43099153-95e9-4c08-8738-71072baaa631" providerId="ADAL" clId="{FA2D7DD4-486C-41F4-A915-AA8B00DF0AFC}" dt="2025-10-08T15:42:36.851" v="215" actId="1076"/>
          <ac:spMkLst>
            <pc:docMk/>
            <pc:sldMk cId="2152931350" sldId="635"/>
            <ac:spMk id="7" creationId="{48368799-4C90-92E0-3BD2-8703AEA7B1D2}"/>
          </ac:spMkLst>
        </pc:spChg>
        <pc:spChg chg="add mod">
          <ac:chgData name="Deskiewicz, AnnaMarie" userId="43099153-95e9-4c08-8738-71072baaa631" providerId="ADAL" clId="{FA2D7DD4-486C-41F4-A915-AA8B00DF0AFC}" dt="2025-10-08T15:43:30.626" v="312" actId="1076"/>
          <ac:spMkLst>
            <pc:docMk/>
            <pc:sldMk cId="2152931350" sldId="635"/>
            <ac:spMk id="10" creationId="{FFAC1CB8-D856-80B1-0CEB-18E5C5D6EFE6}"/>
          </ac:spMkLst>
        </pc:spChg>
        <pc:picChg chg="add mod">
          <ac:chgData name="Deskiewicz, AnnaMarie" userId="43099153-95e9-4c08-8738-71072baaa631" providerId="ADAL" clId="{FA2D7DD4-486C-41F4-A915-AA8B00DF0AFC}" dt="2025-10-08T15:42:22.311" v="214" actId="14100"/>
          <ac:picMkLst>
            <pc:docMk/>
            <pc:sldMk cId="2152931350" sldId="635"/>
            <ac:picMk id="4" creationId="{62E050CE-2B59-EAF9-9B36-73F0565A5CD4}"/>
          </ac:picMkLst>
        </pc:picChg>
        <pc:picChg chg="del">
          <ac:chgData name="Deskiewicz, AnnaMarie" userId="43099153-95e9-4c08-8738-71072baaa631" providerId="ADAL" clId="{FA2D7DD4-486C-41F4-A915-AA8B00DF0AFC}" dt="2025-10-08T15:41:43.834" v="207" actId="478"/>
          <ac:picMkLst>
            <pc:docMk/>
            <pc:sldMk cId="2152931350" sldId="635"/>
            <ac:picMk id="6" creationId="{918F9819-5D11-4A5B-D67A-BEE03C2891E7}"/>
          </ac:picMkLst>
        </pc:picChg>
      </pc:sldChg>
      <pc:sldChg chg="del">
        <pc:chgData name="Deskiewicz, AnnaMarie" userId="43099153-95e9-4c08-8738-71072baaa631" providerId="ADAL" clId="{FA2D7DD4-486C-41F4-A915-AA8B00DF0AFC}" dt="2025-10-08T15:44:30.709" v="313" actId="2696"/>
        <pc:sldMkLst>
          <pc:docMk/>
          <pc:sldMk cId="2485642715" sldId="636"/>
        </pc:sldMkLst>
      </pc:sldChg>
      <pc:sldChg chg="modSp mod">
        <pc:chgData name="Deskiewicz, AnnaMarie" userId="43099153-95e9-4c08-8738-71072baaa631" providerId="ADAL" clId="{FA2D7DD4-486C-41F4-A915-AA8B00DF0AFC}" dt="2025-10-08T15:52:53.381" v="322" actId="207"/>
        <pc:sldMkLst>
          <pc:docMk/>
          <pc:sldMk cId="4105410819" sldId="658"/>
        </pc:sldMkLst>
        <pc:spChg chg="mod">
          <ac:chgData name="Deskiewicz, AnnaMarie" userId="43099153-95e9-4c08-8738-71072baaa631" providerId="ADAL" clId="{FA2D7DD4-486C-41F4-A915-AA8B00DF0AFC}" dt="2025-10-08T15:52:53.381" v="322" actId="207"/>
          <ac:spMkLst>
            <pc:docMk/>
            <pc:sldMk cId="4105410819" sldId="658"/>
            <ac:spMk id="3" creationId="{ADB99F91-B9A1-B9F0-F351-95F1AB92045B}"/>
          </ac:spMkLst>
        </pc:spChg>
      </pc:sldChg>
      <pc:sldChg chg="addSp delSp modSp add mod ord modNotesTx">
        <pc:chgData name="Deskiewicz, AnnaMarie" userId="43099153-95e9-4c08-8738-71072baaa631" providerId="ADAL" clId="{FA2D7DD4-486C-41F4-A915-AA8B00DF0AFC}" dt="2025-10-08T15:59:06.205" v="348" actId="207"/>
        <pc:sldMkLst>
          <pc:docMk/>
          <pc:sldMk cId="964626679" sldId="659"/>
        </pc:sldMkLst>
        <pc:spChg chg="del">
          <ac:chgData name="Deskiewicz, AnnaMarie" userId="43099153-95e9-4c08-8738-71072baaa631" providerId="ADAL" clId="{FA2D7DD4-486C-41F4-A915-AA8B00DF0AFC}" dt="2024-11-20T16:40:33.376" v="35" actId="478"/>
          <ac:spMkLst>
            <pc:docMk/>
            <pc:sldMk cId="964626679" sldId="659"/>
            <ac:spMk id="5" creationId="{7137F6BA-DE02-522C-BE9B-DF4DDDCCABBB}"/>
          </ac:spMkLst>
        </pc:spChg>
        <pc:spChg chg="add del mod">
          <ac:chgData name="Deskiewicz, AnnaMarie" userId="43099153-95e9-4c08-8738-71072baaa631" providerId="ADAL" clId="{FA2D7DD4-486C-41F4-A915-AA8B00DF0AFC}" dt="2024-11-20T16:40:54.344" v="40" actId="478"/>
          <ac:spMkLst>
            <pc:docMk/>
            <pc:sldMk cId="964626679" sldId="659"/>
            <ac:spMk id="6" creationId="{F3065251-59F5-B9F8-05E3-5D729B476DF7}"/>
          </ac:spMkLst>
        </pc:spChg>
        <pc:spChg chg="add mod">
          <ac:chgData name="Deskiewicz, AnnaMarie" userId="43099153-95e9-4c08-8738-71072baaa631" providerId="ADAL" clId="{FA2D7DD4-486C-41F4-A915-AA8B00DF0AFC}" dt="2024-11-20T16:42:12.211" v="163" actId="20577"/>
          <ac:spMkLst>
            <pc:docMk/>
            <pc:sldMk cId="964626679" sldId="659"/>
            <ac:spMk id="7" creationId="{938C68A6-E8F9-B8BF-71E7-6E1A27FA395B}"/>
          </ac:spMkLst>
        </pc:spChg>
        <pc:spChg chg="mod">
          <ac:chgData name="Deskiewicz, AnnaMarie" userId="43099153-95e9-4c08-8738-71072baaa631" providerId="ADAL" clId="{FA2D7DD4-486C-41F4-A915-AA8B00DF0AFC}" dt="2024-11-20T16:40:30.515" v="34" actId="313"/>
          <ac:spMkLst>
            <pc:docMk/>
            <pc:sldMk cId="964626679" sldId="659"/>
            <ac:spMk id="9" creationId="{D7173E2F-0F60-E9D8-383D-E944883CC5F2}"/>
          </ac:spMkLst>
        </pc:spChg>
        <pc:spChg chg="del mod">
          <ac:chgData name="Deskiewicz, AnnaMarie" userId="43099153-95e9-4c08-8738-71072baaa631" providerId="ADAL" clId="{FA2D7DD4-486C-41F4-A915-AA8B00DF0AFC}" dt="2024-11-20T16:40:46.793" v="39" actId="478"/>
          <ac:spMkLst>
            <pc:docMk/>
            <pc:sldMk cId="964626679" sldId="659"/>
            <ac:spMk id="10" creationId="{841F79DC-8FDD-B87E-64AC-10571E85DBD5}"/>
          </ac:spMkLst>
        </pc:spChg>
        <pc:spChg chg="add mod">
          <ac:chgData name="Deskiewicz, AnnaMarie" userId="43099153-95e9-4c08-8738-71072baaa631" providerId="ADAL" clId="{FA2D7DD4-486C-41F4-A915-AA8B00DF0AFC}" dt="2025-10-08T15:58:43.771" v="344" actId="207"/>
          <ac:spMkLst>
            <pc:docMk/>
            <pc:sldMk cId="964626679" sldId="659"/>
            <ac:spMk id="13" creationId="{9F6472CF-D05F-91AA-85C6-8C2738A87DF4}"/>
          </ac:spMkLst>
        </pc:spChg>
        <pc:spChg chg="add mod">
          <ac:chgData name="Deskiewicz, AnnaMarie" userId="43099153-95e9-4c08-8738-71072baaa631" providerId="ADAL" clId="{FA2D7DD4-486C-41F4-A915-AA8B00DF0AFC}" dt="2025-10-08T15:53:29.605" v="325" actId="207"/>
          <ac:spMkLst>
            <pc:docMk/>
            <pc:sldMk cId="964626679" sldId="659"/>
            <ac:spMk id="16" creationId="{5C749545-83FD-9B8A-01FD-6B8596F23AFB}"/>
          </ac:spMkLst>
        </pc:spChg>
        <pc:spChg chg="add mod">
          <ac:chgData name="Deskiewicz, AnnaMarie" userId="43099153-95e9-4c08-8738-71072baaa631" providerId="ADAL" clId="{FA2D7DD4-486C-41F4-A915-AA8B00DF0AFC}" dt="2025-10-08T15:53:42.872" v="332" actId="20577"/>
          <ac:spMkLst>
            <pc:docMk/>
            <pc:sldMk cId="964626679" sldId="659"/>
            <ac:spMk id="18" creationId="{9D5BC3D5-E0AA-AE37-F617-7DCA2DDE3B17}"/>
          </ac:spMkLst>
        </pc:spChg>
        <pc:spChg chg="add mod">
          <ac:chgData name="Deskiewicz, AnnaMarie" userId="43099153-95e9-4c08-8738-71072baaa631" providerId="ADAL" clId="{FA2D7DD4-486C-41F4-A915-AA8B00DF0AFC}" dt="2025-10-08T15:59:06.205" v="348" actId="207"/>
          <ac:spMkLst>
            <pc:docMk/>
            <pc:sldMk cId="964626679" sldId="659"/>
            <ac:spMk id="20" creationId="{4F019F84-EC37-4B71-288F-84DDD5448E5F}"/>
          </ac:spMkLst>
        </pc:spChg>
        <pc:spChg chg="add mod">
          <ac:chgData name="Deskiewicz, AnnaMarie" userId="43099153-95e9-4c08-8738-71072baaa631" providerId="ADAL" clId="{FA2D7DD4-486C-41F4-A915-AA8B00DF0AFC}" dt="2025-10-08T15:54:05.657" v="340" actId="207"/>
          <ac:spMkLst>
            <pc:docMk/>
            <pc:sldMk cId="964626679" sldId="659"/>
            <ac:spMk id="22" creationId="{D6FA3E51-9F67-BB7D-F144-48EB598FF379}"/>
          </ac:spMkLst>
        </pc:spChg>
        <pc:spChg chg="add mod">
          <ac:chgData name="Deskiewicz, AnnaMarie" userId="43099153-95e9-4c08-8738-71072baaa631" providerId="ADAL" clId="{FA2D7DD4-486C-41F4-A915-AA8B00DF0AFC}" dt="2025-10-08T15:54:01.289" v="339" actId="207"/>
          <ac:spMkLst>
            <pc:docMk/>
            <pc:sldMk cId="964626679" sldId="659"/>
            <ac:spMk id="24" creationId="{B75FE003-D911-FC4D-4093-7EFA21B0A95B}"/>
          </ac:spMkLst>
        </pc:spChg>
        <pc:picChg chg="del">
          <ac:chgData name="Deskiewicz, AnnaMarie" userId="43099153-95e9-4c08-8738-71072baaa631" providerId="ADAL" clId="{FA2D7DD4-486C-41F4-A915-AA8B00DF0AFC}" dt="2024-11-20T16:40:55.883" v="41" actId="478"/>
          <ac:picMkLst>
            <pc:docMk/>
            <pc:sldMk cId="964626679" sldId="659"/>
            <ac:picMk id="8" creationId="{80ED0A1D-E51C-9CE7-1093-91732CDBBB29}"/>
          </ac:picMkLst>
        </pc:picChg>
        <pc:picChg chg="del">
          <ac:chgData name="Deskiewicz, AnnaMarie" userId="43099153-95e9-4c08-8738-71072baaa631" providerId="ADAL" clId="{FA2D7DD4-486C-41F4-A915-AA8B00DF0AFC}" dt="2024-11-20T16:40:56.897" v="42" actId="478"/>
          <ac:picMkLst>
            <pc:docMk/>
            <pc:sldMk cId="964626679" sldId="659"/>
            <ac:picMk id="12" creationId="{1920CBFD-F08D-E652-A8A4-74B0C148C16A}"/>
          </ac:picMkLst>
        </pc:picChg>
        <pc:picChg chg="del">
          <ac:chgData name="Deskiewicz, AnnaMarie" userId="43099153-95e9-4c08-8738-71072baaa631" providerId="ADAL" clId="{FA2D7DD4-486C-41F4-A915-AA8B00DF0AFC}" dt="2024-11-20T16:40:57.850" v="43" actId="478"/>
          <ac:picMkLst>
            <pc:docMk/>
            <pc:sldMk cId="964626679" sldId="659"/>
            <ac:picMk id="14" creationId="{F69B6810-C82B-DE26-36F0-57281893763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7030"/>
          </a:xfrm>
          <a:prstGeom prst="rect">
            <a:avLst/>
          </a:prstGeom>
        </p:spPr>
        <p:txBody>
          <a:bodyPr vert="horz" lIns="96661" tIns="48331" rIns="96661" bIns="48331" rtlCol="0"/>
          <a:lstStyle>
            <a:lvl1pPr algn="r">
              <a:defRPr sz="1300"/>
            </a:lvl1pPr>
          </a:lstStyle>
          <a:p>
            <a:fld id="{B6CEFE79-F30B-4FFB-AD7D-F166CA48DFD5}" type="datetimeFigureOut">
              <a:rPr lang="en-US" smtClean="0"/>
              <a:t>10/8/2025</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40"/>
            <a:ext cx="7680960" cy="288036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F8081AFD-ABB9-49E8-9D71-A102B3A3E8C5}" type="slidenum">
              <a:rPr lang="en-US" smtClean="0"/>
              <a:t>‹#›</a:t>
            </a:fld>
            <a:endParaRPr lang="en-US"/>
          </a:p>
        </p:txBody>
      </p:sp>
    </p:spTree>
    <p:extLst>
      <p:ext uri="{BB962C8B-B14F-4D97-AF65-F5344CB8AC3E}">
        <p14:creationId xmlns:p14="http://schemas.microsoft.com/office/powerpoint/2010/main" val="1624124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84978">
              <a:defRPr/>
            </a:pPr>
            <a:fld id="{327ABF36-762E-46EB-AD3A-489B16E01B54}" type="slidenum">
              <a:rPr lang="en-US">
                <a:solidFill>
                  <a:prstClr val="black"/>
                </a:solidFill>
                <a:latin typeface="Calibri" panose="020F0502020204030204"/>
              </a:rPr>
              <a:pPr defTabSz="984978">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685948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If you added multiple recipient agencies you will now see them listed. To complete the main summary section, change the completion status from “In Process” to “Complete” then click save at the bottom of the page, you will return to the Application Summary Page.   </a:t>
            </a:r>
          </a:p>
          <a:p>
            <a:endParaRPr lang="en-US" sz="1900" dirty="0"/>
          </a:p>
          <a:p>
            <a:endParaRPr lang="en-US" sz="1900" dirty="0"/>
          </a:p>
        </p:txBody>
      </p:sp>
      <p:sp>
        <p:nvSpPr>
          <p:cNvPr id="4" name="Slide Number Placeholder 3"/>
          <p:cNvSpPr>
            <a:spLocks noGrp="1"/>
          </p:cNvSpPr>
          <p:nvPr>
            <p:ph type="sldNum" sz="quarter" idx="10"/>
          </p:nvPr>
        </p:nvSpPr>
        <p:spPr/>
        <p:txBody>
          <a:bodyPr/>
          <a:lstStyle/>
          <a:p>
            <a:fld id="{D82565B4-5794-4D96-848F-FD4E4B1A522C}" type="slidenum">
              <a:rPr lang="en-US" smtClean="0"/>
              <a:t>10</a:t>
            </a:fld>
            <a:endParaRPr lang="en-US"/>
          </a:p>
        </p:txBody>
      </p:sp>
    </p:spTree>
    <p:extLst>
      <p:ext uri="{BB962C8B-B14F-4D97-AF65-F5344CB8AC3E}">
        <p14:creationId xmlns:p14="http://schemas.microsoft.com/office/powerpoint/2010/main" val="48341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On the application summary page, you will now see that the Main Summary Information section has been marked complete and you can now move on to the other sections of the grant application. We will take a look at the Budget Detail section to get started.  </a:t>
            </a:r>
          </a:p>
        </p:txBody>
      </p:sp>
      <p:sp>
        <p:nvSpPr>
          <p:cNvPr id="4" name="Slide Number Placeholder 3"/>
          <p:cNvSpPr>
            <a:spLocks noGrp="1"/>
          </p:cNvSpPr>
          <p:nvPr>
            <p:ph type="sldNum" sz="quarter" idx="10"/>
          </p:nvPr>
        </p:nvSpPr>
        <p:spPr/>
        <p:txBody>
          <a:bodyPr/>
          <a:lstStyle/>
          <a:p>
            <a:fld id="{D82565B4-5794-4D96-848F-FD4E4B1A522C}" type="slidenum">
              <a:rPr lang="en-US" smtClean="0"/>
              <a:t>11</a:t>
            </a:fld>
            <a:endParaRPr lang="en-US"/>
          </a:p>
        </p:txBody>
      </p:sp>
    </p:spTree>
    <p:extLst>
      <p:ext uri="{BB962C8B-B14F-4D97-AF65-F5344CB8AC3E}">
        <p14:creationId xmlns:p14="http://schemas.microsoft.com/office/powerpoint/2010/main" val="2622257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If you have more than one recipient, you will select your agency as the agency budget and the entity you are passing funds to as the pass though budget. When finished click save. </a:t>
            </a:r>
          </a:p>
        </p:txBody>
      </p:sp>
      <p:sp>
        <p:nvSpPr>
          <p:cNvPr id="4" name="Slide Number Placeholder 3"/>
          <p:cNvSpPr>
            <a:spLocks noGrp="1"/>
          </p:cNvSpPr>
          <p:nvPr>
            <p:ph type="sldNum" sz="quarter" idx="10"/>
          </p:nvPr>
        </p:nvSpPr>
        <p:spPr/>
        <p:txBody>
          <a:bodyPr/>
          <a:lstStyle/>
          <a:p>
            <a:fld id="{D82565B4-5794-4D96-848F-FD4E4B1A522C}" type="slidenum">
              <a:rPr lang="en-US" smtClean="0"/>
              <a:t>12</a:t>
            </a:fld>
            <a:endParaRPr lang="en-US"/>
          </a:p>
        </p:txBody>
      </p:sp>
    </p:spTree>
    <p:extLst>
      <p:ext uri="{BB962C8B-B14F-4D97-AF65-F5344CB8AC3E}">
        <p14:creationId xmlns:p14="http://schemas.microsoft.com/office/powerpoint/2010/main" val="1218537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You will now see on the Budget summary screen the added recipient budget. </a:t>
            </a:r>
          </a:p>
        </p:txBody>
      </p:sp>
      <p:sp>
        <p:nvSpPr>
          <p:cNvPr id="4" name="Slide Number Placeholder 3"/>
          <p:cNvSpPr>
            <a:spLocks noGrp="1"/>
          </p:cNvSpPr>
          <p:nvPr>
            <p:ph type="sldNum" sz="quarter" idx="10"/>
          </p:nvPr>
        </p:nvSpPr>
        <p:spPr/>
        <p:txBody>
          <a:bodyPr/>
          <a:lstStyle/>
          <a:p>
            <a:fld id="{D82565B4-5794-4D96-848F-FD4E4B1A522C}" type="slidenum">
              <a:rPr lang="en-US" smtClean="0"/>
              <a:t>13</a:t>
            </a:fld>
            <a:endParaRPr lang="en-US"/>
          </a:p>
        </p:txBody>
      </p:sp>
    </p:spTree>
    <p:extLst>
      <p:ext uri="{BB962C8B-B14F-4D97-AF65-F5344CB8AC3E}">
        <p14:creationId xmlns:p14="http://schemas.microsoft.com/office/powerpoint/2010/main" val="3975808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For more details on creating your application budget, click on the link below. </a:t>
            </a:r>
          </a:p>
        </p:txBody>
      </p:sp>
      <p:sp>
        <p:nvSpPr>
          <p:cNvPr id="4" name="Slide Number Placeholder 3"/>
          <p:cNvSpPr>
            <a:spLocks noGrp="1"/>
          </p:cNvSpPr>
          <p:nvPr>
            <p:ph type="sldNum" sz="quarter" idx="10"/>
          </p:nvPr>
        </p:nvSpPr>
        <p:spPr/>
        <p:txBody>
          <a:bodyPr/>
          <a:lstStyle/>
          <a:p>
            <a:fld id="{D82565B4-5794-4D96-848F-FD4E4B1A522C}" type="slidenum">
              <a:rPr lang="en-US" smtClean="0"/>
              <a:t>14</a:t>
            </a:fld>
            <a:endParaRPr lang="en-US"/>
          </a:p>
        </p:txBody>
      </p:sp>
    </p:spTree>
    <p:extLst>
      <p:ext uri="{BB962C8B-B14F-4D97-AF65-F5344CB8AC3E}">
        <p14:creationId xmlns:p14="http://schemas.microsoft.com/office/powerpoint/2010/main" val="1033813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Prior to your grant being awarded a signatory must be assigned to your grant application. This person will need to be registered in e-grants and have a Keystone User ID and password. To request this role, you will need to click on Requesting Agency Signatory Role and follow the directions. </a:t>
            </a:r>
          </a:p>
          <a:p>
            <a:endParaRPr lang="en-US" sz="1900" dirty="0"/>
          </a:p>
          <a:p>
            <a:r>
              <a:rPr lang="en-US" sz="1900" dirty="0"/>
              <a:t>Once a signatory has been approved and assigned to your agency place a check mark in the box located under email, this will notify the agency signatory of all signature requests for the grant application. Once this step is complete you can click Submit Application. </a:t>
            </a:r>
          </a:p>
          <a:p>
            <a:endParaRPr lang="en-US" sz="1900" dirty="0"/>
          </a:p>
          <a:p>
            <a:r>
              <a:rPr lang="en-US" sz="1900" dirty="0"/>
              <a:t>Please note that you DO NOT need to have a signatory to submit the application. You will need a signatory to be awarded the grant funding. </a:t>
            </a:r>
          </a:p>
        </p:txBody>
      </p:sp>
      <p:sp>
        <p:nvSpPr>
          <p:cNvPr id="4" name="Slide Number Placeholder 3"/>
          <p:cNvSpPr>
            <a:spLocks noGrp="1"/>
          </p:cNvSpPr>
          <p:nvPr>
            <p:ph type="sldNum" sz="quarter" idx="10"/>
          </p:nvPr>
        </p:nvSpPr>
        <p:spPr/>
        <p:txBody>
          <a:bodyPr/>
          <a:lstStyle/>
          <a:p>
            <a:fld id="{D82565B4-5794-4D96-848F-FD4E4B1A522C}" type="slidenum">
              <a:rPr lang="en-US" smtClean="0"/>
              <a:t>15</a:t>
            </a:fld>
            <a:endParaRPr lang="en-US"/>
          </a:p>
        </p:txBody>
      </p:sp>
    </p:spTree>
    <p:extLst>
      <p:ext uri="{BB962C8B-B14F-4D97-AF65-F5344CB8AC3E}">
        <p14:creationId xmlns:p14="http://schemas.microsoft.com/office/powerpoint/2010/main" val="76490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Once the application has been submitted you can view it any time by clicking on view contract from the application summary screen. </a:t>
            </a:r>
          </a:p>
        </p:txBody>
      </p:sp>
      <p:sp>
        <p:nvSpPr>
          <p:cNvPr id="4" name="Slide Number Placeholder 3"/>
          <p:cNvSpPr>
            <a:spLocks noGrp="1"/>
          </p:cNvSpPr>
          <p:nvPr>
            <p:ph type="sldNum" sz="quarter" idx="10"/>
          </p:nvPr>
        </p:nvSpPr>
        <p:spPr/>
        <p:txBody>
          <a:bodyPr/>
          <a:lstStyle/>
          <a:p>
            <a:fld id="{D82565B4-5794-4D96-848F-FD4E4B1A522C}" type="slidenum">
              <a:rPr lang="en-US" smtClean="0"/>
              <a:t>16</a:t>
            </a:fld>
            <a:endParaRPr lang="en-US"/>
          </a:p>
        </p:txBody>
      </p:sp>
    </p:spTree>
    <p:extLst>
      <p:ext uri="{BB962C8B-B14F-4D97-AF65-F5344CB8AC3E}">
        <p14:creationId xmlns:p14="http://schemas.microsoft.com/office/powerpoint/2010/main" val="692118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8081AFD-ABB9-49E8-9D71-A102B3A3E8C5}" type="slidenum">
              <a:rPr lang="en-US" smtClean="0"/>
              <a:t>17</a:t>
            </a:fld>
            <a:endParaRPr lang="en-US"/>
          </a:p>
        </p:txBody>
      </p:sp>
      <p:sp>
        <p:nvSpPr>
          <p:cNvPr id="9" name="Notes Placeholder 2">
            <a:extLst>
              <a:ext uri="{FF2B5EF4-FFF2-40B4-BE49-F238E27FC236}">
                <a16:creationId xmlns:a16="http://schemas.microsoft.com/office/drawing/2014/main" id="{943D151A-4BBE-475C-E921-FA78D9D1679E}"/>
              </a:ext>
            </a:extLst>
          </p:cNvPr>
          <p:cNvSpPr txBox="1">
            <a:spLocks/>
          </p:cNvSpPr>
          <p:nvPr/>
        </p:nvSpPr>
        <p:spPr>
          <a:xfrm>
            <a:off x="960120" y="3520440"/>
            <a:ext cx="7680960" cy="2880360"/>
          </a:xfrm>
          <a:prstGeom prst="rect">
            <a:avLst/>
          </a:prstGeom>
        </p:spPr>
        <p:txBody>
          <a:bodyPr vert="horz" lIns="96661" tIns="48331" rIns="96661" bIns="4833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7000"/>
              </a:lnSpc>
            </a:pPr>
            <a:r>
              <a:rPr lang="en-US" sz="1900" kern="100">
                <a:latin typeface="Verdana"/>
                <a:ea typeface="Calibri"/>
                <a:cs typeface="Times New Roman" panose="02020603050405020304" pitchFamily="18" charset="0"/>
              </a:rPr>
              <a:t>These are goals for today’s presentation.</a:t>
            </a:r>
          </a:p>
          <a:p>
            <a:pPr>
              <a:lnSpc>
                <a:spcPct val="107000"/>
              </a:lnSpc>
            </a:pPr>
            <a:endParaRPr lang="en-US" sz="1900" kern="100">
              <a:latin typeface="Verdana"/>
              <a:ea typeface="Calibri"/>
              <a:cs typeface="Calibri"/>
            </a:endParaRPr>
          </a:p>
        </p:txBody>
      </p:sp>
      <p:sp>
        <p:nvSpPr>
          <p:cNvPr id="3" name="Notes Placeholder 2">
            <a:extLst>
              <a:ext uri="{FF2B5EF4-FFF2-40B4-BE49-F238E27FC236}">
                <a16:creationId xmlns:a16="http://schemas.microsoft.com/office/drawing/2014/main" id="{203F71CF-6124-155D-F789-BEE34100DF4D}"/>
              </a:ext>
            </a:extLst>
          </p:cNvPr>
          <p:cNvSpPr>
            <a:spLocks noGrp="1"/>
          </p:cNvSpPr>
          <p:nvPr>
            <p:ph type="body" idx="1"/>
          </p:nvPr>
        </p:nvSpPr>
        <p:spPr/>
        <p:txBody>
          <a:bodyPr/>
          <a:lstStyle/>
          <a:p>
            <a:r>
              <a:rPr lang="en-US" dirty="0">
                <a:ea typeface="Calibri"/>
                <a:cs typeface="Calibri"/>
              </a:rPr>
              <a:t>To sign your application, click on the E-signing hyperlink at the top of the Main Menu in E-grants. </a:t>
            </a:r>
          </a:p>
        </p:txBody>
      </p:sp>
    </p:spTree>
    <p:extLst>
      <p:ext uri="{BB962C8B-B14F-4D97-AF65-F5344CB8AC3E}">
        <p14:creationId xmlns:p14="http://schemas.microsoft.com/office/powerpoint/2010/main" val="1976906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8081AFD-ABB9-49E8-9D71-A102B3A3E8C5}" type="slidenum">
              <a:rPr lang="en-US" smtClean="0"/>
              <a:t>18</a:t>
            </a:fld>
            <a:endParaRPr lang="en-US"/>
          </a:p>
        </p:txBody>
      </p:sp>
      <p:sp>
        <p:nvSpPr>
          <p:cNvPr id="9" name="Notes Placeholder 2">
            <a:extLst>
              <a:ext uri="{FF2B5EF4-FFF2-40B4-BE49-F238E27FC236}">
                <a16:creationId xmlns:a16="http://schemas.microsoft.com/office/drawing/2014/main" id="{943D151A-4BBE-475C-E921-FA78D9D1679E}"/>
              </a:ext>
            </a:extLst>
          </p:cNvPr>
          <p:cNvSpPr txBox="1">
            <a:spLocks/>
          </p:cNvSpPr>
          <p:nvPr/>
        </p:nvSpPr>
        <p:spPr>
          <a:xfrm>
            <a:off x="960120" y="3520440"/>
            <a:ext cx="7680960" cy="2880360"/>
          </a:xfrm>
          <a:prstGeom prst="rect">
            <a:avLst/>
          </a:prstGeom>
        </p:spPr>
        <p:txBody>
          <a:bodyPr vert="horz" lIns="96661" tIns="48331" rIns="96661" bIns="4833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7000"/>
              </a:lnSpc>
            </a:pPr>
            <a:r>
              <a:rPr lang="en-US" sz="1900" kern="100">
                <a:latin typeface="Verdana"/>
                <a:ea typeface="Calibri"/>
                <a:cs typeface="Times New Roman" panose="02020603050405020304" pitchFamily="18" charset="0"/>
              </a:rPr>
              <a:t>These are goals for today’s presentation.</a:t>
            </a:r>
          </a:p>
          <a:p>
            <a:pPr>
              <a:lnSpc>
                <a:spcPct val="107000"/>
              </a:lnSpc>
            </a:pPr>
            <a:endParaRPr lang="en-US" sz="1900" kern="100">
              <a:latin typeface="Verdana"/>
              <a:ea typeface="Calibri"/>
              <a:cs typeface="Calibri"/>
            </a:endParaRPr>
          </a:p>
        </p:txBody>
      </p:sp>
      <p:sp>
        <p:nvSpPr>
          <p:cNvPr id="3" name="Notes Placeholder 2">
            <a:extLst>
              <a:ext uri="{FF2B5EF4-FFF2-40B4-BE49-F238E27FC236}">
                <a16:creationId xmlns:a16="http://schemas.microsoft.com/office/drawing/2014/main" id="{203F71CF-6124-155D-F789-BEE34100DF4D}"/>
              </a:ext>
            </a:extLst>
          </p:cNvPr>
          <p:cNvSpPr>
            <a:spLocks noGrp="1"/>
          </p:cNvSpPr>
          <p:nvPr>
            <p:ph type="body" idx="1"/>
          </p:nvPr>
        </p:nvSpPr>
        <p:spPr/>
        <p:txBody>
          <a:bodyPr/>
          <a:lstStyle/>
          <a:p>
            <a:r>
              <a:rPr lang="en-US" dirty="0">
                <a:ea typeface="Calibri"/>
                <a:cs typeface="Calibri"/>
              </a:rPr>
              <a:t>This will take you to the Signing/Approval Request Search page. From here click on the pen mark. You will be directed to the Signing Request Detail Page. </a:t>
            </a:r>
          </a:p>
        </p:txBody>
      </p:sp>
    </p:spTree>
    <p:extLst>
      <p:ext uri="{BB962C8B-B14F-4D97-AF65-F5344CB8AC3E}">
        <p14:creationId xmlns:p14="http://schemas.microsoft.com/office/powerpoint/2010/main" val="2236320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8081AFD-ABB9-49E8-9D71-A102B3A3E8C5}" type="slidenum">
              <a:rPr lang="en-US" smtClean="0"/>
              <a:t>19</a:t>
            </a:fld>
            <a:endParaRPr lang="en-US"/>
          </a:p>
        </p:txBody>
      </p:sp>
      <p:sp>
        <p:nvSpPr>
          <p:cNvPr id="9" name="Notes Placeholder 2">
            <a:extLst>
              <a:ext uri="{FF2B5EF4-FFF2-40B4-BE49-F238E27FC236}">
                <a16:creationId xmlns:a16="http://schemas.microsoft.com/office/drawing/2014/main" id="{943D151A-4BBE-475C-E921-FA78D9D1679E}"/>
              </a:ext>
            </a:extLst>
          </p:cNvPr>
          <p:cNvSpPr txBox="1">
            <a:spLocks/>
          </p:cNvSpPr>
          <p:nvPr/>
        </p:nvSpPr>
        <p:spPr>
          <a:xfrm>
            <a:off x="960120" y="3520440"/>
            <a:ext cx="7680960" cy="2880360"/>
          </a:xfrm>
          <a:prstGeom prst="rect">
            <a:avLst/>
          </a:prstGeom>
        </p:spPr>
        <p:txBody>
          <a:bodyPr vert="horz" lIns="96661" tIns="48331" rIns="96661" bIns="4833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7000"/>
              </a:lnSpc>
            </a:pPr>
            <a:r>
              <a:rPr lang="en-US" sz="1900" kern="100">
                <a:latin typeface="Verdana"/>
                <a:ea typeface="Calibri"/>
                <a:cs typeface="Times New Roman" panose="02020603050405020304" pitchFamily="18" charset="0"/>
              </a:rPr>
              <a:t>These are goals for today’s presentation.</a:t>
            </a:r>
          </a:p>
          <a:p>
            <a:pPr>
              <a:lnSpc>
                <a:spcPct val="107000"/>
              </a:lnSpc>
            </a:pPr>
            <a:endParaRPr lang="en-US" sz="1900" kern="100">
              <a:latin typeface="Verdana"/>
              <a:ea typeface="Calibri"/>
              <a:cs typeface="Calibri"/>
            </a:endParaRPr>
          </a:p>
        </p:txBody>
      </p:sp>
      <p:sp>
        <p:nvSpPr>
          <p:cNvPr id="3" name="Notes Placeholder 2">
            <a:extLst>
              <a:ext uri="{FF2B5EF4-FFF2-40B4-BE49-F238E27FC236}">
                <a16:creationId xmlns:a16="http://schemas.microsoft.com/office/drawing/2014/main" id="{203F71CF-6124-155D-F789-BEE34100DF4D}"/>
              </a:ext>
            </a:extLst>
          </p:cNvPr>
          <p:cNvSpPr>
            <a:spLocks noGrp="1"/>
          </p:cNvSpPr>
          <p:nvPr>
            <p:ph type="body" idx="1"/>
          </p:nvPr>
        </p:nvSpPr>
        <p:spPr/>
        <p:txBody>
          <a:bodyPr/>
          <a:lstStyle/>
          <a:p>
            <a:r>
              <a:rPr lang="en-US" dirty="0">
                <a:ea typeface="Calibri"/>
                <a:cs typeface="Calibri"/>
              </a:rPr>
              <a:t>From here, click on the box next to “I agree”, then click sign. You will be able to download and print/save the application signature page and grant contract by clicking on the attachments in the Associated Attachments box. </a:t>
            </a:r>
          </a:p>
        </p:txBody>
      </p:sp>
    </p:spTree>
    <p:extLst>
      <p:ext uri="{BB962C8B-B14F-4D97-AF65-F5344CB8AC3E}">
        <p14:creationId xmlns:p14="http://schemas.microsoft.com/office/powerpoint/2010/main" val="210883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5"/>
          </p:nvPr>
        </p:nvSpPr>
        <p:spPr/>
        <p:txBody>
          <a:bodyPr/>
          <a:lstStyle/>
          <a:p>
            <a:fld id="{F8081AFD-ABB9-49E8-9D71-A102B3A3E8C5}" type="slidenum">
              <a:rPr lang="en-US" smtClean="0"/>
              <a:t>2</a:t>
            </a:fld>
            <a:endParaRPr lang="en-US"/>
          </a:p>
        </p:txBody>
      </p:sp>
    </p:spTree>
    <p:extLst>
      <p:ext uri="{BB962C8B-B14F-4D97-AF65-F5344CB8AC3E}">
        <p14:creationId xmlns:p14="http://schemas.microsoft.com/office/powerpoint/2010/main" val="92805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8081AFD-ABB9-49E8-9D71-A102B3A3E8C5}" type="slidenum">
              <a:rPr lang="en-US" smtClean="0"/>
              <a:t>20</a:t>
            </a:fld>
            <a:endParaRPr lang="en-US"/>
          </a:p>
        </p:txBody>
      </p:sp>
      <p:sp>
        <p:nvSpPr>
          <p:cNvPr id="9" name="Notes Placeholder 2">
            <a:extLst>
              <a:ext uri="{FF2B5EF4-FFF2-40B4-BE49-F238E27FC236}">
                <a16:creationId xmlns:a16="http://schemas.microsoft.com/office/drawing/2014/main" id="{943D151A-4BBE-475C-E921-FA78D9D1679E}"/>
              </a:ext>
            </a:extLst>
          </p:cNvPr>
          <p:cNvSpPr txBox="1">
            <a:spLocks/>
          </p:cNvSpPr>
          <p:nvPr/>
        </p:nvSpPr>
        <p:spPr>
          <a:xfrm>
            <a:off x="960120" y="3520440"/>
            <a:ext cx="7680960" cy="2880360"/>
          </a:xfrm>
          <a:prstGeom prst="rect">
            <a:avLst/>
          </a:prstGeom>
        </p:spPr>
        <p:txBody>
          <a:bodyPr vert="horz" lIns="96661" tIns="48331" rIns="96661" bIns="4833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7000"/>
              </a:lnSpc>
            </a:pPr>
            <a:r>
              <a:rPr lang="en-US" sz="1900" kern="100">
                <a:latin typeface="Verdana"/>
                <a:ea typeface="Calibri"/>
                <a:cs typeface="Times New Roman" panose="02020603050405020304" pitchFamily="18" charset="0"/>
              </a:rPr>
              <a:t>These are goals for today’s presentation.</a:t>
            </a:r>
          </a:p>
          <a:p>
            <a:pPr>
              <a:lnSpc>
                <a:spcPct val="107000"/>
              </a:lnSpc>
            </a:pPr>
            <a:endParaRPr lang="en-US" sz="1900" kern="100">
              <a:latin typeface="Verdana"/>
              <a:ea typeface="Calibri"/>
              <a:cs typeface="Calibri"/>
            </a:endParaRPr>
          </a:p>
        </p:txBody>
      </p:sp>
      <p:sp>
        <p:nvSpPr>
          <p:cNvPr id="3" name="Notes Placeholder 2">
            <a:extLst>
              <a:ext uri="{FF2B5EF4-FFF2-40B4-BE49-F238E27FC236}">
                <a16:creationId xmlns:a16="http://schemas.microsoft.com/office/drawing/2014/main" id="{203F71CF-6124-155D-F789-BEE34100DF4D}"/>
              </a:ext>
            </a:extLst>
          </p:cNvPr>
          <p:cNvSpPr>
            <a:spLocks noGrp="1"/>
          </p:cNvSpPr>
          <p:nvPr>
            <p:ph type="body" idx="1"/>
          </p:nvPr>
        </p:nvSpPr>
        <p:spPr/>
        <p:txBody>
          <a:bodyPr/>
          <a:lstStyle/>
          <a:p>
            <a:endParaRPr lang="en-US" dirty="0">
              <a:ea typeface="Calibri"/>
              <a:cs typeface="Calibri"/>
            </a:endParaRPr>
          </a:p>
        </p:txBody>
      </p:sp>
    </p:spTree>
    <p:extLst>
      <p:ext uri="{BB962C8B-B14F-4D97-AF65-F5344CB8AC3E}">
        <p14:creationId xmlns:p14="http://schemas.microsoft.com/office/powerpoint/2010/main" val="4202601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8081AFD-ABB9-49E8-9D71-A102B3A3E8C5}" type="slidenum">
              <a:rPr lang="en-US" smtClean="0"/>
              <a:t>21</a:t>
            </a:fld>
            <a:endParaRPr lang="en-US"/>
          </a:p>
        </p:txBody>
      </p:sp>
      <p:sp>
        <p:nvSpPr>
          <p:cNvPr id="9" name="Notes Placeholder 2">
            <a:extLst>
              <a:ext uri="{FF2B5EF4-FFF2-40B4-BE49-F238E27FC236}">
                <a16:creationId xmlns:a16="http://schemas.microsoft.com/office/drawing/2014/main" id="{943D151A-4BBE-475C-E921-FA78D9D1679E}"/>
              </a:ext>
            </a:extLst>
          </p:cNvPr>
          <p:cNvSpPr txBox="1">
            <a:spLocks/>
          </p:cNvSpPr>
          <p:nvPr/>
        </p:nvSpPr>
        <p:spPr>
          <a:xfrm>
            <a:off x="960120" y="3520440"/>
            <a:ext cx="7680960" cy="2880360"/>
          </a:xfrm>
          <a:prstGeom prst="rect">
            <a:avLst/>
          </a:prstGeom>
        </p:spPr>
        <p:txBody>
          <a:bodyPr vert="horz" lIns="96661" tIns="48331" rIns="96661" bIns="4833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7000"/>
              </a:lnSpc>
            </a:pPr>
            <a:r>
              <a:rPr lang="en-US" sz="1900" kern="100">
                <a:latin typeface="Verdana"/>
                <a:ea typeface="Calibri"/>
                <a:cs typeface="Times New Roman" panose="02020603050405020304" pitchFamily="18" charset="0"/>
              </a:rPr>
              <a:t>These are goals for today’s presentation.</a:t>
            </a:r>
          </a:p>
          <a:p>
            <a:pPr>
              <a:lnSpc>
                <a:spcPct val="107000"/>
              </a:lnSpc>
            </a:pPr>
            <a:endParaRPr lang="en-US" sz="1900" kern="100">
              <a:latin typeface="Verdana"/>
              <a:ea typeface="Calibri"/>
              <a:cs typeface="Calibri"/>
            </a:endParaRPr>
          </a:p>
        </p:txBody>
      </p:sp>
      <p:sp>
        <p:nvSpPr>
          <p:cNvPr id="3" name="Notes Placeholder 2">
            <a:extLst>
              <a:ext uri="{FF2B5EF4-FFF2-40B4-BE49-F238E27FC236}">
                <a16:creationId xmlns:a16="http://schemas.microsoft.com/office/drawing/2014/main" id="{203F71CF-6124-155D-F789-BEE34100DF4D}"/>
              </a:ext>
            </a:extLst>
          </p:cNvPr>
          <p:cNvSpPr>
            <a:spLocks noGrp="1"/>
          </p:cNvSpPr>
          <p:nvPr>
            <p:ph type="body" idx="1"/>
          </p:nvPr>
        </p:nvSpPr>
        <p:spPr/>
        <p:txBody>
          <a:bodyPr/>
          <a:lstStyle/>
          <a:p>
            <a:r>
              <a:rPr lang="en-US" dirty="0">
                <a:ea typeface="Calibri"/>
                <a:cs typeface="Calibri"/>
              </a:rPr>
              <a:t>If you have any questions about the signature process, please contact the PCCD </a:t>
            </a:r>
            <a:r>
              <a:rPr lang="en-US" dirty="0" err="1">
                <a:ea typeface="Calibri"/>
                <a:cs typeface="Calibri"/>
              </a:rPr>
              <a:t>Egrants</a:t>
            </a:r>
            <a:r>
              <a:rPr lang="en-US" dirty="0">
                <a:ea typeface="Calibri"/>
                <a:cs typeface="Calibri"/>
              </a:rPr>
              <a:t> Helpdesk. Or Follow the links on this slide for help with the e-signature process. </a:t>
            </a:r>
          </a:p>
        </p:txBody>
      </p:sp>
    </p:spTree>
    <p:extLst>
      <p:ext uri="{BB962C8B-B14F-4D97-AF65-F5344CB8AC3E}">
        <p14:creationId xmlns:p14="http://schemas.microsoft.com/office/powerpoint/2010/main" val="1283091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5200701-445F-40D2-BAD1-C5B060D58025}" type="slidenum">
              <a:rPr lang="en-US" smtClean="0"/>
              <a:t>22</a:t>
            </a:fld>
            <a:endParaRPr lang="en-US"/>
          </a:p>
        </p:txBody>
      </p:sp>
    </p:spTree>
    <p:extLst>
      <p:ext uri="{BB962C8B-B14F-4D97-AF65-F5344CB8AC3E}">
        <p14:creationId xmlns:p14="http://schemas.microsoft.com/office/powerpoint/2010/main" val="339616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To create your grant application, you must first log into the </a:t>
            </a:r>
            <a:r>
              <a:rPr lang="en-US" sz="1900" dirty="0" err="1"/>
              <a:t>Egrants</a:t>
            </a:r>
            <a:r>
              <a:rPr lang="en-US" sz="1900" dirty="0"/>
              <a:t> system by following the link in the slide above.  To do this enter your Keystone Login Username and password.  If you do not have a Keystone User ID Click on Not Registered? Register as a new Keystone Login user. </a:t>
            </a:r>
          </a:p>
        </p:txBody>
      </p:sp>
      <p:sp>
        <p:nvSpPr>
          <p:cNvPr id="4" name="Slide Number Placeholder 3"/>
          <p:cNvSpPr>
            <a:spLocks noGrp="1"/>
          </p:cNvSpPr>
          <p:nvPr>
            <p:ph type="sldNum" sz="quarter" idx="10"/>
          </p:nvPr>
        </p:nvSpPr>
        <p:spPr/>
        <p:txBody>
          <a:bodyPr/>
          <a:lstStyle/>
          <a:p>
            <a:fld id="{D82565B4-5794-4D96-848F-FD4E4B1A522C}" type="slidenum">
              <a:rPr lang="en-US" smtClean="0"/>
              <a:t>3</a:t>
            </a:fld>
            <a:endParaRPr lang="en-US"/>
          </a:p>
        </p:txBody>
      </p:sp>
    </p:spTree>
    <p:extLst>
      <p:ext uri="{BB962C8B-B14F-4D97-AF65-F5344CB8AC3E}">
        <p14:creationId xmlns:p14="http://schemas.microsoft.com/office/powerpoint/2010/main" val="250281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On the Main Menu, click the top menu item link which reads “To create a new Application (or Concept Paper) in response to a Funding Announcement (Funding Announcement tab).” At any point in the process, you can save your grant application and return to it later. To do this, you will navigate to the main menu and click on the option outlined in green – To Access an existing project. </a:t>
            </a:r>
          </a:p>
        </p:txBody>
      </p:sp>
      <p:sp>
        <p:nvSpPr>
          <p:cNvPr id="4" name="Slide Number Placeholder 3"/>
          <p:cNvSpPr>
            <a:spLocks noGrp="1"/>
          </p:cNvSpPr>
          <p:nvPr>
            <p:ph type="sldNum" sz="quarter" idx="10"/>
          </p:nvPr>
        </p:nvSpPr>
        <p:spPr/>
        <p:txBody>
          <a:bodyPr/>
          <a:lstStyle/>
          <a:p>
            <a:fld id="{D82565B4-5794-4D96-848F-FD4E4B1A522C}" type="slidenum">
              <a:rPr lang="en-US" smtClean="0"/>
              <a:t>4</a:t>
            </a:fld>
            <a:endParaRPr lang="en-US"/>
          </a:p>
        </p:txBody>
      </p:sp>
    </p:spTree>
    <p:extLst>
      <p:ext uri="{BB962C8B-B14F-4D97-AF65-F5344CB8AC3E}">
        <p14:creationId xmlns:p14="http://schemas.microsoft.com/office/powerpoint/2010/main" val="3927398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Click on the funding announcement title that corresponds with the grant application being created. For this example, we will be using our Sample Funding Announcement.</a:t>
            </a:r>
          </a:p>
        </p:txBody>
      </p:sp>
      <p:sp>
        <p:nvSpPr>
          <p:cNvPr id="4" name="Slide Number Placeholder 3"/>
          <p:cNvSpPr>
            <a:spLocks noGrp="1"/>
          </p:cNvSpPr>
          <p:nvPr>
            <p:ph type="sldNum" sz="quarter" idx="10"/>
          </p:nvPr>
        </p:nvSpPr>
        <p:spPr/>
        <p:txBody>
          <a:bodyPr/>
          <a:lstStyle/>
          <a:p>
            <a:fld id="{D82565B4-5794-4D96-848F-FD4E4B1A522C}" type="slidenum">
              <a:rPr lang="en-US" smtClean="0"/>
              <a:t>5</a:t>
            </a:fld>
            <a:endParaRPr lang="en-US"/>
          </a:p>
        </p:txBody>
      </p:sp>
    </p:spTree>
    <p:extLst>
      <p:ext uri="{BB962C8B-B14F-4D97-AF65-F5344CB8AC3E}">
        <p14:creationId xmlns:p14="http://schemas.microsoft.com/office/powerpoint/2010/main" val="201492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In the top right corner of the Funding Announcement Summary page, you will find the name of the Fiscal and Program contacts for this funding announcement. If you have any questions during the application process, you may contact either individual. Please note for competitive funding announcements, questions to clarify the funding announcement requirements will have to be emailed to the email resource account identified in the funding announcement document. To create the new application, click on Create New Application. </a:t>
            </a:r>
          </a:p>
        </p:txBody>
      </p:sp>
      <p:sp>
        <p:nvSpPr>
          <p:cNvPr id="4" name="Slide Number Placeholder 3"/>
          <p:cNvSpPr>
            <a:spLocks noGrp="1"/>
          </p:cNvSpPr>
          <p:nvPr>
            <p:ph type="sldNum" sz="quarter" idx="10"/>
          </p:nvPr>
        </p:nvSpPr>
        <p:spPr/>
        <p:txBody>
          <a:bodyPr/>
          <a:lstStyle/>
          <a:p>
            <a:fld id="{D82565B4-5794-4D96-848F-FD4E4B1A522C}" type="slidenum">
              <a:rPr lang="en-US" smtClean="0"/>
              <a:t>6</a:t>
            </a:fld>
            <a:endParaRPr lang="en-US"/>
          </a:p>
        </p:txBody>
      </p:sp>
    </p:spTree>
    <p:extLst>
      <p:ext uri="{BB962C8B-B14F-4D97-AF65-F5344CB8AC3E}">
        <p14:creationId xmlns:p14="http://schemas.microsoft.com/office/powerpoint/2010/main" val="359846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Prior to the application summary page appearing, a prompt will appear that shows your grant ID number. This is the number you will reference when contacting PCCD for any questions related to your application.  Once you have copied the grant id number down, click okay. You will now see the Application Summary screen. Each funding announcement has a specific summary that includes sections applicable to that funding. The sections that you see listed here may differ from those on your screen. </a:t>
            </a:r>
          </a:p>
        </p:txBody>
      </p:sp>
      <p:sp>
        <p:nvSpPr>
          <p:cNvPr id="4" name="Slide Number Placeholder 3"/>
          <p:cNvSpPr>
            <a:spLocks noGrp="1"/>
          </p:cNvSpPr>
          <p:nvPr>
            <p:ph type="sldNum" sz="quarter" idx="10"/>
          </p:nvPr>
        </p:nvSpPr>
        <p:spPr/>
        <p:txBody>
          <a:bodyPr/>
          <a:lstStyle/>
          <a:p>
            <a:fld id="{D82565B4-5794-4D96-848F-FD4E4B1A522C}" type="slidenum">
              <a:rPr lang="en-US" smtClean="0"/>
              <a:t>7</a:t>
            </a:fld>
            <a:endParaRPr lang="en-US"/>
          </a:p>
        </p:txBody>
      </p:sp>
    </p:spTree>
    <p:extLst>
      <p:ext uri="{BB962C8B-B14F-4D97-AF65-F5344CB8AC3E}">
        <p14:creationId xmlns:p14="http://schemas.microsoft.com/office/powerpoint/2010/main" val="213687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On the application summary screen, you must complete the Main Summary information section prior to entering your budget. To do this Click on the Main Summary Information hyperlink. </a:t>
            </a:r>
          </a:p>
        </p:txBody>
      </p:sp>
      <p:sp>
        <p:nvSpPr>
          <p:cNvPr id="4" name="Slide Number Placeholder 3"/>
          <p:cNvSpPr>
            <a:spLocks noGrp="1"/>
          </p:cNvSpPr>
          <p:nvPr>
            <p:ph type="sldNum" sz="quarter" idx="10"/>
          </p:nvPr>
        </p:nvSpPr>
        <p:spPr/>
        <p:txBody>
          <a:bodyPr/>
          <a:lstStyle/>
          <a:p>
            <a:fld id="{D82565B4-5794-4D96-848F-FD4E4B1A522C}" type="slidenum">
              <a:rPr lang="en-US" smtClean="0"/>
              <a:t>8</a:t>
            </a:fld>
            <a:endParaRPr lang="en-US"/>
          </a:p>
        </p:txBody>
      </p:sp>
    </p:spTree>
    <p:extLst>
      <p:ext uri="{BB962C8B-B14F-4D97-AF65-F5344CB8AC3E}">
        <p14:creationId xmlns:p14="http://schemas.microsoft.com/office/powerpoint/2010/main" val="4214244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Select the project director, financial officer, and primary contact from the drop-down menus. The financial officer must be someone different than the project director. If the person you want to select is not listed, they are not registered or do not have egrants access to the applicant agency.</a:t>
            </a:r>
          </a:p>
          <a:p>
            <a:endParaRPr lang="en-US" sz="1900" dirty="0"/>
          </a:p>
          <a:p>
            <a:r>
              <a:rPr lang="en-US" sz="1900" dirty="0"/>
              <a:t>Add all recipient agencies that will be receiving funding and managing any portion of the project. Click the Add Applicant as Recipient Agency button if appropriate. Click the Add Recipient button to search for and add recipient agencies other than the applicant agency. Click the link for that agency in the search results that you want to add and then click save on the next screen. You can add as many recipient agencies as needed and a separate budget will be created for each entity. </a:t>
            </a:r>
          </a:p>
        </p:txBody>
      </p:sp>
      <p:sp>
        <p:nvSpPr>
          <p:cNvPr id="4" name="Slide Number Placeholder 3"/>
          <p:cNvSpPr>
            <a:spLocks noGrp="1"/>
          </p:cNvSpPr>
          <p:nvPr>
            <p:ph type="sldNum" sz="quarter" idx="10"/>
          </p:nvPr>
        </p:nvSpPr>
        <p:spPr/>
        <p:txBody>
          <a:bodyPr/>
          <a:lstStyle/>
          <a:p>
            <a:fld id="{D82565B4-5794-4D96-848F-FD4E4B1A522C}" type="slidenum">
              <a:rPr lang="en-US" smtClean="0"/>
              <a:t>9</a:t>
            </a:fld>
            <a:endParaRPr lang="en-US"/>
          </a:p>
        </p:txBody>
      </p:sp>
    </p:spTree>
    <p:extLst>
      <p:ext uri="{BB962C8B-B14F-4D97-AF65-F5344CB8AC3E}">
        <p14:creationId xmlns:p14="http://schemas.microsoft.com/office/powerpoint/2010/main" val="180337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B247A7-E9CB-4F73-999C-3532E84964CC}"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A299E-71B2-4B2C-BA33-68926A5F183D}" type="slidenum">
              <a:rPr lang="en-US" smtClean="0"/>
              <a:t>‹#›</a:t>
            </a:fld>
            <a:endParaRPr lang="en-US"/>
          </a:p>
        </p:txBody>
      </p:sp>
    </p:spTree>
    <p:extLst>
      <p:ext uri="{BB962C8B-B14F-4D97-AF65-F5344CB8AC3E}">
        <p14:creationId xmlns:p14="http://schemas.microsoft.com/office/powerpoint/2010/main" val="41979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B247A7-E9CB-4F73-999C-3532E84964CC}"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A299E-71B2-4B2C-BA33-68926A5F183D}" type="slidenum">
              <a:rPr lang="en-US" smtClean="0"/>
              <a:t>‹#›</a:t>
            </a:fld>
            <a:endParaRPr lang="en-US"/>
          </a:p>
        </p:txBody>
      </p:sp>
    </p:spTree>
    <p:extLst>
      <p:ext uri="{BB962C8B-B14F-4D97-AF65-F5344CB8AC3E}">
        <p14:creationId xmlns:p14="http://schemas.microsoft.com/office/powerpoint/2010/main" val="156000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B247A7-E9CB-4F73-999C-3532E84964CC}"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A299E-71B2-4B2C-BA33-68926A5F183D}" type="slidenum">
              <a:rPr lang="en-US" smtClean="0"/>
              <a:t>‹#›</a:t>
            </a:fld>
            <a:endParaRPr lang="en-US"/>
          </a:p>
        </p:txBody>
      </p:sp>
    </p:spTree>
    <p:extLst>
      <p:ext uri="{BB962C8B-B14F-4D97-AF65-F5344CB8AC3E}">
        <p14:creationId xmlns:p14="http://schemas.microsoft.com/office/powerpoint/2010/main" val="324323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Dark">
    <p:bg>
      <p:bgPr>
        <a:solidFill>
          <a:schemeClr val="tx1"/>
        </a:solidFill>
        <a:effectLst/>
      </p:bgPr>
    </p:bg>
    <p:spTree>
      <p:nvGrpSpPr>
        <p:cNvPr id="1" name=""/>
        <p:cNvGrpSpPr/>
        <p:nvPr/>
      </p:nvGrpSpPr>
      <p:grpSpPr>
        <a:xfrm>
          <a:off x="0" y="0"/>
          <a:ext cx="0" cy="0"/>
          <a:chOff x="0" y="0"/>
          <a:chExt cx="0" cy="0"/>
        </a:xfrm>
      </p:grpSpPr>
      <p:sp>
        <p:nvSpPr>
          <p:cNvPr id="2" name="Body Level One…">
            <a:extLst>
              <a:ext uri="{FF2B5EF4-FFF2-40B4-BE49-F238E27FC236}">
                <a16:creationId xmlns:a16="http://schemas.microsoft.com/office/drawing/2014/main" id="{C10EE3D3-40A9-229E-5005-8EC4431D6D1F}"/>
              </a:ext>
            </a:extLst>
          </p:cNvPr>
          <p:cNvSpPr txBox="1">
            <a:spLocks noGrp="1"/>
          </p:cNvSpPr>
          <p:nvPr>
            <p:ph type="body" sz="quarter" idx="1" hasCustomPrompt="1"/>
          </p:nvPr>
        </p:nvSpPr>
        <p:spPr>
          <a:xfrm>
            <a:off x="683284" y="2216150"/>
            <a:ext cx="5494823" cy="215554"/>
          </a:xfrm>
          <a:prstGeom prst="rect">
            <a:avLst/>
          </a:prstGeom>
        </p:spPr>
        <p:txBody>
          <a:bodyPr lIns="0" tIns="0" rIns="0" bIns="0" anchor="b">
            <a:noAutofit/>
          </a:bodyPr>
          <a:lstStyle>
            <a:lvl1pPr algn="l">
              <a:lnSpc>
                <a:spcPct val="80000"/>
              </a:lnSpc>
              <a:defRPr sz="1800" b="0" i="0" cap="all" spc="100">
                <a:solidFill>
                  <a:schemeClr val="accent2"/>
                </a:solidFill>
                <a:latin typeface="Plus Jakarta Sans" pitchFamily="2" charset="77"/>
                <a:ea typeface="Plus Jakarta Sans" pitchFamily="2" charset="77"/>
                <a:cs typeface="Plus Jakarta Sans" pitchFamily="2" charset="77"/>
                <a:sym typeface="Xfinity Brown"/>
              </a:defRPr>
            </a:lvl1pPr>
            <a:lvl2pPr indent="114300" algn="l">
              <a:lnSpc>
                <a:spcPct val="80000"/>
              </a:lnSpc>
              <a:defRPr sz="1000" b="1" cap="all" spc="100">
                <a:solidFill>
                  <a:srgbClr val="FFFFFF"/>
                </a:solidFill>
                <a:latin typeface="Xfinity Brown"/>
                <a:ea typeface="Xfinity Brown"/>
                <a:cs typeface="Xfinity Brown"/>
                <a:sym typeface="Xfinity Brown"/>
              </a:defRPr>
            </a:lvl2pPr>
            <a:lvl3pPr indent="228600" algn="l">
              <a:lnSpc>
                <a:spcPct val="80000"/>
              </a:lnSpc>
              <a:defRPr sz="1000" b="1" cap="all" spc="100">
                <a:solidFill>
                  <a:srgbClr val="FFFFFF"/>
                </a:solidFill>
                <a:latin typeface="Xfinity Brown"/>
                <a:ea typeface="Xfinity Brown"/>
                <a:cs typeface="Xfinity Brown"/>
                <a:sym typeface="Xfinity Brown"/>
              </a:defRPr>
            </a:lvl3pPr>
            <a:lvl4pPr indent="342900" algn="l">
              <a:lnSpc>
                <a:spcPct val="80000"/>
              </a:lnSpc>
              <a:defRPr sz="1000" b="1" cap="all" spc="100">
                <a:solidFill>
                  <a:srgbClr val="FFFFFF"/>
                </a:solidFill>
                <a:latin typeface="Xfinity Brown"/>
                <a:ea typeface="Xfinity Brown"/>
                <a:cs typeface="Xfinity Brown"/>
                <a:sym typeface="Xfinity Brown"/>
              </a:defRPr>
            </a:lvl4pPr>
            <a:lvl5pPr indent="457200" algn="l">
              <a:lnSpc>
                <a:spcPct val="80000"/>
              </a:lnSpc>
              <a:defRPr sz="1000" b="1" cap="all" spc="100">
                <a:solidFill>
                  <a:srgbClr val="FFFFFF"/>
                </a:solidFill>
                <a:latin typeface="Xfinity Brown"/>
                <a:ea typeface="Xfinity Brown"/>
                <a:cs typeface="Xfinity Brown"/>
                <a:sym typeface="Xfinity Brown"/>
              </a:defRPr>
            </a:lvl5pPr>
          </a:lstStyle>
          <a:p>
            <a:r>
              <a:rPr lang="en-US"/>
              <a:t>00/00/0000</a:t>
            </a:r>
            <a:endParaRPr/>
          </a:p>
        </p:txBody>
      </p:sp>
      <p:sp>
        <p:nvSpPr>
          <p:cNvPr id="4" name="Text Placeholder 2">
            <a:extLst>
              <a:ext uri="{FF2B5EF4-FFF2-40B4-BE49-F238E27FC236}">
                <a16:creationId xmlns:a16="http://schemas.microsoft.com/office/drawing/2014/main" id="{DC1E19EB-6B74-4A90-96BA-D84A527BAF08}"/>
              </a:ext>
            </a:extLst>
          </p:cNvPr>
          <p:cNvSpPr>
            <a:spLocks noGrp="1"/>
          </p:cNvSpPr>
          <p:nvPr>
            <p:ph type="body" sz="quarter" idx="10"/>
          </p:nvPr>
        </p:nvSpPr>
        <p:spPr>
          <a:xfrm>
            <a:off x="683284" y="4081185"/>
            <a:ext cx="5493299" cy="503237"/>
          </a:xfrm>
          <a:prstGeom prst="rect">
            <a:avLst/>
          </a:prstGeom>
        </p:spPr>
        <p:txBody>
          <a:bodyPr lIns="0" tIns="0" rIns="0" bIns="0"/>
          <a:lstStyle>
            <a:lvl1pPr algn="l">
              <a:defRPr sz="2400" b="1" i="0">
                <a:solidFill>
                  <a:schemeClr val="bg1"/>
                </a:solidFill>
                <a:latin typeface="Plus Jakarta Sans SemiBold" pitchFamily="2" charset="77"/>
                <a:cs typeface="Plus Jakarta Sans SemiBold" pitchFamily="2" charset="77"/>
              </a:defRPr>
            </a:lvl1pPr>
          </a:lstStyle>
          <a:p>
            <a:pPr lvl="0"/>
            <a:r>
              <a:rPr lang="en-US"/>
              <a:t>Click to edit Master text styles</a:t>
            </a:r>
          </a:p>
        </p:txBody>
      </p:sp>
      <p:sp>
        <p:nvSpPr>
          <p:cNvPr id="5" name="Title Text">
            <a:extLst>
              <a:ext uri="{FF2B5EF4-FFF2-40B4-BE49-F238E27FC236}">
                <a16:creationId xmlns:a16="http://schemas.microsoft.com/office/drawing/2014/main" id="{67E59E6E-DD69-DAC5-717B-7AC09065F176}"/>
              </a:ext>
            </a:extLst>
          </p:cNvPr>
          <p:cNvSpPr txBox="1">
            <a:spLocks noGrp="1"/>
          </p:cNvSpPr>
          <p:nvPr>
            <p:ph type="title" hasCustomPrompt="1"/>
          </p:nvPr>
        </p:nvSpPr>
        <p:spPr>
          <a:xfrm>
            <a:off x="683284" y="2648970"/>
            <a:ext cx="7315200" cy="1126511"/>
          </a:xfrm>
          <a:prstGeom prst="rect">
            <a:avLst/>
          </a:prstGeom>
        </p:spPr>
        <p:txBody>
          <a:bodyPr lIns="0" tIns="0" rIns="0" bIns="0" anchor="t"/>
          <a:lstStyle>
            <a:lvl1pPr marL="0" marR="0" indent="0" algn="l" defTabSz="412750" rtl="0" latinLnBrk="0">
              <a:lnSpc>
                <a:spcPct val="80000"/>
              </a:lnSpc>
              <a:spcBef>
                <a:spcPts val="0"/>
              </a:spcBef>
              <a:spcAft>
                <a:spcPts val="0"/>
              </a:spcAft>
              <a:buClrTx/>
              <a:buSzTx/>
              <a:buFontTx/>
              <a:buNone/>
              <a:tabLst/>
              <a:defRPr sz="5000" b="1" i="0" u="none" strike="noStrike" cap="none" spc="0" baseline="0" dirty="0">
                <a:solidFill>
                  <a:schemeClr val="bg1"/>
                </a:solidFill>
                <a:uFillTx/>
                <a:latin typeface="Zilla Slab SemiBold" pitchFamily="2" charset="77"/>
                <a:ea typeface="Zilla Slab SemiBold" pitchFamily="2" charset="77"/>
                <a:cs typeface="Plus Jakarta Sans ExtraBold" pitchFamily="2" charset="77"/>
                <a:sym typeface="Xfinity Brown"/>
              </a:defRPr>
            </a:lvl1pPr>
          </a:lstStyle>
          <a:p>
            <a:r>
              <a:rPr lang="en-US"/>
              <a:t>Click to Edit </a:t>
            </a:r>
            <a:br>
              <a:rPr lang="en-US"/>
            </a:br>
            <a:r>
              <a:rPr lang="en-US"/>
              <a:t>Divider</a:t>
            </a:r>
            <a:r>
              <a:t> Text</a:t>
            </a:r>
          </a:p>
        </p:txBody>
      </p:sp>
      <p:sp>
        <p:nvSpPr>
          <p:cNvPr id="8" name="Rectangle 7">
            <a:extLst>
              <a:ext uri="{FF2B5EF4-FFF2-40B4-BE49-F238E27FC236}">
                <a16:creationId xmlns:a16="http://schemas.microsoft.com/office/drawing/2014/main" id="{FBCAA32A-1274-D4B1-A121-B8ADD83ACEC6}"/>
              </a:ext>
            </a:extLst>
          </p:cNvPr>
          <p:cNvSpPr/>
          <p:nvPr userDrawn="1"/>
        </p:nvSpPr>
        <p:spPr>
          <a:xfrm>
            <a:off x="199057" y="202015"/>
            <a:ext cx="11793885" cy="6453969"/>
          </a:xfrm>
          <a:prstGeom prst="rect">
            <a:avLst/>
          </a:prstGeom>
          <a:noFill/>
          <a:ln w="57150">
            <a:solidFill>
              <a:schemeClr val="accent3"/>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8499459"/>
      </p:ext>
    </p:extLst>
  </p:cSld>
  <p:clrMapOvr>
    <a:overrideClrMapping bg1="lt1" tx1="dk1" bg2="lt2" tx2="dk2" accent1="accent1" accent2="accent2" accent3="accent3" accent4="accent4" accent5="accent5" accent6="accent6" hlink="hlink" folHlink="folHlink"/>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 Dark">
    <p:bg>
      <p:bgPr>
        <a:solidFill>
          <a:schemeClr val="tx1"/>
        </a:solidFill>
        <a:effectLst/>
      </p:bgPr>
    </p:bg>
    <p:spTree>
      <p:nvGrpSpPr>
        <p:cNvPr id="1" name=""/>
        <p:cNvGrpSpPr/>
        <p:nvPr/>
      </p:nvGrpSpPr>
      <p:grpSpPr>
        <a:xfrm>
          <a:off x="0" y="0"/>
          <a:ext cx="0" cy="0"/>
          <a:chOff x="0" y="0"/>
          <a:chExt cx="0" cy="0"/>
        </a:xfrm>
      </p:grpSpPr>
      <p:sp>
        <p:nvSpPr>
          <p:cNvPr id="2" name="Body Level One…">
            <a:extLst>
              <a:ext uri="{FF2B5EF4-FFF2-40B4-BE49-F238E27FC236}">
                <a16:creationId xmlns:a16="http://schemas.microsoft.com/office/drawing/2014/main" id="{C10EE3D3-40A9-229E-5005-8EC4431D6D1F}"/>
              </a:ext>
            </a:extLst>
          </p:cNvPr>
          <p:cNvSpPr txBox="1">
            <a:spLocks noGrp="1"/>
          </p:cNvSpPr>
          <p:nvPr>
            <p:ph type="body" sz="quarter" idx="1" hasCustomPrompt="1"/>
          </p:nvPr>
        </p:nvSpPr>
        <p:spPr>
          <a:xfrm>
            <a:off x="683284" y="2216150"/>
            <a:ext cx="5494823" cy="215554"/>
          </a:xfrm>
          <a:prstGeom prst="rect">
            <a:avLst/>
          </a:prstGeom>
        </p:spPr>
        <p:txBody>
          <a:bodyPr lIns="0" tIns="0" rIns="0" bIns="0" anchor="b">
            <a:noAutofit/>
          </a:bodyPr>
          <a:lstStyle>
            <a:lvl1pPr algn="l">
              <a:lnSpc>
                <a:spcPct val="80000"/>
              </a:lnSpc>
              <a:defRPr sz="1800" b="0" i="0" cap="all" spc="100">
                <a:solidFill>
                  <a:schemeClr val="accent2"/>
                </a:solidFill>
                <a:latin typeface="Plus Jakarta Sans" pitchFamily="2" charset="77"/>
                <a:ea typeface="Plus Jakarta Sans" pitchFamily="2" charset="77"/>
                <a:cs typeface="Plus Jakarta Sans" pitchFamily="2" charset="77"/>
                <a:sym typeface="Xfinity Brown"/>
              </a:defRPr>
            </a:lvl1pPr>
            <a:lvl2pPr indent="114300" algn="l">
              <a:lnSpc>
                <a:spcPct val="80000"/>
              </a:lnSpc>
              <a:defRPr sz="1000" b="1" cap="all" spc="100">
                <a:solidFill>
                  <a:srgbClr val="FFFFFF"/>
                </a:solidFill>
                <a:latin typeface="Xfinity Brown"/>
                <a:ea typeface="Xfinity Brown"/>
                <a:cs typeface="Xfinity Brown"/>
                <a:sym typeface="Xfinity Brown"/>
              </a:defRPr>
            </a:lvl2pPr>
            <a:lvl3pPr indent="228600" algn="l">
              <a:lnSpc>
                <a:spcPct val="80000"/>
              </a:lnSpc>
              <a:defRPr sz="1000" b="1" cap="all" spc="100">
                <a:solidFill>
                  <a:srgbClr val="FFFFFF"/>
                </a:solidFill>
                <a:latin typeface="Xfinity Brown"/>
                <a:ea typeface="Xfinity Brown"/>
                <a:cs typeface="Xfinity Brown"/>
                <a:sym typeface="Xfinity Brown"/>
              </a:defRPr>
            </a:lvl3pPr>
            <a:lvl4pPr indent="342900" algn="l">
              <a:lnSpc>
                <a:spcPct val="80000"/>
              </a:lnSpc>
              <a:defRPr sz="1000" b="1" cap="all" spc="100">
                <a:solidFill>
                  <a:srgbClr val="FFFFFF"/>
                </a:solidFill>
                <a:latin typeface="Xfinity Brown"/>
                <a:ea typeface="Xfinity Brown"/>
                <a:cs typeface="Xfinity Brown"/>
                <a:sym typeface="Xfinity Brown"/>
              </a:defRPr>
            </a:lvl4pPr>
            <a:lvl5pPr indent="457200" algn="l">
              <a:lnSpc>
                <a:spcPct val="80000"/>
              </a:lnSpc>
              <a:defRPr sz="1000" b="1" cap="all" spc="100">
                <a:solidFill>
                  <a:srgbClr val="FFFFFF"/>
                </a:solidFill>
                <a:latin typeface="Xfinity Brown"/>
                <a:ea typeface="Xfinity Brown"/>
                <a:cs typeface="Xfinity Brown"/>
                <a:sym typeface="Xfinity Brown"/>
              </a:defRPr>
            </a:lvl5pPr>
          </a:lstStyle>
          <a:p>
            <a:r>
              <a:rPr lang="en-US"/>
              <a:t>00/00/0000</a:t>
            </a:r>
            <a:endParaRPr/>
          </a:p>
        </p:txBody>
      </p:sp>
      <p:sp>
        <p:nvSpPr>
          <p:cNvPr id="4" name="Text Placeholder 2">
            <a:extLst>
              <a:ext uri="{FF2B5EF4-FFF2-40B4-BE49-F238E27FC236}">
                <a16:creationId xmlns:a16="http://schemas.microsoft.com/office/drawing/2014/main" id="{DC1E19EB-6B74-4A90-96BA-D84A527BAF08}"/>
              </a:ext>
            </a:extLst>
          </p:cNvPr>
          <p:cNvSpPr>
            <a:spLocks noGrp="1"/>
          </p:cNvSpPr>
          <p:nvPr>
            <p:ph type="body" sz="quarter" idx="10"/>
          </p:nvPr>
        </p:nvSpPr>
        <p:spPr>
          <a:xfrm>
            <a:off x="683284" y="4081185"/>
            <a:ext cx="5493299" cy="503237"/>
          </a:xfrm>
          <a:prstGeom prst="rect">
            <a:avLst/>
          </a:prstGeom>
        </p:spPr>
        <p:txBody>
          <a:bodyPr lIns="0" tIns="0" rIns="0" bIns="0"/>
          <a:lstStyle>
            <a:lvl1pPr algn="l">
              <a:defRPr sz="2400" b="1" i="0">
                <a:solidFill>
                  <a:schemeClr val="bg1"/>
                </a:solidFill>
                <a:latin typeface="Plus Jakarta Sans SemiBold" pitchFamily="2" charset="77"/>
                <a:cs typeface="Plus Jakarta Sans SemiBold" pitchFamily="2" charset="77"/>
              </a:defRPr>
            </a:lvl1pPr>
          </a:lstStyle>
          <a:p>
            <a:pPr lvl="0"/>
            <a:r>
              <a:rPr lang="en-US"/>
              <a:t>Click to edit Master text styles</a:t>
            </a:r>
          </a:p>
        </p:txBody>
      </p:sp>
      <p:sp>
        <p:nvSpPr>
          <p:cNvPr id="5" name="Title Text">
            <a:extLst>
              <a:ext uri="{FF2B5EF4-FFF2-40B4-BE49-F238E27FC236}">
                <a16:creationId xmlns:a16="http://schemas.microsoft.com/office/drawing/2014/main" id="{67E59E6E-DD69-DAC5-717B-7AC09065F176}"/>
              </a:ext>
            </a:extLst>
          </p:cNvPr>
          <p:cNvSpPr txBox="1">
            <a:spLocks noGrp="1"/>
          </p:cNvSpPr>
          <p:nvPr>
            <p:ph type="title" hasCustomPrompt="1"/>
          </p:nvPr>
        </p:nvSpPr>
        <p:spPr>
          <a:xfrm>
            <a:off x="683284" y="2648970"/>
            <a:ext cx="7315200" cy="1126511"/>
          </a:xfrm>
          <a:prstGeom prst="rect">
            <a:avLst/>
          </a:prstGeom>
        </p:spPr>
        <p:txBody>
          <a:bodyPr lIns="0" tIns="0" rIns="0" bIns="0" anchor="t"/>
          <a:lstStyle>
            <a:lvl1pPr marL="0" marR="0" indent="0" algn="l" defTabSz="412750" rtl="0" latinLnBrk="0">
              <a:lnSpc>
                <a:spcPct val="80000"/>
              </a:lnSpc>
              <a:spcBef>
                <a:spcPts val="0"/>
              </a:spcBef>
              <a:spcAft>
                <a:spcPts val="0"/>
              </a:spcAft>
              <a:buClrTx/>
              <a:buSzTx/>
              <a:buFontTx/>
              <a:buNone/>
              <a:tabLst/>
              <a:defRPr sz="5000" b="1" i="0" u="none" strike="noStrike" cap="none" spc="0" baseline="0" dirty="0">
                <a:solidFill>
                  <a:schemeClr val="bg1"/>
                </a:solidFill>
                <a:uFillTx/>
                <a:latin typeface="Zilla Slab SemiBold" pitchFamily="2" charset="77"/>
                <a:ea typeface="Zilla Slab SemiBold" pitchFamily="2" charset="77"/>
                <a:cs typeface="Plus Jakarta Sans ExtraBold" pitchFamily="2" charset="77"/>
                <a:sym typeface="Xfinity Brown"/>
              </a:defRPr>
            </a:lvl1pPr>
          </a:lstStyle>
          <a:p>
            <a:r>
              <a:rPr lang="en-US"/>
              <a:t>Click to Edit </a:t>
            </a:r>
            <a:br>
              <a:rPr lang="en-US"/>
            </a:br>
            <a:r>
              <a:rPr lang="en-US"/>
              <a:t>Divider</a:t>
            </a:r>
            <a:r>
              <a:t> Text</a:t>
            </a:r>
          </a:p>
        </p:txBody>
      </p:sp>
      <p:sp>
        <p:nvSpPr>
          <p:cNvPr id="8" name="Rectangle 7">
            <a:extLst>
              <a:ext uri="{FF2B5EF4-FFF2-40B4-BE49-F238E27FC236}">
                <a16:creationId xmlns:a16="http://schemas.microsoft.com/office/drawing/2014/main" id="{FBCAA32A-1274-D4B1-A121-B8ADD83ACEC6}"/>
              </a:ext>
            </a:extLst>
          </p:cNvPr>
          <p:cNvSpPr/>
          <p:nvPr userDrawn="1"/>
        </p:nvSpPr>
        <p:spPr>
          <a:xfrm>
            <a:off x="199057" y="202015"/>
            <a:ext cx="11793885" cy="6453969"/>
          </a:xfrm>
          <a:prstGeom prst="rect">
            <a:avLst/>
          </a:prstGeom>
          <a:noFill/>
          <a:ln w="57150">
            <a:solidFill>
              <a:schemeClr val="accent3"/>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180609"/>
      </p:ext>
    </p:extLst>
  </p:cSld>
  <p:clrMapOvr>
    <a:overrideClrMapping bg1="lt1" tx1="dk1" bg2="lt2" tx2="dk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B247A7-E9CB-4F73-999C-3532E84964CC}"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A299E-71B2-4B2C-BA33-68926A5F183D}" type="slidenum">
              <a:rPr lang="en-US" smtClean="0"/>
              <a:t>‹#›</a:t>
            </a:fld>
            <a:endParaRPr lang="en-US"/>
          </a:p>
        </p:txBody>
      </p:sp>
    </p:spTree>
    <p:extLst>
      <p:ext uri="{BB962C8B-B14F-4D97-AF65-F5344CB8AC3E}">
        <p14:creationId xmlns:p14="http://schemas.microsoft.com/office/powerpoint/2010/main" val="149127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B247A7-E9CB-4F73-999C-3532E84964CC}"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A299E-71B2-4B2C-BA33-68926A5F183D}" type="slidenum">
              <a:rPr lang="en-US" smtClean="0"/>
              <a:t>‹#›</a:t>
            </a:fld>
            <a:endParaRPr lang="en-US"/>
          </a:p>
        </p:txBody>
      </p:sp>
    </p:spTree>
    <p:extLst>
      <p:ext uri="{BB962C8B-B14F-4D97-AF65-F5344CB8AC3E}">
        <p14:creationId xmlns:p14="http://schemas.microsoft.com/office/powerpoint/2010/main" val="283854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B247A7-E9CB-4F73-999C-3532E84964CC}"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A299E-71B2-4B2C-BA33-68926A5F183D}" type="slidenum">
              <a:rPr lang="en-US" smtClean="0"/>
              <a:t>‹#›</a:t>
            </a:fld>
            <a:endParaRPr lang="en-US"/>
          </a:p>
        </p:txBody>
      </p:sp>
    </p:spTree>
    <p:extLst>
      <p:ext uri="{BB962C8B-B14F-4D97-AF65-F5344CB8AC3E}">
        <p14:creationId xmlns:p14="http://schemas.microsoft.com/office/powerpoint/2010/main" val="154640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47A7-E9CB-4F73-999C-3532E84964CC}" type="datetimeFigureOut">
              <a:rPr lang="en-US" smtClean="0"/>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A299E-71B2-4B2C-BA33-68926A5F183D}" type="slidenum">
              <a:rPr lang="en-US" smtClean="0"/>
              <a:t>‹#›</a:t>
            </a:fld>
            <a:endParaRPr lang="en-US"/>
          </a:p>
        </p:txBody>
      </p:sp>
    </p:spTree>
    <p:extLst>
      <p:ext uri="{BB962C8B-B14F-4D97-AF65-F5344CB8AC3E}">
        <p14:creationId xmlns:p14="http://schemas.microsoft.com/office/powerpoint/2010/main" val="211796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47A7-E9CB-4F73-999C-3532E84964CC}" type="datetimeFigureOut">
              <a:rPr lang="en-US" smtClean="0"/>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A299E-71B2-4B2C-BA33-68926A5F183D}" type="slidenum">
              <a:rPr lang="en-US" smtClean="0"/>
              <a:t>‹#›</a:t>
            </a:fld>
            <a:endParaRPr lang="en-US"/>
          </a:p>
        </p:txBody>
      </p:sp>
    </p:spTree>
    <p:extLst>
      <p:ext uri="{BB962C8B-B14F-4D97-AF65-F5344CB8AC3E}">
        <p14:creationId xmlns:p14="http://schemas.microsoft.com/office/powerpoint/2010/main" val="421378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47A7-E9CB-4F73-999C-3532E84964CC}" type="datetimeFigureOut">
              <a:rPr lang="en-US" smtClean="0"/>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A299E-71B2-4B2C-BA33-68926A5F183D}" type="slidenum">
              <a:rPr lang="en-US" smtClean="0"/>
              <a:t>‹#›</a:t>
            </a:fld>
            <a:endParaRPr lang="en-US"/>
          </a:p>
        </p:txBody>
      </p:sp>
    </p:spTree>
    <p:extLst>
      <p:ext uri="{BB962C8B-B14F-4D97-AF65-F5344CB8AC3E}">
        <p14:creationId xmlns:p14="http://schemas.microsoft.com/office/powerpoint/2010/main" val="47708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B247A7-E9CB-4F73-999C-3532E84964CC}"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A299E-71B2-4B2C-BA33-68926A5F183D}" type="slidenum">
              <a:rPr lang="en-US" smtClean="0"/>
              <a:t>‹#›</a:t>
            </a:fld>
            <a:endParaRPr lang="en-US"/>
          </a:p>
        </p:txBody>
      </p:sp>
    </p:spTree>
    <p:extLst>
      <p:ext uri="{BB962C8B-B14F-4D97-AF65-F5344CB8AC3E}">
        <p14:creationId xmlns:p14="http://schemas.microsoft.com/office/powerpoint/2010/main" val="367769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B247A7-E9CB-4F73-999C-3532E84964CC}"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A299E-71B2-4B2C-BA33-68926A5F183D}" type="slidenum">
              <a:rPr lang="en-US" smtClean="0"/>
              <a:t>‹#›</a:t>
            </a:fld>
            <a:endParaRPr lang="en-US"/>
          </a:p>
        </p:txBody>
      </p:sp>
    </p:spTree>
    <p:extLst>
      <p:ext uri="{BB962C8B-B14F-4D97-AF65-F5344CB8AC3E}">
        <p14:creationId xmlns:p14="http://schemas.microsoft.com/office/powerpoint/2010/main" val="110884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247A7-E9CB-4F73-999C-3532E84964CC}" type="datetimeFigureOut">
              <a:rPr lang="en-US" smtClean="0"/>
              <a:t>10/8/2025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A299E-71B2-4B2C-BA33-68926A5F183D}" type="slidenum">
              <a:rPr lang="en-US" smtClean="0"/>
              <a:t>‹#›</a:t>
            </a:fld>
            <a:endParaRPr lang="en-US"/>
          </a:p>
        </p:txBody>
      </p:sp>
    </p:spTree>
    <p:extLst>
      <p:ext uri="{BB962C8B-B14F-4D97-AF65-F5344CB8AC3E}">
        <p14:creationId xmlns:p14="http://schemas.microsoft.com/office/powerpoint/2010/main" val="300040286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pa.gov/content/dam/copapwp-pagov/en/pccd/documents/funding/documents/budget%20detail%20walkthrough%202024%20final.pdf" TargetMode="External"/><Relationship Id="rId5" Type="http://schemas.openxmlformats.org/officeDocument/2006/relationships/image" Target="../media/image17.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3.xml"/><Relationship Id="rId7" Type="http://schemas.openxmlformats.org/officeDocument/2006/relationships/slide" Target="slide15.xml"/><Relationship Id="rId12"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1.xml"/><Relationship Id="rId5" Type="http://schemas.openxmlformats.org/officeDocument/2006/relationships/slide" Target="slide11.xml"/><Relationship Id="rId10" Type="http://schemas.openxmlformats.org/officeDocument/2006/relationships/slide" Target="slide20.xml"/><Relationship Id="rId4" Type="http://schemas.openxmlformats.org/officeDocument/2006/relationships/slide" Target="slide9.xml"/><Relationship Id="rId9" Type="http://schemas.openxmlformats.org/officeDocument/2006/relationships/slide" Target="slide17.xml"/></Relationships>
</file>

<file path=ppt/slides/_rels/slide20.xml.rels><?xml version="1.0" encoding="UTF-8" standalone="yes"?>
<Relationships xmlns="http://schemas.openxmlformats.org/package/2006/relationships"><Relationship Id="rId8" Type="http://schemas.openxmlformats.org/officeDocument/2006/relationships/hyperlink" Target="https://www.pa.gov/content/dam/copapwp-pagov/en/pccd/documents/schoolsafety/documents/technical-assistance/federal%20transparency%20act%20certification.pdf" TargetMode="External"/><Relationship Id="rId3" Type="http://schemas.openxmlformats.org/officeDocument/2006/relationships/image" Target="../media/image2.jpeg"/><Relationship Id="rId7" Type="http://schemas.openxmlformats.org/officeDocument/2006/relationships/hyperlink" Target="https://www.pa.gov/content/dam/copapwp-pagov/en/pccd/documents/schoolsafety/documents/technical-assistance/approval%20checklist.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pa.gov/content/dam/copapwp-pagov/en/pccd/documents/schoolsafety/documents/technical-assistance/fiscal%20accountability.pdf" TargetMode="External"/><Relationship Id="rId5" Type="http://schemas.openxmlformats.org/officeDocument/2006/relationships/hyperlink" Target="https://www.pa.gov/content/dam/copapwp-pagov/en/pccd/documents/schoolsafety/documents/technical-assistance/procurement%20detail%20walkthrough.pdf" TargetMode="External"/><Relationship Id="rId4" Type="http://schemas.openxmlformats.org/officeDocument/2006/relationships/hyperlink" Target="https://rise.articulate.com/share/WWmsrZy1lwtTorkZp-NJAW4bqSKAhPyA#/" TargetMode="External"/><Relationship Id="rId9" Type="http://schemas.openxmlformats.org/officeDocument/2006/relationships/hyperlink" Target="https://www.pa.gov/content/dam/copapwp-pagov/en/pccd/documents/schoolsafety/documents/technical-assistance/nonprofit%20agency%20checklist.pdf"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jpe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pa.gov/content/dam/copapwp-pagov/en/pccd/documents/funding/documents/pccd%20egrants%20electronic%20signature%20access%20request%20form.pdf" TargetMode="External"/><Relationship Id="rId11" Type="http://schemas.openxmlformats.org/officeDocument/2006/relationships/image" Target="../media/image27.png"/><Relationship Id="rId5" Type="http://schemas.openxmlformats.org/officeDocument/2006/relationships/hyperlink" Target="https://rise.articulate.com/share/u3EVN7r6qibuvwtSg1UxvKsZfwqzQCyM" TargetMode="External"/><Relationship Id="rId10" Type="http://schemas.openxmlformats.org/officeDocument/2006/relationships/image" Target="../media/image26.svg"/><Relationship Id="rId4" Type="http://schemas.openxmlformats.org/officeDocument/2006/relationships/hyperlink" Target="mailto:ra-egrantssupoort@pa.gov" TargetMode="External"/><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pa.gov/agencies/pccd/resources/funding-grants-process/egrants"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390A-72D2-ECD0-20E0-BFBF1EA1450C}"/>
              </a:ext>
            </a:extLst>
          </p:cNvPr>
          <p:cNvSpPr txBox="1">
            <a:spLocks/>
          </p:cNvSpPr>
          <p:nvPr/>
        </p:nvSpPr>
        <p:spPr>
          <a:xfrm>
            <a:off x="603504" y="3156900"/>
            <a:ext cx="9621151" cy="871403"/>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a:solidFill>
                  <a:srgbClr val="242852"/>
                </a:solidFill>
                <a:latin typeface="Garamond" panose="02020404030301010803" pitchFamily="18" charset="0"/>
                <a:ea typeface="Tahoma" panose="020B0604030504040204" pitchFamily="34" charset="0"/>
                <a:cs typeface="Tahoma" panose="020B0604030504040204" pitchFamily="34" charset="0"/>
              </a:rPr>
              <a:t>Grant Application </a:t>
            </a:r>
            <a:r>
              <a:rPr kumimoji="0" lang="en-US" b="1" i="0" u="none" strike="noStrike" kern="1200" cap="none" spc="-120" normalizeH="0" baseline="0" noProof="0" dirty="0">
                <a:ln>
                  <a:noFill/>
                </a:ln>
                <a:solidFill>
                  <a:srgbClr val="242852"/>
                </a:solidFill>
                <a:effectLst/>
                <a:uLnTx/>
                <a:uFillTx/>
                <a:latin typeface="Garamond" panose="02020404030301010803" pitchFamily="18" charset="0"/>
                <a:cs typeface="Quire Sans" panose="020B0502040204020203" pitchFamily="34" charset="0"/>
              </a:rPr>
              <a:t>Walk</a:t>
            </a:r>
            <a:r>
              <a:rPr lang="en-US" b="1" dirty="0">
                <a:solidFill>
                  <a:srgbClr val="242852"/>
                </a:solidFill>
                <a:latin typeface="Garamond" panose="02020404030301010803" pitchFamily="18" charset="0"/>
                <a:cs typeface="Quire Sans" panose="020B0502040204020203" pitchFamily="34" charset="0"/>
              </a:rPr>
              <a:t>through</a:t>
            </a:r>
            <a:br>
              <a:rPr lang="en-US" dirty="0">
                <a:solidFill>
                  <a:srgbClr val="242852"/>
                </a:solidFill>
              </a:rPr>
            </a:br>
            <a:endParaRPr kumimoji="0" lang="en-US" b="0" i="0" u="none" strike="noStrike" kern="1200" cap="none" spc="-120" normalizeH="0" baseline="0" noProof="0" dirty="0">
              <a:ln>
                <a:noFill/>
              </a:ln>
              <a:solidFill>
                <a:srgbClr val="242852"/>
              </a:solidFill>
              <a:effectLst/>
              <a:uLnTx/>
              <a:uFillTx/>
              <a:latin typeface="Quire Sans" panose="020B0502040204020203" pitchFamily="34" charset="0"/>
              <a:ea typeface="+mj-ea"/>
              <a:cs typeface="Quire Sans" panose="020B0502040204020203" pitchFamily="34" charset="0"/>
            </a:endParaRPr>
          </a:p>
        </p:txBody>
      </p:sp>
      <p:pic>
        <p:nvPicPr>
          <p:cNvPr id="4" name="Picture 3" descr="A picture containing text, outdoor, sign&#10;&#10;Description automatically generated">
            <a:extLst>
              <a:ext uri="{FF2B5EF4-FFF2-40B4-BE49-F238E27FC236}">
                <a16:creationId xmlns:a16="http://schemas.microsoft.com/office/drawing/2014/main" id="{8BDBF3D9-F218-3B59-F41E-14BCC5313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49" y="641665"/>
            <a:ext cx="5046971" cy="1280575"/>
          </a:xfrm>
          <a:prstGeom prst="rect">
            <a:avLst/>
          </a:prstGeom>
        </p:spPr>
      </p:pic>
      <p:sp>
        <p:nvSpPr>
          <p:cNvPr id="7" name="Rectangle 6">
            <a:extLst>
              <a:ext uri="{FF2B5EF4-FFF2-40B4-BE49-F238E27FC236}">
                <a16:creationId xmlns:a16="http://schemas.microsoft.com/office/drawing/2014/main" id="{92429734-A379-933C-E9F2-9FF020195E77}"/>
              </a:ext>
            </a:extLst>
          </p:cNvPr>
          <p:cNvSpPr/>
          <p:nvPr/>
        </p:nvSpPr>
        <p:spPr>
          <a:xfrm>
            <a:off x="716912" y="4432869"/>
            <a:ext cx="9213426" cy="626945"/>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83E2F8A2-1F52-9819-1D89-F0F9D414894A}"/>
              </a:ext>
            </a:extLst>
          </p:cNvPr>
          <p:cNvSpPr txBox="1">
            <a:spLocks/>
          </p:cNvSpPr>
          <p:nvPr/>
        </p:nvSpPr>
        <p:spPr>
          <a:xfrm>
            <a:off x="603504" y="4469941"/>
            <a:ext cx="9326834" cy="626945"/>
          </a:xfrm>
          <a:prstGeom prst="rect">
            <a:avLst/>
          </a:prstGeom>
        </p:spPr>
        <p:txBody>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91440" marR="0" lvl="0" indent="-91440" algn="l" defTabSz="914400" rtl="0" eaLnBrk="1" fontAlgn="auto" latinLnBrk="0" hangingPunct="1">
              <a:lnSpc>
                <a:spcPct val="85000"/>
              </a:lnSpc>
              <a:spcBef>
                <a:spcPts val="1300"/>
              </a:spcBef>
              <a:spcAft>
                <a:spcPts val="0"/>
              </a:spcAft>
              <a:buClrTx/>
              <a:buSzTx/>
              <a:buFont typeface="Arial" pitchFamily="34" charset="0"/>
              <a:buChar char=" "/>
              <a:tabLst/>
              <a:defRPr/>
            </a:pPr>
            <a:r>
              <a:rPr lang="en-US" sz="3600" dirty="0">
                <a:solidFill>
                  <a:srgbClr val="1A2857"/>
                </a:solidFill>
                <a:latin typeface="Tahoma" panose="020B0604030504040204" pitchFamily="34" charset="0"/>
                <a:ea typeface="Tahoma" panose="020B0604030504040204" pitchFamily="34" charset="0"/>
                <a:cs typeface="Tahoma" panose="020B0604030504040204" pitchFamily="34" charset="0"/>
              </a:rPr>
              <a:t>An overview of the grant application process</a:t>
            </a:r>
            <a:endParaRPr kumimoji="0" lang="en-US" sz="3600" b="0" i="0" u="none" strike="noStrike" kern="1200" cap="none" spc="0" normalizeH="0" baseline="0" noProof="0" dirty="0">
              <a:ln>
                <a:noFill/>
              </a:ln>
              <a:solidFill>
                <a:srgbClr val="1A285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440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ecorative element">
            <a:extLst>
              <a:ext uri="{FF2B5EF4-FFF2-40B4-BE49-F238E27FC236}">
                <a16:creationId xmlns:a16="http://schemas.microsoft.com/office/drawing/2014/main" id="{8D8B3CDE-FED4-72B2-3FF4-AC521FE5F6EE}"/>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sp>
        <p:nvSpPr>
          <p:cNvPr id="2" name="Title 1"/>
          <p:cNvSpPr>
            <a:spLocks noGrp="1"/>
          </p:cNvSpPr>
          <p:nvPr>
            <p:ph type="title"/>
          </p:nvPr>
        </p:nvSpPr>
        <p:spPr>
          <a:xfrm>
            <a:off x="1552362" y="182563"/>
            <a:ext cx="10197494" cy="1099457"/>
          </a:xfrm>
        </p:spPr>
        <p:txBody>
          <a:bodyPr>
            <a:normAutofit/>
          </a:bodyPr>
          <a:lstStyle/>
          <a:p>
            <a:pPr algn="ctr"/>
            <a:r>
              <a:rPr lang="en-US" b="1" dirty="0">
                <a:solidFill>
                  <a:schemeClr val="bg1"/>
                </a:solidFill>
                <a:latin typeface="Garamond" panose="02020404030301010803" pitchFamily="18" charset="0"/>
              </a:rPr>
              <a:t>Completing the Main Summary	</a:t>
            </a:r>
          </a:p>
        </p:txBody>
      </p:sp>
      <p:pic>
        <p:nvPicPr>
          <p:cNvPr id="11" name="Picture 10" descr="Icon&#10;&#10;Description automatically generated">
            <a:extLst>
              <a:ext uri="{FF2B5EF4-FFF2-40B4-BE49-F238E27FC236}">
                <a16:creationId xmlns:a16="http://schemas.microsoft.com/office/drawing/2014/main" id="{D3979496-82EC-5AA8-7599-8C8A8D2B4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pic>
        <p:nvPicPr>
          <p:cNvPr id="6" name="Picture 5">
            <a:extLst>
              <a:ext uri="{FF2B5EF4-FFF2-40B4-BE49-F238E27FC236}">
                <a16:creationId xmlns:a16="http://schemas.microsoft.com/office/drawing/2014/main" id="{F814EDEB-E867-1691-0A0B-6EFCC06452EB}"/>
              </a:ext>
            </a:extLst>
          </p:cNvPr>
          <p:cNvPicPr>
            <a:picLocks noChangeAspect="1"/>
          </p:cNvPicPr>
          <p:nvPr/>
        </p:nvPicPr>
        <p:blipFill>
          <a:blip r:embed="rId4"/>
          <a:stretch>
            <a:fillRect/>
          </a:stretch>
        </p:blipFill>
        <p:spPr>
          <a:xfrm>
            <a:off x="0" y="1950497"/>
            <a:ext cx="12192000" cy="3882696"/>
          </a:xfrm>
          <a:prstGeom prst="rect">
            <a:avLst/>
          </a:prstGeom>
        </p:spPr>
      </p:pic>
      <p:pic>
        <p:nvPicPr>
          <p:cNvPr id="4" name="Picture 3">
            <a:extLst>
              <a:ext uri="{FF2B5EF4-FFF2-40B4-BE49-F238E27FC236}">
                <a16:creationId xmlns:a16="http://schemas.microsoft.com/office/drawing/2014/main" id="{648A5B98-FB53-EDCA-AE4A-159794D106A3}"/>
              </a:ext>
            </a:extLst>
          </p:cNvPr>
          <p:cNvPicPr>
            <a:picLocks noChangeAspect="1"/>
          </p:cNvPicPr>
          <p:nvPr/>
        </p:nvPicPr>
        <p:blipFill>
          <a:blip r:embed="rId5"/>
          <a:stretch>
            <a:fillRect/>
          </a:stretch>
        </p:blipFill>
        <p:spPr>
          <a:xfrm>
            <a:off x="1722730" y="2598720"/>
            <a:ext cx="1020470" cy="280349"/>
          </a:xfrm>
          <a:prstGeom prst="rect">
            <a:avLst/>
          </a:prstGeom>
        </p:spPr>
      </p:pic>
      <p:sp>
        <p:nvSpPr>
          <p:cNvPr id="5" name="Rectangle 4">
            <a:extLst>
              <a:ext uri="{FF2B5EF4-FFF2-40B4-BE49-F238E27FC236}">
                <a16:creationId xmlns:a16="http://schemas.microsoft.com/office/drawing/2014/main" id="{BF530CCD-7B17-2DFD-3116-E45AAC888861}"/>
              </a:ext>
            </a:extLst>
          </p:cNvPr>
          <p:cNvSpPr/>
          <p:nvPr/>
        </p:nvSpPr>
        <p:spPr>
          <a:xfrm>
            <a:off x="1722730" y="2598720"/>
            <a:ext cx="1020470" cy="2803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CE92D83-591D-1717-2511-A86FC628462A}"/>
              </a:ext>
            </a:extLst>
          </p:cNvPr>
          <p:cNvSpPr/>
          <p:nvPr/>
        </p:nvSpPr>
        <p:spPr>
          <a:xfrm>
            <a:off x="7301089" y="4010372"/>
            <a:ext cx="4789311" cy="2009422"/>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If you added multiple recipient agencies you will now see them listed. To complete the main summary section, change the completion status from “In Process” to “Complete” then click save at the bottom of the page, you will return to the Application Summary Page.   </a:t>
            </a:r>
          </a:p>
          <a:p>
            <a:pPr algn="ctr"/>
            <a:endParaRPr lang="en-US" sz="1800" b="1" dirty="0">
              <a:solidFill>
                <a:schemeClr val="tx1"/>
              </a:solidFill>
            </a:endParaRPr>
          </a:p>
        </p:txBody>
      </p:sp>
    </p:spTree>
    <p:extLst>
      <p:ext uri="{BB962C8B-B14F-4D97-AF65-F5344CB8AC3E}">
        <p14:creationId xmlns:p14="http://schemas.microsoft.com/office/powerpoint/2010/main" val="153953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E9A64-A670-4E16-B1C9-7A091A474980}"/>
              </a:ext>
            </a:extLst>
          </p:cNvPr>
          <p:cNvPicPr>
            <a:picLocks noChangeAspect="1"/>
          </p:cNvPicPr>
          <p:nvPr/>
        </p:nvPicPr>
        <p:blipFill>
          <a:blip r:embed="rId3"/>
          <a:stretch>
            <a:fillRect/>
          </a:stretch>
        </p:blipFill>
        <p:spPr>
          <a:xfrm>
            <a:off x="0" y="2214637"/>
            <a:ext cx="12192000" cy="4226278"/>
          </a:xfrm>
          <a:prstGeom prst="rect">
            <a:avLst/>
          </a:prstGeom>
        </p:spPr>
      </p:pic>
      <p:sp>
        <p:nvSpPr>
          <p:cNvPr id="5" name="Rectangle 4">
            <a:extLst>
              <a:ext uri="{FF2B5EF4-FFF2-40B4-BE49-F238E27FC236}">
                <a16:creationId xmlns:a16="http://schemas.microsoft.com/office/drawing/2014/main" id="{5C9E64A3-F2CE-FC1C-5186-76CD26660B1B}"/>
              </a:ext>
            </a:extLst>
          </p:cNvPr>
          <p:cNvSpPr/>
          <p:nvPr/>
        </p:nvSpPr>
        <p:spPr>
          <a:xfrm>
            <a:off x="2585155" y="4220531"/>
            <a:ext cx="733778" cy="21448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B23FBE1-44B9-EE63-C25C-5EF9C0DFF75B}"/>
              </a:ext>
            </a:extLst>
          </p:cNvPr>
          <p:cNvCxnSpPr/>
          <p:nvPr/>
        </p:nvCxnSpPr>
        <p:spPr>
          <a:xfrm>
            <a:off x="6095999" y="4696178"/>
            <a:ext cx="6547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Decorative element">
            <a:extLst>
              <a:ext uri="{FF2B5EF4-FFF2-40B4-BE49-F238E27FC236}">
                <a16:creationId xmlns:a16="http://schemas.microsoft.com/office/drawing/2014/main" id="{08EA1192-3F82-402F-F922-340DB70650C2}"/>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sp>
        <p:nvSpPr>
          <p:cNvPr id="9" name="Title 1">
            <a:extLst>
              <a:ext uri="{FF2B5EF4-FFF2-40B4-BE49-F238E27FC236}">
                <a16:creationId xmlns:a16="http://schemas.microsoft.com/office/drawing/2014/main" id="{DF371670-4C4B-4C01-B84F-881C78E61248}"/>
              </a:ext>
            </a:extLst>
          </p:cNvPr>
          <p:cNvSpPr>
            <a:spLocks noGrp="1"/>
          </p:cNvSpPr>
          <p:nvPr>
            <p:ph type="title"/>
          </p:nvPr>
        </p:nvSpPr>
        <p:spPr>
          <a:xfrm>
            <a:off x="1552362" y="182563"/>
            <a:ext cx="10197494" cy="1099457"/>
          </a:xfrm>
        </p:spPr>
        <p:txBody>
          <a:bodyPr>
            <a:normAutofit/>
          </a:bodyPr>
          <a:lstStyle/>
          <a:p>
            <a:pPr algn="ctr"/>
            <a:r>
              <a:rPr lang="en-US" b="1" dirty="0">
                <a:solidFill>
                  <a:schemeClr val="bg1"/>
                </a:solidFill>
                <a:latin typeface="Garamond" panose="02020404030301010803" pitchFamily="18" charset="0"/>
              </a:rPr>
              <a:t>Budget Setup	</a:t>
            </a:r>
          </a:p>
        </p:txBody>
      </p:sp>
      <p:sp>
        <p:nvSpPr>
          <p:cNvPr id="2" name="Rectangle 1">
            <a:extLst>
              <a:ext uri="{FF2B5EF4-FFF2-40B4-BE49-F238E27FC236}">
                <a16:creationId xmlns:a16="http://schemas.microsoft.com/office/drawing/2014/main" id="{4D3CFEA8-806A-9809-A866-5449ED475C4C}"/>
              </a:ext>
            </a:extLst>
          </p:cNvPr>
          <p:cNvSpPr/>
          <p:nvPr/>
        </p:nvSpPr>
        <p:spPr>
          <a:xfrm>
            <a:off x="-1" y="1371600"/>
            <a:ext cx="12192000" cy="733780"/>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On the application summary page, you will now see that the Main Summary Information section has been marked complete and you can now move on to the other sections of the grant application. </a:t>
            </a:r>
          </a:p>
        </p:txBody>
      </p:sp>
      <p:pic>
        <p:nvPicPr>
          <p:cNvPr id="11" name="Picture 10" descr="Icon&#10;&#10;Description automatically generated">
            <a:extLst>
              <a:ext uri="{FF2B5EF4-FFF2-40B4-BE49-F238E27FC236}">
                <a16:creationId xmlns:a16="http://schemas.microsoft.com/office/drawing/2014/main" id="{D3979496-82EC-5AA8-7599-8C8A8D2B4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spTree>
    <p:extLst>
      <p:ext uri="{BB962C8B-B14F-4D97-AF65-F5344CB8AC3E}">
        <p14:creationId xmlns:p14="http://schemas.microsoft.com/office/powerpoint/2010/main" val="250186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3979496-82EC-5AA8-7599-8C8A8D2B4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sp>
        <p:nvSpPr>
          <p:cNvPr id="5" name="Decorative element">
            <a:extLst>
              <a:ext uri="{FF2B5EF4-FFF2-40B4-BE49-F238E27FC236}">
                <a16:creationId xmlns:a16="http://schemas.microsoft.com/office/drawing/2014/main" id="{4A7FAE34-390D-3F7E-6CD7-08DDE21EEB91}"/>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sp>
        <p:nvSpPr>
          <p:cNvPr id="6" name="Title 1">
            <a:extLst>
              <a:ext uri="{FF2B5EF4-FFF2-40B4-BE49-F238E27FC236}">
                <a16:creationId xmlns:a16="http://schemas.microsoft.com/office/drawing/2014/main" id="{A7856E28-6EBA-1E68-45E0-00B440504C6D}"/>
              </a:ext>
            </a:extLst>
          </p:cNvPr>
          <p:cNvSpPr txBox="1">
            <a:spLocks/>
          </p:cNvSpPr>
          <p:nvPr/>
        </p:nvSpPr>
        <p:spPr>
          <a:xfrm>
            <a:off x="1552362" y="182563"/>
            <a:ext cx="10197494" cy="10994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Garamond" panose="02020404030301010803" pitchFamily="18" charset="0"/>
              </a:rPr>
              <a:t>Budget Setup	</a:t>
            </a:r>
          </a:p>
        </p:txBody>
      </p:sp>
      <p:pic>
        <p:nvPicPr>
          <p:cNvPr id="7" name="Picture 6">
            <a:extLst>
              <a:ext uri="{FF2B5EF4-FFF2-40B4-BE49-F238E27FC236}">
                <a16:creationId xmlns:a16="http://schemas.microsoft.com/office/drawing/2014/main" id="{4B08424E-244C-4766-0633-C2AC1BE6CB82}"/>
              </a:ext>
            </a:extLst>
          </p:cNvPr>
          <p:cNvPicPr>
            <a:picLocks noChangeAspect="1"/>
          </p:cNvPicPr>
          <p:nvPr/>
        </p:nvPicPr>
        <p:blipFill>
          <a:blip r:embed="rId4"/>
          <a:stretch>
            <a:fillRect/>
          </a:stretch>
        </p:blipFill>
        <p:spPr>
          <a:xfrm>
            <a:off x="0" y="2577931"/>
            <a:ext cx="12192000" cy="2489866"/>
          </a:xfrm>
          <a:prstGeom prst="rect">
            <a:avLst/>
          </a:prstGeom>
        </p:spPr>
      </p:pic>
      <p:sp>
        <p:nvSpPr>
          <p:cNvPr id="2" name="Rectangle 1">
            <a:extLst>
              <a:ext uri="{FF2B5EF4-FFF2-40B4-BE49-F238E27FC236}">
                <a16:creationId xmlns:a16="http://schemas.microsoft.com/office/drawing/2014/main" id="{DC8C48D8-C59B-7768-4B4E-0D90DB67BD27}"/>
              </a:ext>
            </a:extLst>
          </p:cNvPr>
          <p:cNvSpPr/>
          <p:nvPr/>
        </p:nvSpPr>
        <p:spPr>
          <a:xfrm>
            <a:off x="0" y="1371600"/>
            <a:ext cx="12192000" cy="809984"/>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If you have more than one recipient, you will select your agency as the agency budget and the entity you are passing funds to as the pass though budget. When finished click save. </a:t>
            </a:r>
          </a:p>
        </p:txBody>
      </p:sp>
    </p:spTree>
    <p:extLst>
      <p:ext uri="{BB962C8B-B14F-4D97-AF65-F5344CB8AC3E}">
        <p14:creationId xmlns:p14="http://schemas.microsoft.com/office/powerpoint/2010/main" val="174644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element">
            <a:extLst>
              <a:ext uri="{FF2B5EF4-FFF2-40B4-BE49-F238E27FC236}">
                <a16:creationId xmlns:a16="http://schemas.microsoft.com/office/drawing/2014/main" id="{4A7FAE34-390D-3F7E-6CD7-08DDE21EEB91}"/>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sp>
        <p:nvSpPr>
          <p:cNvPr id="6" name="Title 1">
            <a:extLst>
              <a:ext uri="{FF2B5EF4-FFF2-40B4-BE49-F238E27FC236}">
                <a16:creationId xmlns:a16="http://schemas.microsoft.com/office/drawing/2014/main" id="{A7856E28-6EBA-1E68-45E0-00B440504C6D}"/>
              </a:ext>
            </a:extLst>
          </p:cNvPr>
          <p:cNvSpPr txBox="1">
            <a:spLocks/>
          </p:cNvSpPr>
          <p:nvPr/>
        </p:nvSpPr>
        <p:spPr>
          <a:xfrm>
            <a:off x="1552362" y="182563"/>
            <a:ext cx="10197494" cy="10994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Garamond" panose="02020404030301010803" pitchFamily="18" charset="0"/>
              </a:rPr>
              <a:t>Budget Setup	</a:t>
            </a:r>
          </a:p>
        </p:txBody>
      </p:sp>
      <p:pic>
        <p:nvPicPr>
          <p:cNvPr id="3" name="Picture 2">
            <a:extLst>
              <a:ext uri="{FF2B5EF4-FFF2-40B4-BE49-F238E27FC236}">
                <a16:creationId xmlns:a16="http://schemas.microsoft.com/office/drawing/2014/main" id="{DAF6F2CE-E0BB-2FE8-3C73-0D6DA9456D5A}"/>
              </a:ext>
            </a:extLst>
          </p:cNvPr>
          <p:cNvPicPr>
            <a:picLocks noChangeAspect="1"/>
          </p:cNvPicPr>
          <p:nvPr/>
        </p:nvPicPr>
        <p:blipFill>
          <a:blip r:embed="rId3"/>
          <a:stretch>
            <a:fillRect/>
          </a:stretch>
        </p:blipFill>
        <p:spPr>
          <a:xfrm>
            <a:off x="0" y="1473547"/>
            <a:ext cx="12192000" cy="5020646"/>
          </a:xfrm>
          <a:prstGeom prst="rect">
            <a:avLst/>
          </a:prstGeom>
        </p:spPr>
      </p:pic>
      <p:pic>
        <p:nvPicPr>
          <p:cNvPr id="11" name="Picture 10" descr="Icon&#10;&#10;Description automatically generated">
            <a:extLst>
              <a:ext uri="{FF2B5EF4-FFF2-40B4-BE49-F238E27FC236}">
                <a16:creationId xmlns:a16="http://schemas.microsoft.com/office/drawing/2014/main" id="{D3979496-82EC-5AA8-7599-8C8A8D2B4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sp>
        <p:nvSpPr>
          <p:cNvPr id="2" name="Rectangle 1">
            <a:extLst>
              <a:ext uri="{FF2B5EF4-FFF2-40B4-BE49-F238E27FC236}">
                <a16:creationId xmlns:a16="http://schemas.microsoft.com/office/drawing/2014/main" id="{E297B6EC-5395-DC66-F76B-80B270222845}"/>
              </a:ext>
            </a:extLst>
          </p:cNvPr>
          <p:cNvSpPr/>
          <p:nvPr/>
        </p:nvSpPr>
        <p:spPr>
          <a:xfrm>
            <a:off x="3567290" y="2359378"/>
            <a:ext cx="4109156" cy="860783"/>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You will now see on the Budget summary screen the added recipient budget. </a:t>
            </a:r>
            <a:endParaRPr lang="en-US" sz="1800" b="1" dirty="0">
              <a:solidFill>
                <a:schemeClr val="tx1"/>
              </a:solidFill>
            </a:endParaRPr>
          </a:p>
        </p:txBody>
      </p:sp>
    </p:spTree>
    <p:extLst>
      <p:ext uri="{BB962C8B-B14F-4D97-AF65-F5344CB8AC3E}">
        <p14:creationId xmlns:p14="http://schemas.microsoft.com/office/powerpoint/2010/main" val="128542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element">
            <a:extLst>
              <a:ext uri="{FF2B5EF4-FFF2-40B4-BE49-F238E27FC236}">
                <a16:creationId xmlns:a16="http://schemas.microsoft.com/office/drawing/2014/main" id="{4A7FAE34-390D-3F7E-6CD7-08DDE21EEB91}"/>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sp>
        <p:nvSpPr>
          <p:cNvPr id="6" name="Title 1">
            <a:extLst>
              <a:ext uri="{FF2B5EF4-FFF2-40B4-BE49-F238E27FC236}">
                <a16:creationId xmlns:a16="http://schemas.microsoft.com/office/drawing/2014/main" id="{A7856E28-6EBA-1E68-45E0-00B440504C6D}"/>
              </a:ext>
            </a:extLst>
          </p:cNvPr>
          <p:cNvSpPr txBox="1">
            <a:spLocks/>
          </p:cNvSpPr>
          <p:nvPr/>
        </p:nvSpPr>
        <p:spPr>
          <a:xfrm>
            <a:off x="1552362" y="182563"/>
            <a:ext cx="10197494" cy="10994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Garamond" panose="02020404030301010803" pitchFamily="18" charset="0"/>
              </a:rPr>
              <a:t>Creating Your Budget	</a:t>
            </a:r>
          </a:p>
        </p:txBody>
      </p:sp>
      <p:pic>
        <p:nvPicPr>
          <p:cNvPr id="11" name="Picture 10" descr="Icon&#10;&#10;Description automatically generated">
            <a:extLst>
              <a:ext uri="{FF2B5EF4-FFF2-40B4-BE49-F238E27FC236}">
                <a16:creationId xmlns:a16="http://schemas.microsoft.com/office/drawing/2014/main" id="{D3979496-82EC-5AA8-7599-8C8A8D2B4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pic>
        <p:nvPicPr>
          <p:cNvPr id="2" name="Picture 1">
            <a:extLst>
              <a:ext uri="{FF2B5EF4-FFF2-40B4-BE49-F238E27FC236}">
                <a16:creationId xmlns:a16="http://schemas.microsoft.com/office/drawing/2014/main" id="{594A6883-ACDE-3813-F955-55A0669F83B7}"/>
              </a:ext>
            </a:extLst>
          </p:cNvPr>
          <p:cNvPicPr>
            <a:picLocks noChangeAspect="1"/>
          </p:cNvPicPr>
          <p:nvPr/>
        </p:nvPicPr>
        <p:blipFill>
          <a:blip r:embed="rId4"/>
          <a:stretch>
            <a:fillRect/>
          </a:stretch>
        </p:blipFill>
        <p:spPr>
          <a:xfrm>
            <a:off x="522514" y="1781149"/>
            <a:ext cx="11146972" cy="4425245"/>
          </a:xfrm>
          <a:prstGeom prst="rect">
            <a:avLst/>
          </a:prstGeom>
        </p:spPr>
      </p:pic>
      <p:pic>
        <p:nvPicPr>
          <p:cNvPr id="4" name="Picture 3">
            <a:extLst>
              <a:ext uri="{FF2B5EF4-FFF2-40B4-BE49-F238E27FC236}">
                <a16:creationId xmlns:a16="http://schemas.microsoft.com/office/drawing/2014/main" id="{C9B30B42-646E-2B9E-D51B-B10309480F80}"/>
              </a:ext>
            </a:extLst>
          </p:cNvPr>
          <p:cNvPicPr>
            <a:picLocks noChangeAspect="1"/>
          </p:cNvPicPr>
          <p:nvPr/>
        </p:nvPicPr>
        <p:blipFill>
          <a:blip r:embed="rId5"/>
          <a:stretch>
            <a:fillRect/>
          </a:stretch>
        </p:blipFill>
        <p:spPr>
          <a:xfrm>
            <a:off x="378138" y="5803291"/>
            <a:ext cx="914479" cy="914479"/>
          </a:xfrm>
          <a:prstGeom prst="rect">
            <a:avLst/>
          </a:prstGeom>
        </p:spPr>
      </p:pic>
      <p:sp>
        <p:nvSpPr>
          <p:cNvPr id="3" name="TextBox 2">
            <a:extLst>
              <a:ext uri="{FF2B5EF4-FFF2-40B4-BE49-F238E27FC236}">
                <a16:creationId xmlns:a16="http://schemas.microsoft.com/office/drawing/2014/main" id="{ADB99F91-B9A1-B9F0-F351-95F1AB92045B}"/>
              </a:ext>
            </a:extLst>
          </p:cNvPr>
          <p:cNvSpPr txBox="1"/>
          <p:nvPr/>
        </p:nvSpPr>
        <p:spPr>
          <a:xfrm>
            <a:off x="1368320" y="6071583"/>
            <a:ext cx="2842435" cy="369332"/>
          </a:xfrm>
          <a:prstGeom prst="rect">
            <a:avLst/>
          </a:prstGeom>
          <a:noFill/>
        </p:spPr>
        <p:txBody>
          <a:bodyPr wrap="square" rtlCol="0">
            <a:spAutoFit/>
          </a:bodyPr>
          <a:lstStyle/>
          <a:p>
            <a:r>
              <a:rPr lang="en-US" b="1" dirty="0">
                <a:solidFill>
                  <a:schemeClr val="tx2"/>
                </a:solidFill>
                <a:hlinkClick r:id="rId6">
                  <a:extLst>
                    <a:ext uri="{A12FA001-AC4F-418D-AE19-62706E023703}">
                      <ahyp:hlinkClr xmlns:ahyp="http://schemas.microsoft.com/office/drawing/2018/hyperlinkcolor" val="tx"/>
                    </a:ext>
                  </a:extLst>
                </a:hlinkClick>
              </a:rPr>
              <a:t>Budget Detail Walkthrough</a:t>
            </a:r>
            <a:endParaRPr lang="en-US" b="1" dirty="0">
              <a:solidFill>
                <a:schemeClr val="tx2"/>
              </a:solidFill>
            </a:endParaRPr>
          </a:p>
        </p:txBody>
      </p:sp>
      <p:sp>
        <p:nvSpPr>
          <p:cNvPr id="8" name="Rectangle 7">
            <a:extLst>
              <a:ext uri="{FF2B5EF4-FFF2-40B4-BE49-F238E27FC236}">
                <a16:creationId xmlns:a16="http://schemas.microsoft.com/office/drawing/2014/main" id="{92B6F674-31DC-9ACA-0E0A-15C6460A4CC9}"/>
              </a:ext>
            </a:extLst>
          </p:cNvPr>
          <p:cNvSpPr/>
          <p:nvPr/>
        </p:nvSpPr>
        <p:spPr>
          <a:xfrm>
            <a:off x="576915" y="1371600"/>
            <a:ext cx="4425243" cy="866997"/>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For more details on creating your application budget, click on the link below. </a:t>
            </a:r>
          </a:p>
        </p:txBody>
      </p:sp>
    </p:spTree>
    <p:extLst>
      <p:ext uri="{BB962C8B-B14F-4D97-AF65-F5344CB8AC3E}">
        <p14:creationId xmlns:p14="http://schemas.microsoft.com/office/powerpoint/2010/main" val="410541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corative element">
            <a:extLst>
              <a:ext uri="{FF2B5EF4-FFF2-40B4-BE49-F238E27FC236}">
                <a16:creationId xmlns:a16="http://schemas.microsoft.com/office/drawing/2014/main" id="{A9EA87F2-81F3-4B8C-31F0-180D8E001C54}"/>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sp>
        <p:nvSpPr>
          <p:cNvPr id="2" name="Title 1"/>
          <p:cNvSpPr>
            <a:spLocks noGrp="1"/>
          </p:cNvSpPr>
          <p:nvPr>
            <p:ph type="title"/>
          </p:nvPr>
        </p:nvSpPr>
        <p:spPr>
          <a:xfrm>
            <a:off x="740348" y="278215"/>
            <a:ext cx="11015565" cy="969529"/>
          </a:xfrm>
        </p:spPr>
        <p:txBody>
          <a:bodyPr>
            <a:normAutofit fontScale="90000"/>
          </a:bodyPr>
          <a:lstStyle/>
          <a:p>
            <a:pPr algn="ctr"/>
            <a:r>
              <a:rPr lang="en-US" b="1" dirty="0">
                <a:solidFill>
                  <a:schemeClr val="bg1"/>
                </a:solidFill>
                <a:latin typeface="Garamond" panose="02020404030301010803" pitchFamily="18" charset="0"/>
              </a:rPr>
              <a:t>Authorized Signatories &amp; Application Submission</a:t>
            </a:r>
          </a:p>
        </p:txBody>
      </p:sp>
      <p:pic>
        <p:nvPicPr>
          <p:cNvPr id="7" name="Picture 6">
            <a:extLst>
              <a:ext uri="{FF2B5EF4-FFF2-40B4-BE49-F238E27FC236}">
                <a16:creationId xmlns:a16="http://schemas.microsoft.com/office/drawing/2014/main" id="{D2BB5C4C-BA8E-07A3-C26F-AA88516D7325}"/>
              </a:ext>
            </a:extLst>
          </p:cNvPr>
          <p:cNvPicPr>
            <a:picLocks noChangeAspect="1"/>
          </p:cNvPicPr>
          <p:nvPr/>
        </p:nvPicPr>
        <p:blipFill>
          <a:blip r:embed="rId3"/>
          <a:stretch>
            <a:fillRect/>
          </a:stretch>
        </p:blipFill>
        <p:spPr>
          <a:xfrm>
            <a:off x="41565" y="1468411"/>
            <a:ext cx="12150435" cy="4969359"/>
          </a:xfrm>
          <a:prstGeom prst="rect">
            <a:avLst/>
          </a:prstGeom>
        </p:spPr>
      </p:pic>
      <p:pic>
        <p:nvPicPr>
          <p:cNvPr id="11" name="Picture 10" descr="Icon&#10;&#10;Description automatically generated">
            <a:extLst>
              <a:ext uri="{FF2B5EF4-FFF2-40B4-BE49-F238E27FC236}">
                <a16:creationId xmlns:a16="http://schemas.microsoft.com/office/drawing/2014/main" id="{D3979496-82EC-5AA8-7599-8C8A8D2B4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sp>
        <p:nvSpPr>
          <p:cNvPr id="9" name="Rectangle 8">
            <a:extLst>
              <a:ext uri="{FF2B5EF4-FFF2-40B4-BE49-F238E27FC236}">
                <a16:creationId xmlns:a16="http://schemas.microsoft.com/office/drawing/2014/main" id="{FA67A25E-2A4D-A446-6992-57636415538E}"/>
              </a:ext>
            </a:extLst>
          </p:cNvPr>
          <p:cNvSpPr/>
          <p:nvPr/>
        </p:nvSpPr>
        <p:spPr>
          <a:xfrm>
            <a:off x="7330670" y="4069645"/>
            <a:ext cx="4425243" cy="287179"/>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Click here to request Agency Signatory Role</a:t>
            </a:r>
          </a:p>
        </p:txBody>
      </p:sp>
      <p:sp>
        <p:nvSpPr>
          <p:cNvPr id="6" name="Rectangle 5">
            <a:extLst>
              <a:ext uri="{FF2B5EF4-FFF2-40B4-BE49-F238E27FC236}">
                <a16:creationId xmlns:a16="http://schemas.microsoft.com/office/drawing/2014/main" id="{A258C0D3-EA8A-7F30-4D33-82DF4A74D34F}"/>
              </a:ext>
            </a:extLst>
          </p:cNvPr>
          <p:cNvSpPr/>
          <p:nvPr/>
        </p:nvSpPr>
        <p:spPr>
          <a:xfrm>
            <a:off x="41565" y="1371600"/>
            <a:ext cx="4498515" cy="807156"/>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Y</a:t>
            </a:r>
            <a:r>
              <a:rPr lang="en-US" sz="1800" b="1" dirty="0">
                <a:solidFill>
                  <a:schemeClr val="tx1"/>
                </a:solidFill>
              </a:rPr>
              <a:t>ou DO NOT need to have a signatory to submit the application</a:t>
            </a:r>
          </a:p>
        </p:txBody>
      </p:sp>
    </p:spTree>
    <p:extLst>
      <p:ext uri="{BB962C8B-B14F-4D97-AF65-F5344CB8AC3E}">
        <p14:creationId xmlns:p14="http://schemas.microsoft.com/office/powerpoint/2010/main" val="167844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corative element">
            <a:extLst>
              <a:ext uri="{FF2B5EF4-FFF2-40B4-BE49-F238E27FC236}">
                <a16:creationId xmlns:a16="http://schemas.microsoft.com/office/drawing/2014/main" id="{D2044EFB-8733-713E-F89E-727E796031E3}"/>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sp>
        <p:nvSpPr>
          <p:cNvPr id="2" name="Title 1"/>
          <p:cNvSpPr>
            <a:spLocks noGrp="1"/>
          </p:cNvSpPr>
          <p:nvPr>
            <p:ph type="title"/>
          </p:nvPr>
        </p:nvSpPr>
        <p:spPr>
          <a:xfrm>
            <a:off x="1552362" y="182563"/>
            <a:ext cx="10197494" cy="1099457"/>
          </a:xfrm>
        </p:spPr>
        <p:txBody>
          <a:bodyPr>
            <a:normAutofit/>
          </a:bodyPr>
          <a:lstStyle/>
          <a:p>
            <a:pPr algn="ctr"/>
            <a:r>
              <a:rPr lang="en-US" b="1" dirty="0">
                <a:solidFill>
                  <a:schemeClr val="bg1"/>
                </a:solidFill>
                <a:latin typeface="Garamond" panose="02020404030301010803" pitchFamily="18" charset="0"/>
              </a:rPr>
              <a:t>Viewing Your Application	</a:t>
            </a:r>
          </a:p>
        </p:txBody>
      </p:sp>
      <p:pic>
        <p:nvPicPr>
          <p:cNvPr id="11" name="Picture 10" descr="Icon&#10;&#10;Description automatically generated">
            <a:extLst>
              <a:ext uri="{FF2B5EF4-FFF2-40B4-BE49-F238E27FC236}">
                <a16:creationId xmlns:a16="http://schemas.microsoft.com/office/drawing/2014/main" id="{D3979496-82EC-5AA8-7599-8C8A8D2B4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pic>
        <p:nvPicPr>
          <p:cNvPr id="9" name="Picture 8">
            <a:extLst>
              <a:ext uri="{FF2B5EF4-FFF2-40B4-BE49-F238E27FC236}">
                <a16:creationId xmlns:a16="http://schemas.microsoft.com/office/drawing/2014/main" id="{AE86889A-A20B-17FD-AFCA-4B84285C037A}"/>
              </a:ext>
            </a:extLst>
          </p:cNvPr>
          <p:cNvPicPr>
            <a:picLocks noChangeAspect="1"/>
          </p:cNvPicPr>
          <p:nvPr/>
        </p:nvPicPr>
        <p:blipFill>
          <a:blip r:embed="rId4"/>
          <a:stretch>
            <a:fillRect/>
          </a:stretch>
        </p:blipFill>
        <p:spPr>
          <a:xfrm>
            <a:off x="0" y="1720722"/>
            <a:ext cx="12192000" cy="3416555"/>
          </a:xfrm>
          <a:prstGeom prst="rect">
            <a:avLst/>
          </a:prstGeom>
        </p:spPr>
      </p:pic>
      <p:sp>
        <p:nvSpPr>
          <p:cNvPr id="4" name="Rectangle 3">
            <a:extLst>
              <a:ext uri="{FF2B5EF4-FFF2-40B4-BE49-F238E27FC236}">
                <a16:creationId xmlns:a16="http://schemas.microsoft.com/office/drawing/2014/main" id="{3A257EBC-8C6B-5DBB-F845-22055D7A528F}"/>
              </a:ext>
            </a:extLst>
          </p:cNvPr>
          <p:cNvSpPr/>
          <p:nvPr/>
        </p:nvSpPr>
        <p:spPr>
          <a:xfrm>
            <a:off x="184803" y="4993687"/>
            <a:ext cx="4425243" cy="287179"/>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Click here to view your application and print</a:t>
            </a:r>
          </a:p>
        </p:txBody>
      </p:sp>
    </p:spTree>
    <p:extLst>
      <p:ext uri="{BB962C8B-B14F-4D97-AF65-F5344CB8AC3E}">
        <p14:creationId xmlns:p14="http://schemas.microsoft.com/office/powerpoint/2010/main" val="182894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corative element">
            <a:extLst>
              <a:ext uri="{FF2B5EF4-FFF2-40B4-BE49-F238E27FC236}">
                <a16:creationId xmlns:a16="http://schemas.microsoft.com/office/drawing/2014/main" id="{44665DD8-2EC5-FA5C-CAF2-104360C4ACD3}"/>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sp>
        <p:nvSpPr>
          <p:cNvPr id="10" name="Header">
            <a:extLst>
              <a:ext uri="{FF2B5EF4-FFF2-40B4-BE49-F238E27FC236}">
                <a16:creationId xmlns:a16="http://schemas.microsoft.com/office/drawing/2014/main" id="{841F79DC-8FDD-B87E-64AC-10571E85DBD5}"/>
              </a:ext>
            </a:extLst>
          </p:cNvPr>
          <p:cNvSpPr txBox="1">
            <a:spLocks/>
          </p:cNvSpPr>
          <p:nvPr/>
        </p:nvSpPr>
        <p:spPr>
          <a:xfrm>
            <a:off x="247449" y="2386628"/>
            <a:ext cx="3702251" cy="20757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marR="0" indent="0" algn="ctr" defTabSz="412750" rtl="0" eaLnBrk="1" latinLnBrk="0" hangingPunct="1">
              <a:lnSpc>
                <a:spcPct val="100000"/>
              </a:lnSpc>
              <a:spcBef>
                <a:spcPts val="0"/>
              </a:spcBef>
              <a:spcAft>
                <a:spcPts val="0"/>
              </a:spcAft>
              <a:buClrTx/>
              <a:buSzTx/>
              <a:buFontTx/>
              <a:buNone/>
              <a:tabLst/>
              <a:defRPr sz="5600" b="0" i="0" u="none" strike="noStrike" kern="1200" cap="none" spc="0" baseline="0">
                <a:solidFill>
                  <a:srgbClr val="000000"/>
                </a:solidFill>
                <a:uFillTx/>
                <a:latin typeface="+mn-lt"/>
                <a:ea typeface="+mn-ea"/>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9pPr>
          </a:lstStyle>
          <a:p>
            <a:pPr algn="l">
              <a:defRPr/>
            </a:pPr>
            <a:r>
              <a:rPr lang="en-US" sz="5400" b="1" kern="0" dirty="0">
                <a:solidFill>
                  <a:schemeClr val="bg1"/>
                </a:solidFill>
                <a:latin typeface="Garamond"/>
                <a:ea typeface="Zilla Slab SemiBold" pitchFamily="2" charset="77"/>
              </a:rPr>
              <a:t>How does the signatory sign the grant</a:t>
            </a:r>
          </a:p>
        </p:txBody>
      </p:sp>
      <p:pic>
        <p:nvPicPr>
          <p:cNvPr id="2" name="Picture 1" descr="Icon&#10;&#10;Description automatically generated">
            <a:extLst>
              <a:ext uri="{FF2B5EF4-FFF2-40B4-BE49-F238E27FC236}">
                <a16:creationId xmlns:a16="http://schemas.microsoft.com/office/drawing/2014/main" id="{31672AD4-6117-6E84-9ABD-24C14DECA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sp>
        <p:nvSpPr>
          <p:cNvPr id="9" name="TextBox 8">
            <a:extLst>
              <a:ext uri="{FF2B5EF4-FFF2-40B4-BE49-F238E27FC236}">
                <a16:creationId xmlns:a16="http://schemas.microsoft.com/office/drawing/2014/main" id="{D7173E2F-0F60-E9D8-383D-E944883CC5F2}"/>
              </a:ext>
            </a:extLst>
          </p:cNvPr>
          <p:cNvSpPr txBox="1"/>
          <p:nvPr/>
        </p:nvSpPr>
        <p:spPr>
          <a:xfrm>
            <a:off x="838200" y="289523"/>
            <a:ext cx="10515600" cy="707886"/>
          </a:xfrm>
          <a:prstGeom prst="rect">
            <a:avLst/>
          </a:prstGeom>
          <a:noFill/>
        </p:spPr>
        <p:txBody>
          <a:bodyPr wrap="square" rtlCol="0">
            <a:spAutoFit/>
          </a:bodyPr>
          <a:lstStyle/>
          <a:p>
            <a:pPr algn="ctr"/>
            <a:r>
              <a:rPr lang="en-US" sz="4000" b="1" dirty="0">
                <a:solidFill>
                  <a:schemeClr val="bg1"/>
                </a:solidFill>
                <a:latin typeface="Garamond" panose="02020404030301010803" pitchFamily="18" charset="0"/>
              </a:rPr>
              <a:t>Signing your Grant Application</a:t>
            </a:r>
          </a:p>
        </p:txBody>
      </p:sp>
      <p:pic>
        <p:nvPicPr>
          <p:cNvPr id="8" name="Content Placeholder 7">
            <a:extLst>
              <a:ext uri="{FF2B5EF4-FFF2-40B4-BE49-F238E27FC236}">
                <a16:creationId xmlns:a16="http://schemas.microsoft.com/office/drawing/2014/main" id="{8BDE1694-F254-3BF9-E7D5-01F79F270698}"/>
              </a:ext>
            </a:extLst>
          </p:cNvPr>
          <p:cNvPicPr>
            <a:picLocks noGrp="1" noChangeAspect="1"/>
          </p:cNvPicPr>
          <p:nvPr>
            <p:ph idx="1"/>
          </p:nvPr>
        </p:nvPicPr>
        <p:blipFill>
          <a:blip r:embed="rId4"/>
          <a:stretch>
            <a:fillRect/>
          </a:stretch>
        </p:blipFill>
        <p:spPr>
          <a:xfrm>
            <a:off x="0" y="1501422"/>
            <a:ext cx="12005626" cy="4704971"/>
          </a:xfrm>
        </p:spPr>
      </p:pic>
      <p:sp>
        <p:nvSpPr>
          <p:cNvPr id="4" name="Rectangle 3">
            <a:extLst>
              <a:ext uri="{FF2B5EF4-FFF2-40B4-BE49-F238E27FC236}">
                <a16:creationId xmlns:a16="http://schemas.microsoft.com/office/drawing/2014/main" id="{86741923-5E7B-6D8E-5ED1-3BAE19B27BA9}"/>
              </a:ext>
            </a:extLst>
          </p:cNvPr>
          <p:cNvSpPr/>
          <p:nvPr/>
        </p:nvSpPr>
        <p:spPr>
          <a:xfrm>
            <a:off x="8374998" y="1791482"/>
            <a:ext cx="3380915" cy="287179"/>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Click here to sign your application</a:t>
            </a:r>
          </a:p>
        </p:txBody>
      </p:sp>
    </p:spTree>
    <p:extLst>
      <p:ext uri="{BB962C8B-B14F-4D97-AF65-F5344CB8AC3E}">
        <p14:creationId xmlns:p14="http://schemas.microsoft.com/office/powerpoint/2010/main" val="2804285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corative element">
            <a:extLst>
              <a:ext uri="{FF2B5EF4-FFF2-40B4-BE49-F238E27FC236}">
                <a16:creationId xmlns:a16="http://schemas.microsoft.com/office/drawing/2014/main" id="{94C5FD60-6E2F-70C8-0149-889B87F53814}"/>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pic>
        <p:nvPicPr>
          <p:cNvPr id="2" name="Picture 1" descr="Icon&#10;&#10;Description automatically generated">
            <a:extLst>
              <a:ext uri="{FF2B5EF4-FFF2-40B4-BE49-F238E27FC236}">
                <a16:creationId xmlns:a16="http://schemas.microsoft.com/office/drawing/2014/main" id="{31672AD4-6117-6E84-9ABD-24C14DECA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sp>
        <p:nvSpPr>
          <p:cNvPr id="9" name="TextBox 8">
            <a:extLst>
              <a:ext uri="{FF2B5EF4-FFF2-40B4-BE49-F238E27FC236}">
                <a16:creationId xmlns:a16="http://schemas.microsoft.com/office/drawing/2014/main" id="{D7173E2F-0F60-E9D8-383D-E944883CC5F2}"/>
              </a:ext>
            </a:extLst>
          </p:cNvPr>
          <p:cNvSpPr txBox="1"/>
          <p:nvPr/>
        </p:nvSpPr>
        <p:spPr>
          <a:xfrm>
            <a:off x="838200" y="289523"/>
            <a:ext cx="10515600" cy="707886"/>
          </a:xfrm>
          <a:prstGeom prst="rect">
            <a:avLst/>
          </a:prstGeom>
          <a:noFill/>
        </p:spPr>
        <p:txBody>
          <a:bodyPr wrap="square" rtlCol="0">
            <a:spAutoFit/>
          </a:bodyPr>
          <a:lstStyle/>
          <a:p>
            <a:pPr algn="ctr"/>
            <a:r>
              <a:rPr lang="en-US" sz="4000" b="1" dirty="0">
                <a:solidFill>
                  <a:schemeClr val="bg1"/>
                </a:solidFill>
                <a:latin typeface="Garamond" panose="02020404030301010803" pitchFamily="18" charset="0"/>
              </a:rPr>
              <a:t>Signing Your Grant Application</a:t>
            </a:r>
          </a:p>
        </p:txBody>
      </p:sp>
      <p:pic>
        <p:nvPicPr>
          <p:cNvPr id="7" name="Content Placeholder 6">
            <a:extLst>
              <a:ext uri="{FF2B5EF4-FFF2-40B4-BE49-F238E27FC236}">
                <a16:creationId xmlns:a16="http://schemas.microsoft.com/office/drawing/2014/main" id="{3045556D-7FEA-3201-13EE-CA8FF2E52F73}"/>
              </a:ext>
            </a:extLst>
          </p:cNvPr>
          <p:cNvPicPr>
            <a:picLocks noGrp="1" noChangeAspect="1"/>
          </p:cNvPicPr>
          <p:nvPr>
            <p:ph idx="1"/>
          </p:nvPr>
        </p:nvPicPr>
        <p:blipFill>
          <a:blip r:embed="rId4"/>
          <a:stretch>
            <a:fillRect/>
          </a:stretch>
        </p:blipFill>
        <p:spPr>
          <a:xfrm>
            <a:off x="714022" y="1960249"/>
            <a:ext cx="10537220" cy="2937501"/>
          </a:xfrm>
        </p:spPr>
      </p:pic>
      <p:sp>
        <p:nvSpPr>
          <p:cNvPr id="4" name="Rectangle 3">
            <a:extLst>
              <a:ext uri="{FF2B5EF4-FFF2-40B4-BE49-F238E27FC236}">
                <a16:creationId xmlns:a16="http://schemas.microsoft.com/office/drawing/2014/main" id="{8EEEDDD6-0903-5657-1718-C5AAA419AD07}"/>
              </a:ext>
            </a:extLst>
          </p:cNvPr>
          <p:cNvSpPr/>
          <p:nvPr/>
        </p:nvSpPr>
        <p:spPr>
          <a:xfrm>
            <a:off x="714022" y="5061420"/>
            <a:ext cx="4425243" cy="650757"/>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r>
              <a:rPr lang="en-US" sz="1800" b="1" dirty="0">
                <a:solidFill>
                  <a:schemeClr val="tx1"/>
                </a:solidFill>
              </a:rPr>
              <a:t>lick on the pen mark. You will be directed to the Signing Request Detail Page</a:t>
            </a:r>
          </a:p>
        </p:txBody>
      </p:sp>
    </p:spTree>
    <p:extLst>
      <p:ext uri="{BB962C8B-B14F-4D97-AF65-F5344CB8AC3E}">
        <p14:creationId xmlns:p14="http://schemas.microsoft.com/office/powerpoint/2010/main" val="1926600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corative element">
            <a:extLst>
              <a:ext uri="{FF2B5EF4-FFF2-40B4-BE49-F238E27FC236}">
                <a16:creationId xmlns:a16="http://schemas.microsoft.com/office/drawing/2014/main" id="{8A47AEF3-B92A-4CAC-BFCF-90092A23316F}"/>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pic>
        <p:nvPicPr>
          <p:cNvPr id="2" name="Picture 1" descr="Icon&#10;&#10;Description automatically generated">
            <a:extLst>
              <a:ext uri="{FF2B5EF4-FFF2-40B4-BE49-F238E27FC236}">
                <a16:creationId xmlns:a16="http://schemas.microsoft.com/office/drawing/2014/main" id="{31672AD4-6117-6E84-9ABD-24C14DECA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sp>
        <p:nvSpPr>
          <p:cNvPr id="9" name="TextBox 8">
            <a:extLst>
              <a:ext uri="{FF2B5EF4-FFF2-40B4-BE49-F238E27FC236}">
                <a16:creationId xmlns:a16="http://schemas.microsoft.com/office/drawing/2014/main" id="{D7173E2F-0F60-E9D8-383D-E944883CC5F2}"/>
              </a:ext>
            </a:extLst>
          </p:cNvPr>
          <p:cNvSpPr txBox="1"/>
          <p:nvPr/>
        </p:nvSpPr>
        <p:spPr>
          <a:xfrm>
            <a:off x="838200" y="327375"/>
            <a:ext cx="10515600" cy="707886"/>
          </a:xfrm>
          <a:prstGeom prst="rect">
            <a:avLst/>
          </a:prstGeom>
          <a:noFill/>
        </p:spPr>
        <p:txBody>
          <a:bodyPr wrap="square" rtlCol="0">
            <a:spAutoFit/>
          </a:bodyPr>
          <a:lstStyle/>
          <a:p>
            <a:pPr algn="ctr"/>
            <a:r>
              <a:rPr lang="en-US" sz="4000" b="1" dirty="0">
                <a:solidFill>
                  <a:schemeClr val="bg1"/>
                </a:solidFill>
                <a:latin typeface="Garamond" panose="02020404030301010803" pitchFamily="18" charset="0"/>
              </a:rPr>
              <a:t>Signing Your Grant Application</a:t>
            </a:r>
          </a:p>
        </p:txBody>
      </p:sp>
      <p:pic>
        <p:nvPicPr>
          <p:cNvPr id="6" name="Content Placeholder 5">
            <a:extLst>
              <a:ext uri="{FF2B5EF4-FFF2-40B4-BE49-F238E27FC236}">
                <a16:creationId xmlns:a16="http://schemas.microsoft.com/office/drawing/2014/main" id="{533B737E-D327-04A2-D02C-1840387EA40B}"/>
              </a:ext>
            </a:extLst>
          </p:cNvPr>
          <p:cNvPicPr>
            <a:picLocks noGrp="1" noChangeAspect="1"/>
          </p:cNvPicPr>
          <p:nvPr>
            <p:ph idx="1"/>
          </p:nvPr>
        </p:nvPicPr>
        <p:blipFill>
          <a:blip r:embed="rId4"/>
          <a:stretch>
            <a:fillRect/>
          </a:stretch>
        </p:blipFill>
        <p:spPr>
          <a:xfrm>
            <a:off x="714022" y="1796580"/>
            <a:ext cx="10515600" cy="3797807"/>
          </a:xfrm>
          <a:prstGeom prst="rect">
            <a:avLst/>
          </a:prstGeom>
        </p:spPr>
      </p:pic>
      <p:sp>
        <p:nvSpPr>
          <p:cNvPr id="4" name="Rectangle 3">
            <a:extLst>
              <a:ext uri="{FF2B5EF4-FFF2-40B4-BE49-F238E27FC236}">
                <a16:creationId xmlns:a16="http://schemas.microsoft.com/office/drawing/2014/main" id="{87921141-DB1B-047E-D041-AA77296266DF}"/>
              </a:ext>
            </a:extLst>
          </p:cNvPr>
          <p:cNvSpPr/>
          <p:nvPr/>
        </p:nvSpPr>
        <p:spPr>
          <a:xfrm>
            <a:off x="6807199" y="1907822"/>
            <a:ext cx="4289779" cy="543513"/>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r>
              <a:rPr lang="en-US" sz="1800" b="1" dirty="0">
                <a:solidFill>
                  <a:schemeClr val="tx1"/>
                </a:solidFill>
              </a:rPr>
              <a:t>lick to view application and signature page</a:t>
            </a:r>
          </a:p>
        </p:txBody>
      </p:sp>
      <p:sp>
        <p:nvSpPr>
          <p:cNvPr id="5" name="Rectangle 4">
            <a:extLst>
              <a:ext uri="{FF2B5EF4-FFF2-40B4-BE49-F238E27FC236}">
                <a16:creationId xmlns:a16="http://schemas.microsoft.com/office/drawing/2014/main" id="{C7FCCCC3-C588-FE88-1A33-0D9D51726DA1}"/>
              </a:ext>
            </a:extLst>
          </p:cNvPr>
          <p:cNvSpPr/>
          <p:nvPr/>
        </p:nvSpPr>
        <p:spPr>
          <a:xfrm>
            <a:off x="2381956" y="5414508"/>
            <a:ext cx="2500489" cy="543513"/>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Click “I Agr</a:t>
            </a:r>
            <a:r>
              <a:rPr lang="en-US" b="1" dirty="0">
                <a:solidFill>
                  <a:schemeClr val="tx1"/>
                </a:solidFill>
              </a:rPr>
              <a:t>ee” then sign</a:t>
            </a:r>
            <a:endParaRPr lang="en-US" sz="1800" b="1" dirty="0">
              <a:solidFill>
                <a:schemeClr val="tx1"/>
              </a:solidFill>
            </a:endParaRPr>
          </a:p>
        </p:txBody>
      </p:sp>
    </p:spTree>
    <p:extLst>
      <p:ext uri="{BB962C8B-B14F-4D97-AF65-F5344CB8AC3E}">
        <p14:creationId xmlns:p14="http://schemas.microsoft.com/office/powerpoint/2010/main" val="143053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corative element">
            <a:extLst>
              <a:ext uri="{FF2B5EF4-FFF2-40B4-BE49-F238E27FC236}">
                <a16:creationId xmlns:a16="http://schemas.microsoft.com/office/drawing/2014/main" id="{30590366-DFBE-9AE2-319C-2C2F48AE3DDF}"/>
              </a:ext>
              <a:ext uri="{C183D7F6-B498-43B3-948B-1728B52AA6E4}">
                <adec:decorative xmlns:adec="http://schemas.microsoft.com/office/drawing/2017/decorative" val="1"/>
              </a:ext>
            </a:extLst>
          </p:cNvPr>
          <p:cNvSpPr/>
          <p:nvPr/>
        </p:nvSpPr>
        <p:spPr>
          <a:xfrm>
            <a:off x="0" y="-8965"/>
            <a:ext cx="4059936" cy="6866965"/>
          </a:xfrm>
          <a:prstGeom prst="rect">
            <a:avLst/>
          </a:prstGeom>
          <a:solidFill>
            <a:srgbClr val="112E47"/>
          </a:solidFill>
          <a:ln w="12700">
            <a:noFill/>
            <a:miter lim="400000"/>
          </a:ln>
        </p:spPr>
        <p:txBody>
          <a:bodyPr lIns="0" tIns="0" rIns="0" bIns="0" rtlCol="0" anchor="ctr"/>
          <a:lstStyle/>
          <a:p>
            <a:pPr algn="l"/>
            <a:endParaRPr lang="en-US" sz="2400" b="0" dirty="0">
              <a:solidFill>
                <a:srgbClr val="000000"/>
              </a:solidFill>
              <a:latin typeface="Xfinity Brown" panose="02010504010101010104" pitchFamily="2" charset="77"/>
              <a:ea typeface="+mn-ea"/>
              <a:cs typeface="Xfinity Brown" panose="02010504010101010104" pitchFamily="2" charset="77"/>
              <a:sym typeface="Helvetica Neue Medium"/>
            </a:endParaRPr>
          </a:p>
        </p:txBody>
      </p:sp>
      <p:sp>
        <p:nvSpPr>
          <p:cNvPr id="3" name="Content Placeholder 2">
            <a:extLst>
              <a:ext uri="{FF2B5EF4-FFF2-40B4-BE49-F238E27FC236}">
                <a16:creationId xmlns:a16="http://schemas.microsoft.com/office/drawing/2014/main" id="{6FC977E5-B662-DC29-95C3-3688D4D5CDA1}"/>
              </a:ext>
            </a:extLst>
          </p:cNvPr>
          <p:cNvSpPr>
            <a:spLocks noGrp="1"/>
          </p:cNvSpPr>
          <p:nvPr>
            <p:ph idx="1"/>
          </p:nvPr>
        </p:nvSpPr>
        <p:spPr>
          <a:xfrm>
            <a:off x="4615064" y="318052"/>
            <a:ext cx="7140849" cy="6539948"/>
          </a:xfrm>
        </p:spPr>
        <p:txBody>
          <a:bodyPr vert="horz" lIns="91440" tIns="45720" rIns="91440" bIns="45720" rtlCol="0" anchor="t">
            <a:normAutofit fontScale="92500" lnSpcReduction="10000"/>
          </a:bodyPr>
          <a:lstStyle/>
          <a:p>
            <a:pPr marL="0" lvl="1" indent="0" defTabSz="412750">
              <a:lnSpc>
                <a:spcPct val="100000"/>
              </a:lnSpc>
              <a:spcBef>
                <a:spcPts val="0"/>
              </a:spcBef>
              <a:buNone/>
            </a:pPr>
            <a:r>
              <a:rPr lang="en-US" sz="4000" b="1" kern="0" dirty="0">
                <a:solidFill>
                  <a:schemeClr val="tx2"/>
                </a:solidFill>
                <a:latin typeface="Garamond" panose="02020404030301010803" pitchFamily="18" charset="0"/>
                <a:ea typeface="Zilla Slab" pitchFamily="2" charset="0"/>
              </a:rPr>
              <a:t>This presentation will go over the grant application process:</a:t>
            </a:r>
          </a:p>
          <a:p>
            <a:pPr marL="0" lvl="1" indent="0" defTabSz="412750">
              <a:lnSpc>
                <a:spcPct val="100000"/>
              </a:lnSpc>
              <a:spcBef>
                <a:spcPts val="0"/>
              </a:spcBef>
              <a:buNone/>
            </a:pPr>
            <a:endParaRPr lang="en-US" kern="0" dirty="0">
              <a:solidFill>
                <a:srgbClr val="000000"/>
              </a:solidFill>
              <a:latin typeface="Zilla Slab" pitchFamily="2" charset="0"/>
              <a:ea typeface="Zilla Slab" pitchFamily="2" charset="0"/>
            </a:endParaRPr>
          </a:p>
          <a:p>
            <a:pPr marL="342900" lvl="1" indent="-342900" defTabSz="412750">
              <a:lnSpc>
                <a:spcPct val="100000"/>
              </a:lnSpc>
              <a:spcBef>
                <a:spcPts val="0"/>
              </a:spcBef>
              <a:buFont typeface="Wingdings" panose="05000000000000000000" pitchFamily="2" charset="2"/>
              <a:buChar char="Ø"/>
            </a:pPr>
            <a:r>
              <a:rPr lang="en-US" kern="0" dirty="0">
                <a:solidFill>
                  <a:schemeClr val="tx2"/>
                </a:solidFill>
                <a:latin typeface="Tahoma" panose="020B0604030504040204" pitchFamily="34" charset="0"/>
                <a:ea typeface="Tahoma" panose="020B0604030504040204" pitchFamily="34" charset="0"/>
                <a:cs typeface="Tahoma" panose="020B0604030504040204" pitchFamily="34" charset="0"/>
                <a:hlinkClick r:id="rId3" action="ppaction://hlinksldjump">
                  <a:extLst>
                    <a:ext uri="{A12FA001-AC4F-418D-AE19-62706E023703}">
                      <ahyp:hlinkClr xmlns:ahyp="http://schemas.microsoft.com/office/drawing/2018/hyperlinkcolor" val="tx"/>
                    </a:ext>
                  </a:extLst>
                </a:hlinkClick>
              </a:rPr>
              <a:t>Create an Application in </a:t>
            </a:r>
            <a:r>
              <a:rPr lang="en-US" kern="0" dirty="0" err="1">
                <a:solidFill>
                  <a:schemeClr val="tx2"/>
                </a:solidFill>
                <a:latin typeface="Tahoma" panose="020B0604030504040204" pitchFamily="34" charset="0"/>
                <a:ea typeface="Tahoma" panose="020B0604030504040204" pitchFamily="34" charset="0"/>
                <a:cs typeface="Tahoma" panose="020B0604030504040204" pitchFamily="34" charset="0"/>
                <a:hlinkClick r:id="rId3" action="ppaction://hlinksldjump">
                  <a:extLst>
                    <a:ext uri="{A12FA001-AC4F-418D-AE19-62706E023703}">
                      <ahyp:hlinkClr xmlns:ahyp="http://schemas.microsoft.com/office/drawing/2018/hyperlinkcolor" val="tx"/>
                    </a:ext>
                  </a:extLst>
                </a:hlinkClick>
              </a:rPr>
              <a:t>Egrants</a:t>
            </a:r>
            <a:endParaRPr lang="en-US"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defTabSz="412750">
              <a:lnSpc>
                <a:spcPct val="100000"/>
              </a:lnSpc>
              <a:spcBef>
                <a:spcPts val="0"/>
              </a:spcBef>
              <a:buFont typeface="Wingdings" panose="05000000000000000000" pitchFamily="2" charset="2"/>
              <a:buChar char="Ø"/>
            </a:pPr>
            <a:endParaRPr lang="en-US"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defTabSz="412750">
              <a:lnSpc>
                <a:spcPct val="100000"/>
              </a:lnSpc>
              <a:spcBef>
                <a:spcPts val="0"/>
              </a:spcBef>
              <a:buFont typeface="Wingdings" panose="05000000000000000000" pitchFamily="2" charset="2"/>
              <a:buChar char="Ø"/>
            </a:pPr>
            <a:r>
              <a:rPr lang="en-US" kern="0" dirty="0">
                <a:solidFill>
                  <a:schemeClr val="tx2"/>
                </a:solidFill>
                <a:latin typeface="Tahoma" panose="020B0604030504040204" pitchFamily="34" charset="0"/>
                <a:ea typeface="Tahoma" panose="020B0604030504040204" pitchFamily="34" charset="0"/>
                <a:cs typeface="Tahoma" panose="020B0604030504040204" pitchFamily="34" charset="0"/>
                <a:hlinkClick r:id="rId4" action="ppaction://hlinksldjump">
                  <a:extLst>
                    <a:ext uri="{A12FA001-AC4F-418D-AE19-62706E023703}">
                      <ahyp:hlinkClr xmlns:ahyp="http://schemas.microsoft.com/office/drawing/2018/hyperlinkcolor" val="tx"/>
                    </a:ext>
                  </a:extLst>
                </a:hlinkClick>
              </a:rPr>
              <a:t>Completing the Main Summary</a:t>
            </a:r>
            <a:endParaRPr lang="en-US"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defTabSz="412750">
              <a:lnSpc>
                <a:spcPct val="100000"/>
              </a:lnSpc>
              <a:spcBef>
                <a:spcPts val="0"/>
              </a:spcBef>
              <a:buFont typeface="Wingdings" panose="05000000000000000000" pitchFamily="2" charset="2"/>
              <a:buChar char="Ø"/>
            </a:pPr>
            <a:endParaRPr lang="en-US"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defTabSz="412750">
              <a:lnSpc>
                <a:spcPct val="100000"/>
              </a:lnSpc>
              <a:spcBef>
                <a:spcPts val="0"/>
              </a:spcBef>
              <a:buFont typeface="Wingdings" panose="05000000000000000000" pitchFamily="2" charset="2"/>
              <a:buChar char="Ø"/>
            </a:pPr>
            <a:r>
              <a:rPr lang="en-US" kern="0" dirty="0">
                <a:solidFill>
                  <a:schemeClr val="tx2"/>
                </a:solidFill>
                <a:latin typeface="Tahoma" panose="020B0604030504040204" pitchFamily="34" charset="0"/>
                <a:ea typeface="Tahoma" panose="020B0604030504040204" pitchFamily="34" charset="0"/>
                <a:cs typeface="Tahoma" panose="020B0604030504040204" pitchFamily="34" charset="0"/>
                <a:hlinkClick r:id="rId5" action="ppaction://hlinksldjump">
                  <a:extLst>
                    <a:ext uri="{A12FA001-AC4F-418D-AE19-62706E023703}">
                      <ahyp:hlinkClr xmlns:ahyp="http://schemas.microsoft.com/office/drawing/2018/hyperlinkcolor" val="tx"/>
                    </a:ext>
                  </a:extLst>
                </a:hlinkClick>
              </a:rPr>
              <a:t>Budget Setup</a:t>
            </a:r>
            <a:endParaRPr lang="en-US"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defTabSz="412750">
              <a:lnSpc>
                <a:spcPct val="100000"/>
              </a:lnSpc>
              <a:spcBef>
                <a:spcPts val="0"/>
              </a:spcBef>
              <a:buFont typeface="Wingdings" panose="05000000000000000000" pitchFamily="2" charset="2"/>
              <a:buChar char="Ø"/>
            </a:pPr>
            <a:endParaRPr lang="en-US"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defTabSz="412750">
              <a:lnSpc>
                <a:spcPct val="100000"/>
              </a:lnSpc>
              <a:spcBef>
                <a:spcPts val="0"/>
              </a:spcBef>
              <a:buFont typeface="Wingdings" panose="05000000000000000000" pitchFamily="2" charset="2"/>
              <a:buChar char="Ø"/>
            </a:pPr>
            <a:r>
              <a:rPr lang="en-US" kern="0" dirty="0">
                <a:solidFill>
                  <a:schemeClr val="tx2"/>
                </a:solidFill>
                <a:latin typeface="Tahoma" panose="020B0604030504040204" pitchFamily="34" charset="0"/>
                <a:ea typeface="Tahoma" panose="020B0604030504040204" pitchFamily="34" charset="0"/>
                <a:cs typeface="Tahoma" panose="020B0604030504040204" pitchFamily="34" charset="0"/>
                <a:hlinkClick r:id="rId6" action="ppaction://hlinksldjump">
                  <a:extLst>
                    <a:ext uri="{A12FA001-AC4F-418D-AE19-62706E023703}">
                      <ahyp:hlinkClr xmlns:ahyp="http://schemas.microsoft.com/office/drawing/2018/hyperlinkcolor" val="tx"/>
                    </a:ext>
                  </a:extLst>
                </a:hlinkClick>
              </a:rPr>
              <a:t>Creating Your Budget</a:t>
            </a:r>
            <a:endParaRPr lang="en-US"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defTabSz="412750">
              <a:lnSpc>
                <a:spcPct val="100000"/>
              </a:lnSpc>
              <a:spcBef>
                <a:spcPts val="0"/>
              </a:spcBef>
              <a:buFont typeface="Wingdings" panose="05000000000000000000" pitchFamily="2" charset="2"/>
              <a:buChar char="Ø"/>
            </a:pPr>
            <a:endParaRPr lang="en-US"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defTabSz="412750">
              <a:lnSpc>
                <a:spcPct val="100000"/>
              </a:lnSpc>
              <a:spcBef>
                <a:spcPts val="0"/>
              </a:spcBef>
              <a:buFont typeface="Wingdings" panose="05000000000000000000" pitchFamily="2" charset="2"/>
              <a:buChar char="Ø"/>
            </a:pPr>
            <a:r>
              <a:rPr lang="en-US" kern="0" dirty="0">
                <a:solidFill>
                  <a:schemeClr val="tx2"/>
                </a:solidFill>
                <a:latin typeface="Tahoma" panose="020B0604030504040204" pitchFamily="34" charset="0"/>
                <a:ea typeface="Tahoma" panose="020B0604030504040204" pitchFamily="34" charset="0"/>
                <a:cs typeface="Tahoma" panose="020B0604030504040204" pitchFamily="34" charset="0"/>
                <a:hlinkClick r:id="rId7" action="ppaction://hlinksldjump">
                  <a:extLst>
                    <a:ext uri="{A12FA001-AC4F-418D-AE19-62706E023703}">
                      <ahyp:hlinkClr xmlns:ahyp="http://schemas.microsoft.com/office/drawing/2018/hyperlinkcolor" val="tx"/>
                    </a:ext>
                  </a:extLst>
                </a:hlinkClick>
              </a:rPr>
              <a:t>Authorized Signatories &amp; Application Submission</a:t>
            </a:r>
            <a:endParaRPr lang="en-US"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defTabSz="412750">
              <a:lnSpc>
                <a:spcPct val="100000"/>
              </a:lnSpc>
              <a:spcBef>
                <a:spcPts val="0"/>
              </a:spcBef>
              <a:buFont typeface="Wingdings" panose="05000000000000000000" pitchFamily="2" charset="2"/>
              <a:buChar char="Ø"/>
            </a:pPr>
            <a:endParaRPr lang="en-US"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defTabSz="412750">
              <a:lnSpc>
                <a:spcPct val="100000"/>
              </a:lnSpc>
              <a:spcBef>
                <a:spcPts val="0"/>
              </a:spcBef>
              <a:buFont typeface="Wingdings" panose="05000000000000000000" pitchFamily="2" charset="2"/>
              <a:buChar char="Ø"/>
            </a:pPr>
            <a:r>
              <a:rPr lang="en-US" kern="0" dirty="0">
                <a:solidFill>
                  <a:schemeClr val="tx2"/>
                </a:solidFill>
                <a:latin typeface="Tahoma" panose="020B0604030504040204" pitchFamily="34" charset="0"/>
                <a:ea typeface="Tahoma" panose="020B0604030504040204" pitchFamily="34" charset="0"/>
                <a:cs typeface="Tahoma" panose="020B0604030504040204" pitchFamily="34" charset="0"/>
                <a:hlinkClick r:id="rId8" action="ppaction://hlinksldjump">
                  <a:extLst>
                    <a:ext uri="{A12FA001-AC4F-418D-AE19-62706E023703}">
                      <ahyp:hlinkClr xmlns:ahyp="http://schemas.microsoft.com/office/drawing/2018/hyperlinkcolor" val="tx"/>
                    </a:ext>
                  </a:extLst>
                </a:hlinkClick>
              </a:rPr>
              <a:t>Viewing Your Application</a:t>
            </a:r>
            <a:endParaRPr lang="en-US"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defTabSz="412750">
              <a:lnSpc>
                <a:spcPct val="100000"/>
              </a:lnSpc>
              <a:spcBef>
                <a:spcPts val="0"/>
              </a:spcBef>
              <a:buFont typeface="Wingdings" panose="05000000000000000000" pitchFamily="2" charset="2"/>
              <a:buChar char="Ø"/>
            </a:pPr>
            <a:endParaRPr lang="en-US"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defTabSz="412750">
              <a:lnSpc>
                <a:spcPct val="100000"/>
              </a:lnSpc>
              <a:spcBef>
                <a:spcPts val="0"/>
              </a:spcBef>
              <a:buFont typeface="Wingdings" panose="05000000000000000000" pitchFamily="2" charset="2"/>
              <a:buChar char="Ø"/>
            </a:pPr>
            <a:r>
              <a:rPr lang="en-US" kern="0" dirty="0">
                <a:solidFill>
                  <a:schemeClr val="tx2"/>
                </a:solidFill>
                <a:latin typeface="Tahoma" panose="020B0604030504040204" pitchFamily="34" charset="0"/>
                <a:ea typeface="Tahoma" panose="020B0604030504040204" pitchFamily="34" charset="0"/>
                <a:cs typeface="Tahoma" panose="020B0604030504040204" pitchFamily="34" charset="0"/>
                <a:hlinkClick r:id="rId9" action="ppaction://hlinksldjump">
                  <a:extLst>
                    <a:ext uri="{A12FA001-AC4F-418D-AE19-62706E023703}">
                      <ahyp:hlinkClr xmlns:ahyp="http://schemas.microsoft.com/office/drawing/2018/hyperlinkcolor" val="tx"/>
                    </a:ext>
                  </a:extLst>
                </a:hlinkClick>
              </a:rPr>
              <a:t>Signing Your Application</a:t>
            </a:r>
            <a:endParaRPr lang="en-US"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defTabSz="412750">
              <a:lnSpc>
                <a:spcPct val="100000"/>
              </a:lnSpc>
              <a:spcBef>
                <a:spcPts val="0"/>
              </a:spcBef>
              <a:buFont typeface="Wingdings" panose="05000000000000000000" pitchFamily="2" charset="2"/>
              <a:buChar char="Ø"/>
            </a:pPr>
            <a:endParaRPr lang="en-US"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defTabSz="412750">
              <a:lnSpc>
                <a:spcPct val="100000"/>
              </a:lnSpc>
              <a:spcBef>
                <a:spcPts val="0"/>
              </a:spcBef>
              <a:buFont typeface="Wingdings" panose="05000000000000000000" pitchFamily="2" charset="2"/>
              <a:buChar char="Ø"/>
            </a:pPr>
            <a:r>
              <a:rPr lang="en-US" kern="0" dirty="0">
                <a:solidFill>
                  <a:schemeClr val="tx2"/>
                </a:solidFill>
                <a:latin typeface="Tahoma" panose="020B0604030504040204" pitchFamily="34" charset="0"/>
                <a:ea typeface="Tahoma" panose="020B0604030504040204" pitchFamily="34" charset="0"/>
                <a:cs typeface="Tahoma" panose="020B0604030504040204" pitchFamily="34" charset="0"/>
                <a:hlinkClick r:id="rId10" action="ppaction://hlinksldjump">
                  <a:extLst>
                    <a:ext uri="{A12FA001-AC4F-418D-AE19-62706E023703}">
                      <ahyp:hlinkClr xmlns:ahyp="http://schemas.microsoft.com/office/drawing/2018/hyperlinkcolor" val="tx"/>
                    </a:ext>
                  </a:extLst>
                </a:hlinkClick>
              </a:rPr>
              <a:t>Additional Resources</a:t>
            </a:r>
            <a:endParaRPr lang="en-US"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defTabSz="412750">
              <a:lnSpc>
                <a:spcPct val="100000"/>
              </a:lnSpc>
              <a:spcBef>
                <a:spcPts val="0"/>
              </a:spcBef>
              <a:buFont typeface="Wingdings" panose="05000000000000000000" pitchFamily="2" charset="2"/>
              <a:buChar char="Ø"/>
            </a:pPr>
            <a:endParaRPr lang="en-US"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defTabSz="412750">
              <a:lnSpc>
                <a:spcPct val="100000"/>
              </a:lnSpc>
              <a:spcBef>
                <a:spcPts val="0"/>
              </a:spcBef>
              <a:buFont typeface="Wingdings" panose="05000000000000000000" pitchFamily="2" charset="2"/>
              <a:buChar char="Ø"/>
            </a:pPr>
            <a:r>
              <a:rPr lang="en-US" kern="0" dirty="0">
                <a:solidFill>
                  <a:schemeClr val="tx2"/>
                </a:solidFill>
                <a:latin typeface="Tahoma" panose="020B0604030504040204" pitchFamily="34" charset="0"/>
                <a:ea typeface="Tahoma" panose="020B0604030504040204" pitchFamily="34" charset="0"/>
                <a:cs typeface="Tahoma" panose="020B0604030504040204" pitchFamily="34" charset="0"/>
                <a:hlinkClick r:id="rId11" action="ppaction://hlinksldjump">
                  <a:extLst>
                    <a:ext uri="{A12FA001-AC4F-418D-AE19-62706E023703}">
                      <ahyp:hlinkClr xmlns:ahyp="http://schemas.microsoft.com/office/drawing/2018/hyperlinkcolor" val="tx"/>
                    </a:ext>
                  </a:extLst>
                </a:hlinkClick>
              </a:rPr>
              <a:t>Questions</a:t>
            </a:r>
            <a:endParaRPr lang="en-US" kern="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defTabSz="412750">
              <a:lnSpc>
                <a:spcPct val="100000"/>
              </a:lnSpc>
              <a:spcBef>
                <a:spcPts val="0"/>
              </a:spcBef>
              <a:buFont typeface="Wingdings" panose="05000000000000000000" pitchFamily="2" charset="2"/>
              <a:buChar char="Ø"/>
            </a:pPr>
            <a:endParaRPr lang="en-US"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Header">
            <a:extLst>
              <a:ext uri="{FF2B5EF4-FFF2-40B4-BE49-F238E27FC236}">
                <a16:creationId xmlns:a16="http://schemas.microsoft.com/office/drawing/2014/main" id="{425C6339-3BA7-7489-CDB3-2191C32F6CDC}"/>
              </a:ext>
            </a:extLst>
          </p:cNvPr>
          <p:cNvSpPr txBox="1">
            <a:spLocks/>
          </p:cNvSpPr>
          <p:nvPr/>
        </p:nvSpPr>
        <p:spPr>
          <a:xfrm>
            <a:off x="438151" y="2978908"/>
            <a:ext cx="3183634" cy="8912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marR="0" indent="0" algn="ctr" defTabSz="412750" rtl="0" eaLnBrk="1" latinLnBrk="0" hangingPunct="1">
              <a:lnSpc>
                <a:spcPct val="100000"/>
              </a:lnSpc>
              <a:spcBef>
                <a:spcPts val="0"/>
              </a:spcBef>
              <a:spcAft>
                <a:spcPts val="0"/>
              </a:spcAft>
              <a:buClrTx/>
              <a:buSzTx/>
              <a:buFontTx/>
              <a:buNone/>
              <a:tabLst/>
              <a:defRPr sz="5600" b="0" i="0" u="none" strike="noStrike" kern="1200" cap="none" spc="0" baseline="0">
                <a:solidFill>
                  <a:srgbClr val="000000"/>
                </a:solidFill>
                <a:uFillTx/>
                <a:latin typeface="+mn-lt"/>
                <a:ea typeface="+mn-ea"/>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9pPr>
          </a:lstStyle>
          <a:p>
            <a:pPr algn="l">
              <a:defRPr/>
            </a:pPr>
            <a:r>
              <a:rPr lang="en-US" sz="5400" b="1" kern="0" dirty="0">
                <a:solidFill>
                  <a:schemeClr val="bg1"/>
                </a:solidFill>
                <a:latin typeface="Garamond"/>
                <a:ea typeface="Zilla Slab SemiBold" pitchFamily="2" charset="77"/>
              </a:rPr>
              <a:t>Welcome!</a:t>
            </a:r>
          </a:p>
        </p:txBody>
      </p:sp>
      <p:pic>
        <p:nvPicPr>
          <p:cNvPr id="2" name="Picture 1" descr="Icon&#10;&#10;Description automatically generated">
            <a:extLst>
              <a:ext uri="{FF2B5EF4-FFF2-40B4-BE49-F238E27FC236}">
                <a16:creationId xmlns:a16="http://schemas.microsoft.com/office/drawing/2014/main" id="{4961A680-28A7-9F75-FC58-5CB13EFD8D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spTree>
    <p:extLst>
      <p:ext uri="{BB962C8B-B14F-4D97-AF65-F5344CB8AC3E}">
        <p14:creationId xmlns:p14="http://schemas.microsoft.com/office/powerpoint/2010/main" val="1244635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corative element">
            <a:extLst>
              <a:ext uri="{FF2B5EF4-FFF2-40B4-BE49-F238E27FC236}">
                <a16:creationId xmlns:a16="http://schemas.microsoft.com/office/drawing/2014/main" id="{AA039BD7-269B-6621-7D20-118570EDD6C6}"/>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pic>
        <p:nvPicPr>
          <p:cNvPr id="2" name="Picture 1" descr="Icon&#10;&#10;Description automatically generated">
            <a:extLst>
              <a:ext uri="{FF2B5EF4-FFF2-40B4-BE49-F238E27FC236}">
                <a16:creationId xmlns:a16="http://schemas.microsoft.com/office/drawing/2014/main" id="{31672AD4-6117-6E84-9ABD-24C14DECA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sp>
        <p:nvSpPr>
          <p:cNvPr id="9" name="TextBox 8">
            <a:extLst>
              <a:ext uri="{FF2B5EF4-FFF2-40B4-BE49-F238E27FC236}">
                <a16:creationId xmlns:a16="http://schemas.microsoft.com/office/drawing/2014/main" id="{D7173E2F-0F60-E9D8-383D-E944883CC5F2}"/>
              </a:ext>
            </a:extLst>
          </p:cNvPr>
          <p:cNvSpPr txBox="1"/>
          <p:nvPr/>
        </p:nvSpPr>
        <p:spPr>
          <a:xfrm>
            <a:off x="838200" y="327375"/>
            <a:ext cx="10515600" cy="830997"/>
          </a:xfrm>
          <a:prstGeom prst="rect">
            <a:avLst/>
          </a:prstGeom>
          <a:noFill/>
        </p:spPr>
        <p:txBody>
          <a:bodyPr wrap="square" rtlCol="0">
            <a:spAutoFit/>
          </a:bodyPr>
          <a:lstStyle/>
          <a:p>
            <a:pPr algn="ctr"/>
            <a:r>
              <a:rPr lang="en-US" sz="4800" b="1" dirty="0">
                <a:solidFill>
                  <a:schemeClr val="bg1"/>
                </a:solidFill>
                <a:latin typeface="Garamond" panose="02020404030301010803" pitchFamily="18" charset="0"/>
              </a:rPr>
              <a:t>Additional Resources</a:t>
            </a:r>
          </a:p>
        </p:txBody>
      </p:sp>
      <p:sp>
        <p:nvSpPr>
          <p:cNvPr id="7" name="Rectangle 6">
            <a:extLst>
              <a:ext uri="{FF2B5EF4-FFF2-40B4-BE49-F238E27FC236}">
                <a16:creationId xmlns:a16="http://schemas.microsoft.com/office/drawing/2014/main" id="{938C68A6-E8F9-B8BF-71E7-6E1A27FA395B}"/>
              </a:ext>
            </a:extLst>
          </p:cNvPr>
          <p:cNvSpPr/>
          <p:nvPr/>
        </p:nvSpPr>
        <p:spPr>
          <a:xfrm>
            <a:off x="0" y="1371600"/>
            <a:ext cx="12192000" cy="608095"/>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For additional </a:t>
            </a:r>
            <a:r>
              <a:rPr lang="en-US" b="1" dirty="0">
                <a:solidFill>
                  <a:schemeClr val="tx1"/>
                </a:solidFill>
              </a:rPr>
              <a:t>a</a:t>
            </a:r>
            <a:r>
              <a:rPr lang="en-US" sz="1800" b="1" dirty="0">
                <a:solidFill>
                  <a:schemeClr val="tx1"/>
                </a:solidFill>
              </a:rPr>
              <a:t>pplication </a:t>
            </a:r>
            <a:r>
              <a:rPr lang="en-US" b="1" dirty="0">
                <a:solidFill>
                  <a:schemeClr val="tx1"/>
                </a:solidFill>
              </a:rPr>
              <a:t>g</a:t>
            </a:r>
            <a:r>
              <a:rPr lang="en-US" sz="1800" b="1" dirty="0">
                <a:solidFill>
                  <a:schemeClr val="tx1"/>
                </a:solidFill>
              </a:rPr>
              <a:t>uidance see the resources below</a:t>
            </a:r>
          </a:p>
        </p:txBody>
      </p:sp>
      <p:sp>
        <p:nvSpPr>
          <p:cNvPr id="13" name="TextBox 12">
            <a:extLst>
              <a:ext uri="{FF2B5EF4-FFF2-40B4-BE49-F238E27FC236}">
                <a16:creationId xmlns:a16="http://schemas.microsoft.com/office/drawing/2014/main" id="{9F6472CF-D05F-91AA-85C6-8C2738A87DF4}"/>
              </a:ext>
            </a:extLst>
          </p:cNvPr>
          <p:cNvSpPr txBox="1"/>
          <p:nvPr/>
        </p:nvSpPr>
        <p:spPr>
          <a:xfrm>
            <a:off x="3251200" y="2382832"/>
            <a:ext cx="6096000" cy="369332"/>
          </a:xfrm>
          <a:prstGeom prst="rect">
            <a:avLst/>
          </a:prstGeom>
          <a:noFill/>
        </p:spPr>
        <p:txBody>
          <a:bodyPr wrap="square">
            <a:spAutoFit/>
          </a:bodyPr>
          <a:lstStyle/>
          <a:p>
            <a:r>
              <a:rPr lang="en-US" sz="1800" u="sng" dirty="0">
                <a:solidFill>
                  <a:schemeClr val="tx2"/>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Executive Summary Walkthrough</a:t>
            </a:r>
            <a:endParaRPr lang="en-US" dirty="0">
              <a:solidFill>
                <a:schemeClr val="tx2"/>
              </a:solidFill>
            </a:endParaRPr>
          </a:p>
        </p:txBody>
      </p:sp>
      <p:sp>
        <p:nvSpPr>
          <p:cNvPr id="16" name="TextBox 15">
            <a:extLst>
              <a:ext uri="{FF2B5EF4-FFF2-40B4-BE49-F238E27FC236}">
                <a16:creationId xmlns:a16="http://schemas.microsoft.com/office/drawing/2014/main" id="{5C749545-83FD-9B8A-01FD-6B8596F23AFB}"/>
              </a:ext>
            </a:extLst>
          </p:cNvPr>
          <p:cNvSpPr txBox="1"/>
          <p:nvPr/>
        </p:nvSpPr>
        <p:spPr>
          <a:xfrm>
            <a:off x="3251200" y="2990927"/>
            <a:ext cx="6096000" cy="369332"/>
          </a:xfrm>
          <a:prstGeom prst="rect">
            <a:avLst/>
          </a:prstGeom>
          <a:noFill/>
        </p:spPr>
        <p:txBody>
          <a:bodyPr wrap="square">
            <a:spAutoFit/>
          </a:bodyPr>
          <a:lstStyle/>
          <a:p>
            <a:r>
              <a:rPr lang="en-US" sz="1800" u="sng" dirty="0">
                <a:solidFill>
                  <a:schemeClr val="tx2"/>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Procurement Details Walkthrough</a:t>
            </a:r>
            <a:endParaRPr lang="en-US" dirty="0">
              <a:solidFill>
                <a:schemeClr val="tx2"/>
              </a:solidFill>
            </a:endParaRPr>
          </a:p>
        </p:txBody>
      </p:sp>
      <p:sp>
        <p:nvSpPr>
          <p:cNvPr id="18" name="TextBox 17">
            <a:extLst>
              <a:ext uri="{FF2B5EF4-FFF2-40B4-BE49-F238E27FC236}">
                <a16:creationId xmlns:a16="http://schemas.microsoft.com/office/drawing/2014/main" id="{9D5BC3D5-E0AA-AE37-F617-7DCA2DDE3B17}"/>
              </a:ext>
            </a:extLst>
          </p:cNvPr>
          <p:cNvSpPr txBox="1"/>
          <p:nvPr/>
        </p:nvSpPr>
        <p:spPr>
          <a:xfrm>
            <a:off x="3251200" y="3540764"/>
            <a:ext cx="6096000" cy="369332"/>
          </a:xfrm>
          <a:prstGeom prst="rect">
            <a:avLst/>
          </a:prstGeom>
          <a:noFill/>
        </p:spPr>
        <p:txBody>
          <a:bodyPr wrap="square">
            <a:spAutoFit/>
          </a:bodyPr>
          <a:lstStyle/>
          <a:p>
            <a:r>
              <a:rPr lang="en-US" sz="1800" u="sng" dirty="0">
                <a:solidFill>
                  <a:schemeClr val="tx2"/>
                </a:solidFill>
                <a:effectLst/>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Fiscal Accountability </a:t>
            </a:r>
            <a:r>
              <a:rPr lang="en-US" u="sng" dirty="0">
                <a:solidFill>
                  <a:schemeClr val="tx2"/>
                </a:solidFill>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W</a:t>
            </a:r>
            <a:r>
              <a:rPr lang="en-US" sz="1800" u="sng" dirty="0">
                <a:solidFill>
                  <a:schemeClr val="tx2"/>
                </a:solidFill>
                <a:effectLst/>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alkthrough</a:t>
            </a:r>
            <a:endParaRPr lang="en-US" dirty="0">
              <a:solidFill>
                <a:schemeClr val="tx2"/>
              </a:solidFill>
            </a:endParaRPr>
          </a:p>
        </p:txBody>
      </p:sp>
      <p:sp>
        <p:nvSpPr>
          <p:cNvPr id="20" name="TextBox 19">
            <a:extLst>
              <a:ext uri="{FF2B5EF4-FFF2-40B4-BE49-F238E27FC236}">
                <a16:creationId xmlns:a16="http://schemas.microsoft.com/office/drawing/2014/main" id="{4F019F84-EC37-4B71-288F-84DDD5448E5F}"/>
              </a:ext>
            </a:extLst>
          </p:cNvPr>
          <p:cNvSpPr txBox="1"/>
          <p:nvPr/>
        </p:nvSpPr>
        <p:spPr>
          <a:xfrm>
            <a:off x="3251200" y="4090601"/>
            <a:ext cx="6096000" cy="369332"/>
          </a:xfrm>
          <a:prstGeom prst="rect">
            <a:avLst/>
          </a:prstGeom>
          <a:noFill/>
        </p:spPr>
        <p:txBody>
          <a:bodyPr wrap="square">
            <a:spAutoFit/>
          </a:bodyPr>
          <a:lstStyle/>
          <a:p>
            <a:r>
              <a:rPr lang="en-US" sz="1800" u="sng" dirty="0">
                <a:solidFill>
                  <a:schemeClr val="tx2"/>
                </a:solidFill>
                <a:effectLst/>
                <a:latin typeface="Calibri" panose="020F050202020403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Approval</a:t>
            </a:r>
            <a:r>
              <a:rPr lang="en-US" sz="1800" u="sng" dirty="0">
                <a:solidFill>
                  <a:srgbClr val="3EBBF0"/>
                </a:solidFill>
                <a:effectLst/>
                <a:latin typeface="Calibri" panose="020F050202020403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 </a:t>
            </a:r>
            <a:r>
              <a:rPr lang="en-US" sz="1800" u="sng" dirty="0">
                <a:solidFill>
                  <a:schemeClr val="tx2"/>
                </a:solidFill>
                <a:effectLst/>
                <a:latin typeface="Calibri" panose="020F050202020403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Checklist Walkthrough</a:t>
            </a:r>
            <a:endParaRPr lang="en-US" dirty="0">
              <a:solidFill>
                <a:schemeClr val="tx2"/>
              </a:solidFill>
            </a:endParaRPr>
          </a:p>
        </p:txBody>
      </p:sp>
      <p:sp>
        <p:nvSpPr>
          <p:cNvPr id="22" name="TextBox 21">
            <a:extLst>
              <a:ext uri="{FF2B5EF4-FFF2-40B4-BE49-F238E27FC236}">
                <a16:creationId xmlns:a16="http://schemas.microsoft.com/office/drawing/2014/main" id="{D6FA3E51-9F67-BB7D-F144-48EB598FF379}"/>
              </a:ext>
            </a:extLst>
          </p:cNvPr>
          <p:cNvSpPr txBox="1"/>
          <p:nvPr/>
        </p:nvSpPr>
        <p:spPr>
          <a:xfrm>
            <a:off x="3251200" y="4640438"/>
            <a:ext cx="6096000" cy="369332"/>
          </a:xfrm>
          <a:prstGeom prst="rect">
            <a:avLst/>
          </a:prstGeom>
          <a:noFill/>
        </p:spPr>
        <p:txBody>
          <a:bodyPr wrap="square">
            <a:spAutoFit/>
          </a:bodyPr>
          <a:lstStyle/>
          <a:p>
            <a:r>
              <a:rPr lang="en-US" sz="1800" u="sng" dirty="0">
                <a:solidFill>
                  <a:schemeClr val="tx2"/>
                </a:solidFill>
                <a:effectLst/>
                <a:latin typeface="Calibri" panose="020F0502020204030204" pitchFamily="34" charset="0"/>
                <a:ea typeface="Calibri" panose="020F0502020204030204" pitchFamily="34" charset="0"/>
                <a:hlinkClick r:id="rId8">
                  <a:extLst>
                    <a:ext uri="{A12FA001-AC4F-418D-AE19-62706E023703}">
                      <ahyp:hlinkClr xmlns:ahyp="http://schemas.microsoft.com/office/drawing/2018/hyperlinkcolor" val="tx"/>
                    </a:ext>
                  </a:extLst>
                </a:hlinkClick>
              </a:rPr>
              <a:t>Federal Transparency Act section Walkthrough</a:t>
            </a:r>
            <a:endParaRPr lang="en-US" dirty="0">
              <a:solidFill>
                <a:schemeClr val="tx2"/>
              </a:solidFill>
            </a:endParaRPr>
          </a:p>
        </p:txBody>
      </p:sp>
      <p:sp>
        <p:nvSpPr>
          <p:cNvPr id="24" name="TextBox 23">
            <a:extLst>
              <a:ext uri="{FF2B5EF4-FFF2-40B4-BE49-F238E27FC236}">
                <a16:creationId xmlns:a16="http://schemas.microsoft.com/office/drawing/2014/main" id="{B75FE003-D911-FC4D-4093-7EFA21B0A95B}"/>
              </a:ext>
            </a:extLst>
          </p:cNvPr>
          <p:cNvSpPr txBox="1"/>
          <p:nvPr/>
        </p:nvSpPr>
        <p:spPr>
          <a:xfrm>
            <a:off x="3251200" y="5159824"/>
            <a:ext cx="6096000" cy="369332"/>
          </a:xfrm>
          <a:prstGeom prst="rect">
            <a:avLst/>
          </a:prstGeom>
          <a:noFill/>
        </p:spPr>
        <p:txBody>
          <a:bodyPr wrap="square">
            <a:spAutoFit/>
          </a:bodyPr>
          <a:lstStyle/>
          <a:p>
            <a:r>
              <a:rPr lang="en-US" sz="1800" u="sng" dirty="0">
                <a:solidFill>
                  <a:schemeClr val="tx2"/>
                </a:solidFill>
                <a:effectLst/>
                <a:latin typeface="Calibri" panose="020F0502020204030204" pitchFamily="34" charset="0"/>
                <a:ea typeface="Calibri" panose="020F0502020204030204" pitchFamily="34" charset="0"/>
                <a:hlinkClick r:id="rId9">
                  <a:extLst>
                    <a:ext uri="{A12FA001-AC4F-418D-AE19-62706E023703}">
                      <ahyp:hlinkClr xmlns:ahyp="http://schemas.microsoft.com/office/drawing/2018/hyperlinkcolor" val="tx"/>
                    </a:ext>
                  </a:extLst>
                </a:hlinkClick>
              </a:rPr>
              <a:t>Nonprofit Agency Checklist</a:t>
            </a:r>
            <a:endParaRPr lang="en-US" dirty="0">
              <a:solidFill>
                <a:schemeClr val="tx2"/>
              </a:solidFill>
            </a:endParaRPr>
          </a:p>
        </p:txBody>
      </p:sp>
    </p:spTree>
    <p:extLst>
      <p:ext uri="{BB962C8B-B14F-4D97-AF65-F5344CB8AC3E}">
        <p14:creationId xmlns:p14="http://schemas.microsoft.com/office/powerpoint/2010/main" val="964626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corative element">
            <a:extLst>
              <a:ext uri="{FF2B5EF4-FFF2-40B4-BE49-F238E27FC236}">
                <a16:creationId xmlns:a16="http://schemas.microsoft.com/office/drawing/2014/main" id="{AA039BD7-269B-6621-7D20-118570EDD6C6}"/>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sp>
        <p:nvSpPr>
          <p:cNvPr id="10" name="Header">
            <a:extLst>
              <a:ext uri="{FF2B5EF4-FFF2-40B4-BE49-F238E27FC236}">
                <a16:creationId xmlns:a16="http://schemas.microsoft.com/office/drawing/2014/main" id="{841F79DC-8FDD-B87E-64AC-10571E85DBD5}"/>
              </a:ext>
            </a:extLst>
          </p:cNvPr>
          <p:cNvSpPr txBox="1">
            <a:spLocks/>
          </p:cNvSpPr>
          <p:nvPr/>
        </p:nvSpPr>
        <p:spPr>
          <a:xfrm>
            <a:off x="247449" y="2386628"/>
            <a:ext cx="3702251" cy="20757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marR="0" indent="0" algn="ctr" defTabSz="412750" rtl="0" eaLnBrk="1" latinLnBrk="0" hangingPunct="1">
              <a:lnSpc>
                <a:spcPct val="100000"/>
              </a:lnSpc>
              <a:spcBef>
                <a:spcPts val="0"/>
              </a:spcBef>
              <a:spcAft>
                <a:spcPts val="0"/>
              </a:spcAft>
              <a:buClrTx/>
              <a:buSzTx/>
              <a:buFontTx/>
              <a:buNone/>
              <a:tabLst/>
              <a:defRPr sz="5600" b="0" i="0" u="none" strike="noStrike" kern="1200" cap="none" spc="0" baseline="0">
                <a:solidFill>
                  <a:srgbClr val="000000"/>
                </a:solidFill>
                <a:uFillTx/>
                <a:latin typeface="+mn-lt"/>
                <a:ea typeface="+mn-ea"/>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9pPr>
          </a:lstStyle>
          <a:p>
            <a:pPr algn="l">
              <a:defRPr/>
            </a:pPr>
            <a:r>
              <a:rPr lang="en-US" sz="5400" b="1" kern="0" dirty="0">
                <a:solidFill>
                  <a:schemeClr val="bg1"/>
                </a:solidFill>
                <a:latin typeface="Garamond"/>
                <a:ea typeface="Zilla Slab SemiBold" pitchFamily="2" charset="77"/>
              </a:rPr>
              <a:t>How does the signatory sign the grant</a:t>
            </a:r>
          </a:p>
        </p:txBody>
      </p:sp>
      <p:pic>
        <p:nvPicPr>
          <p:cNvPr id="2" name="Picture 1" descr="Icon&#10;&#10;Description automatically generated">
            <a:extLst>
              <a:ext uri="{FF2B5EF4-FFF2-40B4-BE49-F238E27FC236}">
                <a16:creationId xmlns:a16="http://schemas.microsoft.com/office/drawing/2014/main" id="{31672AD4-6117-6E84-9ABD-24C14DECA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sp>
        <p:nvSpPr>
          <p:cNvPr id="9" name="TextBox 8">
            <a:extLst>
              <a:ext uri="{FF2B5EF4-FFF2-40B4-BE49-F238E27FC236}">
                <a16:creationId xmlns:a16="http://schemas.microsoft.com/office/drawing/2014/main" id="{D7173E2F-0F60-E9D8-383D-E944883CC5F2}"/>
              </a:ext>
            </a:extLst>
          </p:cNvPr>
          <p:cNvSpPr txBox="1"/>
          <p:nvPr/>
        </p:nvSpPr>
        <p:spPr>
          <a:xfrm>
            <a:off x="838200" y="327375"/>
            <a:ext cx="10515600" cy="830997"/>
          </a:xfrm>
          <a:prstGeom prst="rect">
            <a:avLst/>
          </a:prstGeom>
          <a:noFill/>
        </p:spPr>
        <p:txBody>
          <a:bodyPr wrap="square" rtlCol="0">
            <a:spAutoFit/>
          </a:bodyPr>
          <a:lstStyle/>
          <a:p>
            <a:pPr algn="ctr"/>
            <a:r>
              <a:rPr lang="en-US" sz="4800" b="1" dirty="0">
                <a:solidFill>
                  <a:schemeClr val="bg1"/>
                </a:solidFill>
                <a:latin typeface="Garamond" panose="02020404030301010803" pitchFamily="18" charset="0"/>
              </a:rPr>
              <a:t>Questions?</a:t>
            </a:r>
          </a:p>
        </p:txBody>
      </p:sp>
      <p:sp>
        <p:nvSpPr>
          <p:cNvPr id="5" name="Content Placeholder 4">
            <a:extLst>
              <a:ext uri="{FF2B5EF4-FFF2-40B4-BE49-F238E27FC236}">
                <a16:creationId xmlns:a16="http://schemas.microsoft.com/office/drawing/2014/main" id="{7137F6BA-DE02-522C-BE9B-DF4DDDCCABBB}"/>
              </a:ext>
            </a:extLst>
          </p:cNvPr>
          <p:cNvSpPr>
            <a:spLocks noGrp="1"/>
          </p:cNvSpPr>
          <p:nvPr>
            <p:ph idx="1"/>
          </p:nvPr>
        </p:nvSpPr>
        <p:spPr>
          <a:xfrm>
            <a:off x="2565400" y="2502958"/>
            <a:ext cx="8365836" cy="2636781"/>
          </a:xfrm>
        </p:spPr>
        <p:txBody>
          <a:bodyPr>
            <a:normAutofit fontScale="77500" lnSpcReduction="20000"/>
          </a:bodyPr>
          <a:lstStyle/>
          <a:p>
            <a:pPr marL="0" indent="0">
              <a:buNone/>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EGRANTS Support</a:t>
            </a:r>
            <a:endParaRPr lang="en-US"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err="1">
                <a:solidFill>
                  <a:schemeClr val="tx2"/>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Egrants</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 Electronic Signature Access Request Instructions (PDF)</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err="1">
                <a:solidFill>
                  <a:schemeClr val="tx2"/>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Egrants</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 Electronic Signature Acc​</a:t>
            </a:r>
            <a:r>
              <a:rPr lang="en-US" dirty="0" err="1">
                <a:solidFill>
                  <a:schemeClr val="tx2"/>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ess</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 Request Form (PDF)</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Graphic 7" descr="Internet with solid fill">
            <a:extLst>
              <a:ext uri="{FF2B5EF4-FFF2-40B4-BE49-F238E27FC236}">
                <a16:creationId xmlns:a16="http://schemas.microsoft.com/office/drawing/2014/main" id="{80ED0A1D-E51C-9CE7-1093-91732CDBBB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41374" y="2185248"/>
            <a:ext cx="914400" cy="914400"/>
          </a:xfrm>
          <a:prstGeom prst="rect">
            <a:avLst/>
          </a:prstGeom>
        </p:spPr>
      </p:pic>
      <p:pic>
        <p:nvPicPr>
          <p:cNvPr id="12" name="Graphic 11" descr="Signature with solid fill">
            <a:extLst>
              <a:ext uri="{FF2B5EF4-FFF2-40B4-BE49-F238E27FC236}">
                <a16:creationId xmlns:a16="http://schemas.microsoft.com/office/drawing/2014/main" id="{1920CBFD-F08D-E652-A8A4-74B0C148C1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12585" y="3331945"/>
            <a:ext cx="852815" cy="852815"/>
          </a:xfrm>
          <a:prstGeom prst="rect">
            <a:avLst/>
          </a:prstGeom>
        </p:spPr>
      </p:pic>
      <p:pic>
        <p:nvPicPr>
          <p:cNvPr id="14" name="Graphic 13" descr="Contract with solid fill">
            <a:extLst>
              <a:ext uri="{FF2B5EF4-FFF2-40B4-BE49-F238E27FC236}">
                <a16:creationId xmlns:a16="http://schemas.microsoft.com/office/drawing/2014/main" id="{F69B6810-C82B-DE26-36F0-5728189376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41374" y="4374665"/>
            <a:ext cx="852815" cy="852815"/>
          </a:xfrm>
          <a:prstGeom prst="rect">
            <a:avLst/>
          </a:prstGeom>
        </p:spPr>
      </p:pic>
    </p:spTree>
    <p:extLst>
      <p:ext uri="{BB962C8B-B14F-4D97-AF65-F5344CB8AC3E}">
        <p14:creationId xmlns:p14="http://schemas.microsoft.com/office/powerpoint/2010/main" val="49875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Decorative element">
            <a:extLst>
              <a:ext uri="{FF2B5EF4-FFF2-40B4-BE49-F238E27FC236}">
                <a16:creationId xmlns:a16="http://schemas.microsoft.com/office/drawing/2014/main" id="{25B50DC3-5ECD-0546-8109-547D50A70D1F}"/>
              </a:ext>
              <a:ext uri="{C183D7F6-B498-43B3-948B-1728B52AA6E4}">
                <adec:decorative xmlns:adec="http://schemas.microsoft.com/office/drawing/2017/decorative" val="1"/>
              </a:ext>
            </a:extLst>
          </p:cNvPr>
          <p:cNvSpPr/>
          <p:nvPr/>
        </p:nvSpPr>
        <p:spPr>
          <a:xfrm>
            <a:off x="0" y="-8964"/>
            <a:ext cx="12192000" cy="68669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sp>
        <p:nvSpPr>
          <p:cNvPr id="4" name="Header">
            <a:extLst>
              <a:ext uri="{FF2B5EF4-FFF2-40B4-BE49-F238E27FC236}">
                <a16:creationId xmlns:a16="http://schemas.microsoft.com/office/drawing/2014/main" id="{E3CC46B2-7B91-1F65-F826-1BACDAECB266}"/>
              </a:ext>
            </a:extLst>
          </p:cNvPr>
          <p:cNvSpPr>
            <a:spLocks noGrp="1"/>
          </p:cNvSpPr>
          <p:nvPr>
            <p:ph type="title"/>
          </p:nvPr>
        </p:nvSpPr>
        <p:spPr>
          <a:xfrm>
            <a:off x="0" y="3429000"/>
            <a:ext cx="12192000" cy="1168048"/>
          </a:xfrm>
        </p:spPr>
        <p:txBody>
          <a:bodyPr>
            <a:normAutofit/>
          </a:bodyPr>
          <a:lstStyle/>
          <a:p>
            <a:pPr algn="ctr"/>
            <a:r>
              <a:rPr lang="en-US" sz="8800" dirty="0">
                <a:latin typeface="Garamond"/>
                <a:ea typeface="Zilla Slab" pitchFamily="2" charset="77"/>
              </a:rPr>
              <a:t>Thank you!</a:t>
            </a:r>
            <a:endParaRPr lang="en-US" sz="8800" dirty="0">
              <a:latin typeface="Plus Jakarta Sans"/>
              <a:ea typeface="Zilla Slab" pitchFamily="2" charset="77"/>
            </a:endParaRPr>
          </a:p>
        </p:txBody>
      </p:sp>
      <p:sp>
        <p:nvSpPr>
          <p:cNvPr id="3" name="Oval 2">
            <a:extLst>
              <a:ext uri="{FF2B5EF4-FFF2-40B4-BE49-F238E27FC236}">
                <a16:creationId xmlns:a16="http://schemas.microsoft.com/office/drawing/2014/main" id="{318329C2-C97C-4D41-0042-CFE0CAE7627A}"/>
              </a:ext>
            </a:extLst>
          </p:cNvPr>
          <p:cNvSpPr/>
          <p:nvPr/>
        </p:nvSpPr>
        <p:spPr>
          <a:xfrm>
            <a:off x="5498591" y="1560576"/>
            <a:ext cx="1365505" cy="135331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1AED7137-B12C-5D18-EA83-616BB1B5A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081" y="1792640"/>
            <a:ext cx="908081" cy="852837"/>
          </a:xfrm>
          <a:prstGeom prst="rect">
            <a:avLst/>
          </a:prstGeom>
        </p:spPr>
      </p:pic>
    </p:spTree>
    <p:extLst>
      <p:ext uri="{BB962C8B-B14F-4D97-AF65-F5344CB8AC3E}">
        <p14:creationId xmlns:p14="http://schemas.microsoft.com/office/powerpoint/2010/main" val="193164910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element">
            <a:extLst>
              <a:ext uri="{FF2B5EF4-FFF2-40B4-BE49-F238E27FC236}">
                <a16:creationId xmlns:a16="http://schemas.microsoft.com/office/drawing/2014/main" id="{62597EEF-E0C6-BA30-EFE8-D5AD76D87986}"/>
              </a:ext>
              <a:ext uri="{C183D7F6-B498-43B3-948B-1728B52AA6E4}">
                <adec:decorative xmlns:adec="http://schemas.microsoft.com/office/drawing/2017/decorative" val="1"/>
              </a:ext>
            </a:extLst>
          </p:cNvPr>
          <p:cNvSpPr/>
          <p:nvPr/>
        </p:nvSpPr>
        <p:spPr>
          <a:xfrm>
            <a:off x="0" y="-8964"/>
            <a:ext cx="12192000" cy="1834590"/>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sp>
        <p:nvSpPr>
          <p:cNvPr id="2" name="Title 1"/>
          <p:cNvSpPr>
            <a:spLocks noGrp="1"/>
          </p:cNvSpPr>
          <p:nvPr>
            <p:ph type="title"/>
          </p:nvPr>
        </p:nvSpPr>
        <p:spPr>
          <a:xfrm>
            <a:off x="1463165" y="307946"/>
            <a:ext cx="10197494" cy="1099457"/>
          </a:xfrm>
        </p:spPr>
        <p:txBody>
          <a:bodyPr>
            <a:normAutofit/>
          </a:bodyPr>
          <a:lstStyle/>
          <a:p>
            <a:pPr algn="ctr"/>
            <a:r>
              <a:rPr lang="en-US" b="1" dirty="0">
                <a:solidFill>
                  <a:schemeClr val="bg1"/>
                </a:solidFill>
                <a:latin typeface="Garamond" panose="02020404030301010803" pitchFamily="18" charset="0"/>
              </a:rPr>
              <a:t>Creating an Application in </a:t>
            </a:r>
            <a:r>
              <a:rPr lang="en-US" b="1" dirty="0" err="1">
                <a:solidFill>
                  <a:schemeClr val="bg1"/>
                </a:solidFill>
                <a:latin typeface="Garamond" panose="02020404030301010803" pitchFamily="18" charset="0"/>
              </a:rPr>
              <a:t>Egrants</a:t>
            </a:r>
            <a:r>
              <a:rPr lang="en-US" b="1" dirty="0">
                <a:solidFill>
                  <a:schemeClr val="bg1"/>
                </a:solidFill>
                <a:latin typeface="Garamond" panose="02020404030301010803" pitchFamily="18" charset="0"/>
              </a:rPr>
              <a:t>	</a:t>
            </a:r>
          </a:p>
        </p:txBody>
      </p:sp>
      <p:pic>
        <p:nvPicPr>
          <p:cNvPr id="11" name="Picture 10" descr="Icon&#10;&#10;Description automatically generated">
            <a:extLst>
              <a:ext uri="{FF2B5EF4-FFF2-40B4-BE49-F238E27FC236}">
                <a16:creationId xmlns:a16="http://schemas.microsoft.com/office/drawing/2014/main" id="{D3979496-82EC-5AA8-7599-8C8A8D2B4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sp>
        <p:nvSpPr>
          <p:cNvPr id="13" name="Rectangle 12">
            <a:extLst>
              <a:ext uri="{FF2B5EF4-FFF2-40B4-BE49-F238E27FC236}">
                <a16:creationId xmlns:a16="http://schemas.microsoft.com/office/drawing/2014/main" id="{DF4DCA39-44B6-1D8D-BD0E-821C1070CAA1}"/>
              </a:ext>
            </a:extLst>
          </p:cNvPr>
          <p:cNvSpPr/>
          <p:nvPr/>
        </p:nvSpPr>
        <p:spPr>
          <a:xfrm>
            <a:off x="4267200" y="5847644"/>
            <a:ext cx="496711" cy="180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D3DCADE-911D-C9D5-D4A2-89C1C85BDA51}"/>
              </a:ext>
            </a:extLst>
          </p:cNvPr>
          <p:cNvPicPr>
            <a:picLocks noChangeAspect="1"/>
          </p:cNvPicPr>
          <p:nvPr/>
        </p:nvPicPr>
        <p:blipFill>
          <a:blip r:embed="rId4"/>
          <a:stretch>
            <a:fillRect/>
          </a:stretch>
        </p:blipFill>
        <p:spPr>
          <a:xfrm>
            <a:off x="149455" y="1891494"/>
            <a:ext cx="9352263" cy="4413955"/>
          </a:xfrm>
          <a:prstGeom prst="rect">
            <a:avLst/>
          </a:prstGeom>
        </p:spPr>
      </p:pic>
      <p:sp>
        <p:nvSpPr>
          <p:cNvPr id="4" name="Rectangle 3">
            <a:extLst>
              <a:ext uri="{FF2B5EF4-FFF2-40B4-BE49-F238E27FC236}">
                <a16:creationId xmlns:a16="http://schemas.microsoft.com/office/drawing/2014/main" id="{58EF1B95-EDB5-4170-CB11-0BFA73238752}"/>
              </a:ext>
            </a:extLst>
          </p:cNvPr>
          <p:cNvSpPr/>
          <p:nvPr/>
        </p:nvSpPr>
        <p:spPr>
          <a:xfrm>
            <a:off x="149455" y="6020450"/>
            <a:ext cx="3505060" cy="2709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8261D84-34C5-666A-F4E8-7FA47A72A7E2}"/>
              </a:ext>
            </a:extLst>
          </p:cNvPr>
          <p:cNvSpPr txBox="1"/>
          <p:nvPr/>
        </p:nvSpPr>
        <p:spPr>
          <a:xfrm>
            <a:off x="5057426" y="6256416"/>
            <a:ext cx="3727622" cy="369332"/>
          </a:xfrm>
          <a:prstGeom prst="rect">
            <a:avLst/>
          </a:prstGeom>
          <a:noFill/>
        </p:spPr>
        <p:txBody>
          <a:bodyPr wrap="square">
            <a:spAutoFit/>
          </a:bodyPr>
          <a:lstStyle/>
          <a:p>
            <a:r>
              <a:rPr lang="en-US" b="1" dirty="0">
                <a:solidFill>
                  <a:schemeClr val="tx2"/>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EGrants</a:t>
            </a: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14" name="Graphic 13" descr="Internet outline">
            <a:extLst>
              <a:ext uri="{FF2B5EF4-FFF2-40B4-BE49-F238E27FC236}">
                <a16:creationId xmlns:a16="http://schemas.microsoft.com/office/drawing/2014/main" id="{63B2E831-3C38-5764-15D5-CF00B46087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58355" y="5978439"/>
            <a:ext cx="914400" cy="914400"/>
          </a:xfrm>
          <a:prstGeom prst="rect">
            <a:avLst/>
          </a:prstGeom>
        </p:spPr>
      </p:pic>
      <p:sp>
        <p:nvSpPr>
          <p:cNvPr id="6" name="Rectangle 5">
            <a:extLst>
              <a:ext uri="{FF2B5EF4-FFF2-40B4-BE49-F238E27FC236}">
                <a16:creationId xmlns:a16="http://schemas.microsoft.com/office/drawing/2014/main" id="{BD48AA06-E9CC-ADC1-15B8-76D6809D3C20}"/>
              </a:ext>
            </a:extLst>
          </p:cNvPr>
          <p:cNvSpPr/>
          <p:nvPr/>
        </p:nvSpPr>
        <p:spPr>
          <a:xfrm>
            <a:off x="6207279" y="4006087"/>
            <a:ext cx="4844543" cy="1662939"/>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Log into the </a:t>
            </a:r>
            <a:r>
              <a:rPr lang="en-US" b="1" dirty="0" err="1">
                <a:solidFill>
                  <a:schemeClr val="tx1"/>
                </a:solidFill>
              </a:rPr>
              <a:t>Egrants</a:t>
            </a:r>
            <a:r>
              <a:rPr lang="en-US" b="1" dirty="0">
                <a:solidFill>
                  <a:schemeClr val="tx1"/>
                </a:solidFill>
              </a:rPr>
              <a:t> system by following the link in the slide.  Enter your Keystone Login Username and password.  If you do not have a Keystone User ID Click on Not Registered? Register as a new Keystone Login user. </a:t>
            </a:r>
          </a:p>
        </p:txBody>
      </p:sp>
    </p:spTree>
    <p:extLst>
      <p:ext uri="{BB962C8B-B14F-4D97-AF65-F5344CB8AC3E}">
        <p14:creationId xmlns:p14="http://schemas.microsoft.com/office/powerpoint/2010/main" val="205012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corative element">
            <a:extLst>
              <a:ext uri="{FF2B5EF4-FFF2-40B4-BE49-F238E27FC236}">
                <a16:creationId xmlns:a16="http://schemas.microsoft.com/office/drawing/2014/main" id="{F16A8EBA-5C12-1B97-B895-7BB76457C909}"/>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sp>
        <p:nvSpPr>
          <p:cNvPr id="2" name="Title 1"/>
          <p:cNvSpPr>
            <a:spLocks noGrp="1"/>
          </p:cNvSpPr>
          <p:nvPr>
            <p:ph type="title"/>
          </p:nvPr>
        </p:nvSpPr>
        <p:spPr>
          <a:xfrm>
            <a:off x="1552362" y="182563"/>
            <a:ext cx="10197494" cy="1099457"/>
          </a:xfrm>
        </p:spPr>
        <p:txBody>
          <a:bodyPr>
            <a:normAutofit/>
          </a:bodyPr>
          <a:lstStyle/>
          <a:p>
            <a:pPr algn="ctr"/>
            <a:r>
              <a:rPr lang="en-US" b="1" dirty="0">
                <a:solidFill>
                  <a:schemeClr val="bg1"/>
                </a:solidFill>
                <a:latin typeface="Garamond" panose="02020404030301010803" pitchFamily="18" charset="0"/>
              </a:rPr>
              <a:t>Creating an Application in </a:t>
            </a:r>
            <a:r>
              <a:rPr lang="en-US" b="1" dirty="0" err="1">
                <a:solidFill>
                  <a:schemeClr val="bg1"/>
                </a:solidFill>
                <a:latin typeface="Garamond" panose="02020404030301010803" pitchFamily="18" charset="0"/>
              </a:rPr>
              <a:t>Egrants</a:t>
            </a:r>
            <a:r>
              <a:rPr lang="en-US" b="1" dirty="0">
                <a:solidFill>
                  <a:schemeClr val="bg1"/>
                </a:solidFill>
                <a:latin typeface="Garamond" panose="02020404030301010803" pitchFamily="18" charset="0"/>
              </a:rPr>
              <a:t>	</a:t>
            </a:r>
          </a:p>
        </p:txBody>
      </p:sp>
      <p:pic>
        <p:nvPicPr>
          <p:cNvPr id="11" name="Picture 10" descr="Icon&#10;&#10;Description automatically generated">
            <a:extLst>
              <a:ext uri="{FF2B5EF4-FFF2-40B4-BE49-F238E27FC236}">
                <a16:creationId xmlns:a16="http://schemas.microsoft.com/office/drawing/2014/main" id="{D3979496-82EC-5AA8-7599-8C8A8D2B4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sp>
        <p:nvSpPr>
          <p:cNvPr id="13" name="Rectangle 12">
            <a:extLst>
              <a:ext uri="{FF2B5EF4-FFF2-40B4-BE49-F238E27FC236}">
                <a16:creationId xmlns:a16="http://schemas.microsoft.com/office/drawing/2014/main" id="{DF4DCA39-44B6-1D8D-BD0E-821C1070CAA1}"/>
              </a:ext>
            </a:extLst>
          </p:cNvPr>
          <p:cNvSpPr/>
          <p:nvPr/>
        </p:nvSpPr>
        <p:spPr>
          <a:xfrm>
            <a:off x="4267200" y="5847644"/>
            <a:ext cx="496711" cy="180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DB3D092-1D44-5000-D818-6A01A3744FE2}"/>
              </a:ext>
            </a:extLst>
          </p:cNvPr>
          <p:cNvPicPr>
            <a:picLocks noChangeAspect="1"/>
          </p:cNvPicPr>
          <p:nvPr/>
        </p:nvPicPr>
        <p:blipFill>
          <a:blip r:embed="rId4"/>
          <a:stretch>
            <a:fillRect/>
          </a:stretch>
        </p:blipFill>
        <p:spPr>
          <a:xfrm>
            <a:off x="0" y="1473547"/>
            <a:ext cx="12192000" cy="4066433"/>
          </a:xfrm>
          <a:prstGeom prst="rect">
            <a:avLst/>
          </a:prstGeom>
        </p:spPr>
      </p:pic>
      <p:sp>
        <p:nvSpPr>
          <p:cNvPr id="4" name="Rectangle 3">
            <a:extLst>
              <a:ext uri="{FF2B5EF4-FFF2-40B4-BE49-F238E27FC236}">
                <a16:creationId xmlns:a16="http://schemas.microsoft.com/office/drawing/2014/main" id="{59CD1821-A0FF-F7C3-6AE6-C8BB3B47C2B8}"/>
              </a:ext>
            </a:extLst>
          </p:cNvPr>
          <p:cNvSpPr/>
          <p:nvPr/>
        </p:nvSpPr>
        <p:spPr>
          <a:xfrm>
            <a:off x="417689" y="5181230"/>
            <a:ext cx="4426854" cy="666414"/>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Choose the menu item link - To create a new Application. To Access an existing project. </a:t>
            </a:r>
          </a:p>
        </p:txBody>
      </p:sp>
    </p:spTree>
    <p:extLst>
      <p:ext uri="{BB962C8B-B14F-4D97-AF65-F5344CB8AC3E}">
        <p14:creationId xmlns:p14="http://schemas.microsoft.com/office/powerpoint/2010/main" val="169428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corative element">
            <a:extLst>
              <a:ext uri="{FF2B5EF4-FFF2-40B4-BE49-F238E27FC236}">
                <a16:creationId xmlns:a16="http://schemas.microsoft.com/office/drawing/2014/main" id="{DE6A21B3-1291-54F9-D98F-D2DB6572E6F0}"/>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sp>
        <p:nvSpPr>
          <p:cNvPr id="2" name="Title 1"/>
          <p:cNvSpPr>
            <a:spLocks noGrp="1"/>
          </p:cNvSpPr>
          <p:nvPr>
            <p:ph type="title"/>
          </p:nvPr>
        </p:nvSpPr>
        <p:spPr>
          <a:xfrm>
            <a:off x="1552362" y="182563"/>
            <a:ext cx="10197494" cy="1099457"/>
          </a:xfrm>
        </p:spPr>
        <p:txBody>
          <a:bodyPr>
            <a:normAutofit/>
          </a:bodyPr>
          <a:lstStyle/>
          <a:p>
            <a:pPr algn="ctr"/>
            <a:r>
              <a:rPr lang="en-US" b="1" dirty="0">
                <a:solidFill>
                  <a:schemeClr val="bg1"/>
                </a:solidFill>
                <a:latin typeface="Garamond" panose="02020404030301010803" pitchFamily="18" charset="0"/>
              </a:rPr>
              <a:t>Creating an Application in </a:t>
            </a:r>
            <a:r>
              <a:rPr lang="en-US" b="1" dirty="0" err="1">
                <a:solidFill>
                  <a:schemeClr val="bg1"/>
                </a:solidFill>
                <a:latin typeface="Garamond" panose="02020404030301010803" pitchFamily="18" charset="0"/>
              </a:rPr>
              <a:t>Egrants</a:t>
            </a:r>
            <a:r>
              <a:rPr lang="en-US" b="1" dirty="0">
                <a:solidFill>
                  <a:schemeClr val="bg1"/>
                </a:solidFill>
                <a:latin typeface="Garamond" panose="02020404030301010803" pitchFamily="18" charset="0"/>
              </a:rPr>
              <a:t>	</a:t>
            </a:r>
          </a:p>
        </p:txBody>
      </p:sp>
      <p:pic>
        <p:nvPicPr>
          <p:cNvPr id="11" name="Picture 10" descr="Icon&#10;&#10;Description automatically generated">
            <a:extLst>
              <a:ext uri="{FF2B5EF4-FFF2-40B4-BE49-F238E27FC236}">
                <a16:creationId xmlns:a16="http://schemas.microsoft.com/office/drawing/2014/main" id="{D3979496-82EC-5AA8-7599-8C8A8D2B4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sp>
        <p:nvSpPr>
          <p:cNvPr id="13" name="Rectangle 12">
            <a:extLst>
              <a:ext uri="{FF2B5EF4-FFF2-40B4-BE49-F238E27FC236}">
                <a16:creationId xmlns:a16="http://schemas.microsoft.com/office/drawing/2014/main" id="{DF4DCA39-44B6-1D8D-BD0E-821C1070CAA1}"/>
              </a:ext>
            </a:extLst>
          </p:cNvPr>
          <p:cNvSpPr/>
          <p:nvPr/>
        </p:nvSpPr>
        <p:spPr>
          <a:xfrm>
            <a:off x="4267200" y="5847644"/>
            <a:ext cx="496711" cy="180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9E8C4ED-0314-D0A6-C4BD-772088CAFBFF}"/>
              </a:ext>
            </a:extLst>
          </p:cNvPr>
          <p:cNvPicPr>
            <a:picLocks noChangeAspect="1"/>
          </p:cNvPicPr>
          <p:nvPr/>
        </p:nvPicPr>
        <p:blipFill>
          <a:blip r:embed="rId4"/>
          <a:stretch>
            <a:fillRect/>
          </a:stretch>
        </p:blipFill>
        <p:spPr>
          <a:xfrm>
            <a:off x="0" y="1792723"/>
            <a:ext cx="12192000" cy="3272553"/>
          </a:xfrm>
          <a:prstGeom prst="rect">
            <a:avLst/>
          </a:prstGeom>
        </p:spPr>
      </p:pic>
      <p:sp>
        <p:nvSpPr>
          <p:cNvPr id="5" name="Rectangle 4">
            <a:extLst>
              <a:ext uri="{FF2B5EF4-FFF2-40B4-BE49-F238E27FC236}">
                <a16:creationId xmlns:a16="http://schemas.microsoft.com/office/drawing/2014/main" id="{422AFE5A-CB39-7D93-732D-7286A8CAAA61}"/>
              </a:ext>
            </a:extLst>
          </p:cNvPr>
          <p:cNvSpPr/>
          <p:nvPr/>
        </p:nvSpPr>
        <p:spPr>
          <a:xfrm>
            <a:off x="3919198" y="5110394"/>
            <a:ext cx="4844543" cy="917873"/>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Click on the funding announcement title that corresponds with the grant application being created. </a:t>
            </a:r>
          </a:p>
        </p:txBody>
      </p:sp>
    </p:spTree>
    <p:extLst>
      <p:ext uri="{BB962C8B-B14F-4D97-AF65-F5344CB8AC3E}">
        <p14:creationId xmlns:p14="http://schemas.microsoft.com/office/powerpoint/2010/main" val="267894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3979496-82EC-5AA8-7599-8C8A8D2B4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sp>
        <p:nvSpPr>
          <p:cNvPr id="13" name="Rectangle 12">
            <a:extLst>
              <a:ext uri="{FF2B5EF4-FFF2-40B4-BE49-F238E27FC236}">
                <a16:creationId xmlns:a16="http://schemas.microsoft.com/office/drawing/2014/main" id="{DF4DCA39-44B6-1D8D-BD0E-821C1070CAA1}"/>
              </a:ext>
            </a:extLst>
          </p:cNvPr>
          <p:cNvSpPr/>
          <p:nvPr/>
        </p:nvSpPr>
        <p:spPr>
          <a:xfrm>
            <a:off x="4267200" y="5847644"/>
            <a:ext cx="496711" cy="180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AF45BC6-506C-17B5-582F-EA3050849ED3}"/>
              </a:ext>
            </a:extLst>
          </p:cNvPr>
          <p:cNvPicPr>
            <a:picLocks noChangeAspect="1"/>
          </p:cNvPicPr>
          <p:nvPr/>
        </p:nvPicPr>
        <p:blipFill>
          <a:blip r:embed="rId4"/>
          <a:stretch>
            <a:fillRect/>
          </a:stretch>
        </p:blipFill>
        <p:spPr>
          <a:xfrm>
            <a:off x="857956" y="1464583"/>
            <a:ext cx="10216444" cy="5213748"/>
          </a:xfrm>
          <a:prstGeom prst="rect">
            <a:avLst/>
          </a:prstGeom>
        </p:spPr>
      </p:pic>
      <p:sp>
        <p:nvSpPr>
          <p:cNvPr id="6" name="Decorative element">
            <a:extLst>
              <a:ext uri="{FF2B5EF4-FFF2-40B4-BE49-F238E27FC236}">
                <a16:creationId xmlns:a16="http://schemas.microsoft.com/office/drawing/2014/main" id="{23A70FC9-9A82-B804-FF17-AC40B2A7FE7E}"/>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sp>
        <p:nvSpPr>
          <p:cNvPr id="7" name="Title 1">
            <a:extLst>
              <a:ext uri="{FF2B5EF4-FFF2-40B4-BE49-F238E27FC236}">
                <a16:creationId xmlns:a16="http://schemas.microsoft.com/office/drawing/2014/main" id="{E4C4B5CC-824D-7D05-502E-4152725BF7BE}"/>
              </a:ext>
            </a:extLst>
          </p:cNvPr>
          <p:cNvSpPr txBox="1">
            <a:spLocks/>
          </p:cNvSpPr>
          <p:nvPr/>
        </p:nvSpPr>
        <p:spPr>
          <a:xfrm>
            <a:off x="1552362" y="182563"/>
            <a:ext cx="10197494" cy="10994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Garamond" panose="02020404030301010803" pitchFamily="18" charset="0"/>
              </a:rPr>
              <a:t>Creating an Application in Egrants	</a:t>
            </a:r>
            <a:endParaRPr lang="en-US" b="1" dirty="0">
              <a:solidFill>
                <a:schemeClr val="bg1"/>
              </a:solidFill>
              <a:latin typeface="Garamond" panose="02020404030301010803" pitchFamily="18" charset="0"/>
            </a:endParaRPr>
          </a:p>
        </p:txBody>
      </p:sp>
      <p:sp>
        <p:nvSpPr>
          <p:cNvPr id="2" name="Rectangle 1">
            <a:extLst>
              <a:ext uri="{FF2B5EF4-FFF2-40B4-BE49-F238E27FC236}">
                <a16:creationId xmlns:a16="http://schemas.microsoft.com/office/drawing/2014/main" id="{CB7BB73C-6613-AC13-6B7B-E54C9D8B6D23}"/>
              </a:ext>
            </a:extLst>
          </p:cNvPr>
          <p:cNvSpPr/>
          <p:nvPr/>
        </p:nvSpPr>
        <p:spPr>
          <a:xfrm>
            <a:off x="5177474" y="3513844"/>
            <a:ext cx="6912926" cy="1764039"/>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The </a:t>
            </a:r>
            <a:r>
              <a:rPr lang="en-US" sz="1800" b="1" dirty="0">
                <a:solidFill>
                  <a:schemeClr val="tx1"/>
                </a:solidFill>
              </a:rPr>
              <a:t>Fiscal and Program contacts </a:t>
            </a:r>
            <a:r>
              <a:rPr lang="en-US" b="1" dirty="0">
                <a:solidFill>
                  <a:schemeClr val="tx1"/>
                </a:solidFill>
              </a:rPr>
              <a:t>are listed at the top</a:t>
            </a:r>
            <a:r>
              <a:rPr lang="en-US" sz="1800" b="1" dirty="0">
                <a:solidFill>
                  <a:schemeClr val="tx1"/>
                </a:solidFill>
              </a:rPr>
              <a:t>. Please refer to these contacts for application questions, for competitive funding announcements, questions to clarify the funding announcement requirements will have to be emailed to the email resource account identified in the funding announcement document. </a:t>
            </a:r>
          </a:p>
          <a:p>
            <a:pPr algn="ctr"/>
            <a:r>
              <a:rPr lang="en-US" sz="1800" b="1" dirty="0">
                <a:solidFill>
                  <a:schemeClr val="tx1"/>
                </a:solidFill>
              </a:rPr>
              <a:t>To create the new application, click on Create New Application. </a:t>
            </a:r>
          </a:p>
        </p:txBody>
      </p:sp>
      <p:sp>
        <p:nvSpPr>
          <p:cNvPr id="3" name="Rectangle 2">
            <a:extLst>
              <a:ext uri="{FF2B5EF4-FFF2-40B4-BE49-F238E27FC236}">
                <a16:creationId xmlns:a16="http://schemas.microsoft.com/office/drawing/2014/main" id="{00FA60DC-A937-5774-21CE-E4786CA134B1}"/>
              </a:ext>
            </a:extLst>
          </p:cNvPr>
          <p:cNvSpPr/>
          <p:nvPr/>
        </p:nvSpPr>
        <p:spPr>
          <a:xfrm>
            <a:off x="1015999" y="6206394"/>
            <a:ext cx="3117343" cy="361244"/>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Click to create new application</a:t>
            </a:r>
            <a:endParaRPr lang="en-US" sz="1800" b="1" dirty="0">
              <a:solidFill>
                <a:schemeClr val="tx1"/>
              </a:solidFill>
            </a:endParaRPr>
          </a:p>
        </p:txBody>
      </p:sp>
    </p:spTree>
    <p:extLst>
      <p:ext uri="{BB962C8B-B14F-4D97-AF65-F5344CB8AC3E}">
        <p14:creationId xmlns:p14="http://schemas.microsoft.com/office/powerpoint/2010/main" val="136095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8FB9591-CF8C-D35D-E9EE-4C9C07CB1B7A}"/>
              </a:ext>
            </a:extLst>
          </p:cNvPr>
          <p:cNvSpPr/>
          <p:nvPr/>
        </p:nvSpPr>
        <p:spPr>
          <a:xfrm>
            <a:off x="-5538" y="1365956"/>
            <a:ext cx="6101537" cy="994653"/>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 </a:t>
            </a:r>
          </a:p>
        </p:txBody>
      </p:sp>
      <p:pic>
        <p:nvPicPr>
          <p:cNvPr id="7" name="Picture 6">
            <a:extLst>
              <a:ext uri="{FF2B5EF4-FFF2-40B4-BE49-F238E27FC236}">
                <a16:creationId xmlns:a16="http://schemas.microsoft.com/office/drawing/2014/main" id="{220E5B3B-4F72-2084-2814-F69525C0A496}"/>
              </a:ext>
            </a:extLst>
          </p:cNvPr>
          <p:cNvPicPr>
            <a:picLocks noChangeAspect="1"/>
          </p:cNvPicPr>
          <p:nvPr/>
        </p:nvPicPr>
        <p:blipFill>
          <a:blip r:embed="rId3"/>
          <a:stretch>
            <a:fillRect/>
          </a:stretch>
        </p:blipFill>
        <p:spPr>
          <a:xfrm>
            <a:off x="598791" y="2366255"/>
            <a:ext cx="11146972" cy="4425245"/>
          </a:xfrm>
          <a:prstGeom prst="rect">
            <a:avLst/>
          </a:prstGeom>
        </p:spPr>
      </p:pic>
      <p:sp>
        <p:nvSpPr>
          <p:cNvPr id="5" name="Arrow: Right 4">
            <a:extLst>
              <a:ext uri="{FF2B5EF4-FFF2-40B4-BE49-F238E27FC236}">
                <a16:creationId xmlns:a16="http://schemas.microsoft.com/office/drawing/2014/main" id="{650C953F-CC31-2259-EEC6-366DF64F24B4}"/>
              </a:ext>
            </a:extLst>
          </p:cNvPr>
          <p:cNvSpPr/>
          <p:nvPr/>
        </p:nvSpPr>
        <p:spPr>
          <a:xfrm>
            <a:off x="6204131" y="1502356"/>
            <a:ext cx="2701735" cy="93697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corative element">
            <a:extLst>
              <a:ext uri="{FF2B5EF4-FFF2-40B4-BE49-F238E27FC236}">
                <a16:creationId xmlns:a16="http://schemas.microsoft.com/office/drawing/2014/main" id="{10ED7048-B9FF-E867-8423-27B0BF83BED1}"/>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pic>
        <p:nvPicPr>
          <p:cNvPr id="11" name="Picture 10" descr="Icon&#10;&#10;Description automatically generated">
            <a:extLst>
              <a:ext uri="{FF2B5EF4-FFF2-40B4-BE49-F238E27FC236}">
                <a16:creationId xmlns:a16="http://schemas.microsoft.com/office/drawing/2014/main" id="{D3979496-82EC-5AA8-7599-8C8A8D2B4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sp>
        <p:nvSpPr>
          <p:cNvPr id="13" name="Rectangle 12">
            <a:extLst>
              <a:ext uri="{FF2B5EF4-FFF2-40B4-BE49-F238E27FC236}">
                <a16:creationId xmlns:a16="http://schemas.microsoft.com/office/drawing/2014/main" id="{DF4DCA39-44B6-1D8D-BD0E-821C1070CAA1}"/>
              </a:ext>
            </a:extLst>
          </p:cNvPr>
          <p:cNvSpPr/>
          <p:nvPr/>
        </p:nvSpPr>
        <p:spPr>
          <a:xfrm>
            <a:off x="4267200" y="5847644"/>
            <a:ext cx="496711" cy="180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9777EDC-8A51-4278-1253-0F9CC35F36B5}"/>
              </a:ext>
            </a:extLst>
          </p:cNvPr>
          <p:cNvPicPr>
            <a:picLocks noChangeAspect="1"/>
          </p:cNvPicPr>
          <p:nvPr/>
        </p:nvPicPr>
        <p:blipFill>
          <a:blip r:embed="rId5"/>
          <a:stretch>
            <a:fillRect/>
          </a:stretch>
        </p:blipFill>
        <p:spPr>
          <a:xfrm>
            <a:off x="8990488" y="1371600"/>
            <a:ext cx="3218139" cy="1228884"/>
          </a:xfrm>
          <a:prstGeom prst="rect">
            <a:avLst/>
          </a:prstGeom>
        </p:spPr>
      </p:pic>
      <p:sp>
        <p:nvSpPr>
          <p:cNvPr id="8" name="Title 1">
            <a:extLst>
              <a:ext uri="{FF2B5EF4-FFF2-40B4-BE49-F238E27FC236}">
                <a16:creationId xmlns:a16="http://schemas.microsoft.com/office/drawing/2014/main" id="{708C1D06-1963-2A53-83D6-51A6F779707C}"/>
              </a:ext>
            </a:extLst>
          </p:cNvPr>
          <p:cNvSpPr txBox="1">
            <a:spLocks/>
          </p:cNvSpPr>
          <p:nvPr/>
        </p:nvSpPr>
        <p:spPr>
          <a:xfrm>
            <a:off x="1552362" y="182563"/>
            <a:ext cx="10197494" cy="10994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Garamond" panose="02020404030301010803" pitchFamily="18" charset="0"/>
              </a:rPr>
              <a:t>Creating an Application in Egrants	</a:t>
            </a:r>
            <a:endParaRPr lang="en-US" b="1" dirty="0">
              <a:solidFill>
                <a:schemeClr val="bg1"/>
              </a:solidFill>
              <a:latin typeface="Garamond" panose="02020404030301010803" pitchFamily="18" charset="0"/>
            </a:endParaRPr>
          </a:p>
        </p:txBody>
      </p:sp>
      <p:sp>
        <p:nvSpPr>
          <p:cNvPr id="3" name="TextBox 2">
            <a:extLst>
              <a:ext uri="{FF2B5EF4-FFF2-40B4-BE49-F238E27FC236}">
                <a16:creationId xmlns:a16="http://schemas.microsoft.com/office/drawing/2014/main" id="{5A16BE14-335E-CB1A-FB6B-4313E50E6B7B}"/>
              </a:ext>
            </a:extLst>
          </p:cNvPr>
          <p:cNvSpPr txBox="1"/>
          <p:nvPr/>
        </p:nvSpPr>
        <p:spPr>
          <a:xfrm>
            <a:off x="6173343" y="1786179"/>
            <a:ext cx="2765778" cy="369332"/>
          </a:xfrm>
          <a:prstGeom prst="rect">
            <a:avLst/>
          </a:prstGeom>
          <a:noFill/>
        </p:spPr>
        <p:txBody>
          <a:bodyPr wrap="square">
            <a:spAutoFit/>
          </a:bodyPr>
          <a:lstStyle/>
          <a:p>
            <a:r>
              <a:rPr lang="en-US" b="1" dirty="0"/>
              <a:t>Note your grant ID number</a:t>
            </a:r>
          </a:p>
        </p:txBody>
      </p:sp>
      <p:sp>
        <p:nvSpPr>
          <p:cNvPr id="10" name="TextBox 9">
            <a:extLst>
              <a:ext uri="{FF2B5EF4-FFF2-40B4-BE49-F238E27FC236}">
                <a16:creationId xmlns:a16="http://schemas.microsoft.com/office/drawing/2014/main" id="{BDA1AAE8-43B1-9933-5D98-2C82765FA1DF}"/>
              </a:ext>
            </a:extLst>
          </p:cNvPr>
          <p:cNvSpPr txBox="1"/>
          <p:nvPr/>
        </p:nvSpPr>
        <p:spPr>
          <a:xfrm>
            <a:off x="-1" y="1442925"/>
            <a:ext cx="6096000" cy="923330"/>
          </a:xfrm>
          <a:prstGeom prst="rect">
            <a:avLst/>
          </a:prstGeom>
          <a:noFill/>
        </p:spPr>
        <p:txBody>
          <a:bodyPr wrap="square">
            <a:spAutoFit/>
          </a:bodyPr>
          <a:lstStyle/>
          <a:p>
            <a:r>
              <a:rPr lang="en-US" b="1" dirty="0"/>
              <a:t>Each funding announcement has a specific summary that includes sections applicable to that funding. The sections that you see listed here may differ from those on your screen. </a:t>
            </a:r>
          </a:p>
        </p:txBody>
      </p:sp>
    </p:spTree>
    <p:extLst>
      <p:ext uri="{BB962C8B-B14F-4D97-AF65-F5344CB8AC3E}">
        <p14:creationId xmlns:p14="http://schemas.microsoft.com/office/powerpoint/2010/main" val="143373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0E5B3B-4F72-2084-2814-F69525C0A496}"/>
              </a:ext>
            </a:extLst>
          </p:cNvPr>
          <p:cNvPicPr>
            <a:picLocks noChangeAspect="1"/>
          </p:cNvPicPr>
          <p:nvPr/>
        </p:nvPicPr>
        <p:blipFill>
          <a:blip r:embed="rId3"/>
          <a:stretch>
            <a:fillRect/>
          </a:stretch>
        </p:blipFill>
        <p:spPr>
          <a:xfrm>
            <a:off x="11999" y="2014034"/>
            <a:ext cx="12180001" cy="4815743"/>
          </a:xfrm>
          <a:prstGeom prst="rect">
            <a:avLst/>
          </a:prstGeom>
        </p:spPr>
      </p:pic>
      <p:pic>
        <p:nvPicPr>
          <p:cNvPr id="11" name="Picture 10" descr="Icon&#10;&#10;Description automatically generated">
            <a:extLst>
              <a:ext uri="{FF2B5EF4-FFF2-40B4-BE49-F238E27FC236}">
                <a16:creationId xmlns:a16="http://schemas.microsoft.com/office/drawing/2014/main" id="{D3979496-82EC-5AA8-7599-8C8A8D2B4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sp>
        <p:nvSpPr>
          <p:cNvPr id="3" name="Rectangle 2">
            <a:extLst>
              <a:ext uri="{FF2B5EF4-FFF2-40B4-BE49-F238E27FC236}">
                <a16:creationId xmlns:a16="http://schemas.microsoft.com/office/drawing/2014/main" id="{915C9F35-A7B0-72AC-D3E9-49822BF1E01B}"/>
              </a:ext>
            </a:extLst>
          </p:cNvPr>
          <p:cNvSpPr/>
          <p:nvPr/>
        </p:nvSpPr>
        <p:spPr>
          <a:xfrm>
            <a:off x="2336800" y="4684889"/>
            <a:ext cx="1377244" cy="2032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83FB58E-E123-AD83-3C74-C942448F1233}"/>
              </a:ext>
            </a:extLst>
          </p:cNvPr>
          <p:cNvSpPr/>
          <p:nvPr/>
        </p:nvSpPr>
        <p:spPr>
          <a:xfrm>
            <a:off x="11999" y="3546412"/>
            <a:ext cx="6400090" cy="28695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ecorative element">
            <a:extLst>
              <a:ext uri="{FF2B5EF4-FFF2-40B4-BE49-F238E27FC236}">
                <a16:creationId xmlns:a16="http://schemas.microsoft.com/office/drawing/2014/main" id="{6FA63509-4B86-4840-EEBE-1711F0DFEFDC}"/>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sp>
        <p:nvSpPr>
          <p:cNvPr id="9" name="Title 1">
            <a:extLst>
              <a:ext uri="{FF2B5EF4-FFF2-40B4-BE49-F238E27FC236}">
                <a16:creationId xmlns:a16="http://schemas.microsoft.com/office/drawing/2014/main" id="{614D20C2-579B-8389-CDFD-95A1776CAFF5}"/>
              </a:ext>
            </a:extLst>
          </p:cNvPr>
          <p:cNvSpPr>
            <a:spLocks noGrp="1"/>
          </p:cNvSpPr>
          <p:nvPr>
            <p:ph type="title"/>
          </p:nvPr>
        </p:nvSpPr>
        <p:spPr>
          <a:xfrm>
            <a:off x="1552362" y="182563"/>
            <a:ext cx="10197494" cy="1099457"/>
          </a:xfrm>
        </p:spPr>
        <p:txBody>
          <a:bodyPr>
            <a:normAutofit/>
          </a:bodyPr>
          <a:lstStyle/>
          <a:p>
            <a:pPr algn="ctr"/>
            <a:r>
              <a:rPr lang="en-US" b="1" dirty="0">
                <a:solidFill>
                  <a:schemeClr val="bg1"/>
                </a:solidFill>
                <a:latin typeface="Garamond" panose="02020404030301010803" pitchFamily="18" charset="0"/>
              </a:rPr>
              <a:t>Creating an Application in </a:t>
            </a:r>
            <a:r>
              <a:rPr lang="en-US" b="1" dirty="0" err="1">
                <a:solidFill>
                  <a:schemeClr val="bg1"/>
                </a:solidFill>
                <a:latin typeface="Garamond" panose="02020404030301010803" pitchFamily="18" charset="0"/>
              </a:rPr>
              <a:t>Egrants</a:t>
            </a:r>
            <a:r>
              <a:rPr lang="en-US" b="1" dirty="0">
                <a:solidFill>
                  <a:schemeClr val="bg1"/>
                </a:solidFill>
                <a:latin typeface="Garamond" panose="02020404030301010803" pitchFamily="18" charset="0"/>
              </a:rPr>
              <a:t>	</a:t>
            </a:r>
          </a:p>
        </p:txBody>
      </p:sp>
      <p:sp>
        <p:nvSpPr>
          <p:cNvPr id="2" name="Rectangle 1">
            <a:extLst>
              <a:ext uri="{FF2B5EF4-FFF2-40B4-BE49-F238E27FC236}">
                <a16:creationId xmlns:a16="http://schemas.microsoft.com/office/drawing/2014/main" id="{95BFD551-ADD4-A695-8B15-313973F4BA72}"/>
              </a:ext>
            </a:extLst>
          </p:cNvPr>
          <p:cNvSpPr/>
          <p:nvPr/>
        </p:nvSpPr>
        <p:spPr>
          <a:xfrm>
            <a:off x="0" y="1362983"/>
            <a:ext cx="12192000" cy="651051"/>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On the application summary screen, you must complete the Main Summary information section prior to entering your budget. To do this Click on the Main Summary Information hyperlink. </a:t>
            </a:r>
          </a:p>
        </p:txBody>
      </p:sp>
    </p:spTree>
    <p:extLst>
      <p:ext uri="{BB962C8B-B14F-4D97-AF65-F5344CB8AC3E}">
        <p14:creationId xmlns:p14="http://schemas.microsoft.com/office/powerpoint/2010/main" val="93884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ecorative element">
            <a:extLst>
              <a:ext uri="{FF2B5EF4-FFF2-40B4-BE49-F238E27FC236}">
                <a16:creationId xmlns:a16="http://schemas.microsoft.com/office/drawing/2014/main" id="{8D8B3CDE-FED4-72B2-3FF4-AC521FE5F6EE}"/>
              </a:ext>
              <a:ext uri="{C183D7F6-B498-43B3-948B-1728B52AA6E4}">
                <adec:decorative xmlns:adec="http://schemas.microsoft.com/office/drawing/2017/decorative" val="1"/>
              </a:ext>
            </a:extLst>
          </p:cNvPr>
          <p:cNvSpPr/>
          <p:nvPr/>
        </p:nvSpPr>
        <p:spPr>
          <a:xfrm>
            <a:off x="0" y="-8964"/>
            <a:ext cx="12192000" cy="1380564"/>
          </a:xfrm>
          <a:prstGeom prst="rect">
            <a:avLst/>
          </a:prstGeom>
          <a:solidFill>
            <a:srgbClr val="112E47"/>
          </a:solidFill>
          <a:ln w="12700">
            <a:noFill/>
            <a:miter lim="400000"/>
          </a:ln>
        </p:spPr>
        <p:txBody>
          <a:bodyPr lIns="0" tIns="0" rIns="0" bIns="0" rtlCol="0" anchor="ctr"/>
          <a:lstStyle/>
          <a:p>
            <a:pPr algn="l"/>
            <a:endParaRPr lang="en-US" sz="2400" b="0" dirty="0">
              <a:solidFill>
                <a:srgbClr val="FFFFFF"/>
              </a:solidFill>
              <a:latin typeface="Xfinity Brown" panose="02010504010101010104" pitchFamily="2" charset="77"/>
              <a:ea typeface="+mn-ea"/>
              <a:cs typeface="Xfinity Brown" panose="02010504010101010104" pitchFamily="2" charset="77"/>
              <a:sym typeface="Helvetica Neue Medium"/>
            </a:endParaRPr>
          </a:p>
        </p:txBody>
      </p:sp>
      <p:sp>
        <p:nvSpPr>
          <p:cNvPr id="2" name="Title 1"/>
          <p:cNvSpPr>
            <a:spLocks noGrp="1"/>
          </p:cNvSpPr>
          <p:nvPr>
            <p:ph type="title"/>
          </p:nvPr>
        </p:nvSpPr>
        <p:spPr>
          <a:xfrm>
            <a:off x="1552362" y="182563"/>
            <a:ext cx="10197494" cy="1099457"/>
          </a:xfrm>
        </p:spPr>
        <p:txBody>
          <a:bodyPr>
            <a:normAutofit/>
          </a:bodyPr>
          <a:lstStyle/>
          <a:p>
            <a:pPr algn="ctr"/>
            <a:r>
              <a:rPr lang="en-US" b="1" dirty="0">
                <a:solidFill>
                  <a:schemeClr val="bg1"/>
                </a:solidFill>
                <a:latin typeface="Garamond" panose="02020404030301010803" pitchFamily="18" charset="0"/>
              </a:rPr>
              <a:t>Completing the Main Summary	</a:t>
            </a:r>
          </a:p>
        </p:txBody>
      </p:sp>
      <p:cxnSp>
        <p:nvCxnSpPr>
          <p:cNvPr id="5" name="Straight Arrow Connector 4">
            <a:extLst>
              <a:ext uri="{FF2B5EF4-FFF2-40B4-BE49-F238E27FC236}">
                <a16:creationId xmlns:a16="http://schemas.microsoft.com/office/drawing/2014/main" id="{82BE7FB5-03E7-9068-3491-ABE60ABFECB9}"/>
              </a:ext>
            </a:extLst>
          </p:cNvPr>
          <p:cNvCxnSpPr/>
          <p:nvPr/>
        </p:nvCxnSpPr>
        <p:spPr>
          <a:xfrm>
            <a:off x="8071555" y="4411134"/>
            <a:ext cx="8128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D3979496-82EC-5AA8-7599-8C8A8D2B4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6206394"/>
            <a:ext cx="499426" cy="469043"/>
          </a:xfrm>
          <a:prstGeom prst="rect">
            <a:avLst/>
          </a:prstGeom>
        </p:spPr>
      </p:pic>
      <p:sp>
        <p:nvSpPr>
          <p:cNvPr id="9" name="Rectangle 8">
            <a:extLst>
              <a:ext uri="{FF2B5EF4-FFF2-40B4-BE49-F238E27FC236}">
                <a16:creationId xmlns:a16="http://schemas.microsoft.com/office/drawing/2014/main" id="{0BCA095B-2F96-A384-220E-83EF72869D5C}"/>
              </a:ext>
            </a:extLst>
          </p:cNvPr>
          <p:cNvSpPr/>
          <p:nvPr/>
        </p:nvSpPr>
        <p:spPr>
          <a:xfrm>
            <a:off x="0" y="1371600"/>
            <a:ext cx="12192000" cy="1380559"/>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Add all recipient agencies receiving funding and managing any portion of the project. Click the Add Applicant as Recipient Agency button if appropriate. Click the Add Recipient button to search for and add recipient agencies other than the applicant agency. Click the link for that agency in the search results that you want to add and then click save on the next screen. You can add as many recipient agencies as needed and a separate budget will be created for each entity. </a:t>
            </a:r>
          </a:p>
        </p:txBody>
      </p:sp>
      <p:pic>
        <p:nvPicPr>
          <p:cNvPr id="4" name="Picture 3">
            <a:extLst>
              <a:ext uri="{FF2B5EF4-FFF2-40B4-BE49-F238E27FC236}">
                <a16:creationId xmlns:a16="http://schemas.microsoft.com/office/drawing/2014/main" id="{62E050CE-2B59-EAF9-9B36-73F0565A5CD4}"/>
              </a:ext>
            </a:extLst>
          </p:cNvPr>
          <p:cNvPicPr>
            <a:picLocks noChangeAspect="1"/>
          </p:cNvPicPr>
          <p:nvPr/>
        </p:nvPicPr>
        <p:blipFill>
          <a:blip r:embed="rId4"/>
          <a:stretch>
            <a:fillRect/>
          </a:stretch>
        </p:blipFill>
        <p:spPr>
          <a:xfrm>
            <a:off x="0" y="2752158"/>
            <a:ext cx="12192000" cy="4105842"/>
          </a:xfrm>
          <a:prstGeom prst="rect">
            <a:avLst/>
          </a:prstGeom>
        </p:spPr>
      </p:pic>
      <p:sp>
        <p:nvSpPr>
          <p:cNvPr id="7" name="Rectangle 6">
            <a:extLst>
              <a:ext uri="{FF2B5EF4-FFF2-40B4-BE49-F238E27FC236}">
                <a16:creationId xmlns:a16="http://schemas.microsoft.com/office/drawing/2014/main" id="{48368799-4C90-92E0-3BD2-8703AEA7B1D2}"/>
              </a:ext>
            </a:extLst>
          </p:cNvPr>
          <p:cNvSpPr/>
          <p:nvPr/>
        </p:nvSpPr>
        <p:spPr>
          <a:xfrm>
            <a:off x="6096000" y="4088347"/>
            <a:ext cx="4965158" cy="888526"/>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Select the project director, financial officer, and primary contact from the drop-down menus. </a:t>
            </a:r>
          </a:p>
        </p:txBody>
      </p:sp>
      <p:sp>
        <p:nvSpPr>
          <p:cNvPr id="10" name="Rectangle 9">
            <a:extLst>
              <a:ext uri="{FF2B5EF4-FFF2-40B4-BE49-F238E27FC236}">
                <a16:creationId xmlns:a16="http://schemas.microsoft.com/office/drawing/2014/main" id="{FFAC1CB8-D856-80B1-0CEB-18E5C5D6EFE6}"/>
              </a:ext>
            </a:extLst>
          </p:cNvPr>
          <p:cNvSpPr/>
          <p:nvPr/>
        </p:nvSpPr>
        <p:spPr>
          <a:xfrm>
            <a:off x="8071555" y="5593068"/>
            <a:ext cx="3932583" cy="719993"/>
          </a:xfrm>
          <a:prstGeom prst="rect">
            <a:avLst/>
          </a:prstGeom>
          <a:solidFill>
            <a:srgbClr val="C0B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Enter the grant start and end date per the funding announcement.</a:t>
            </a:r>
          </a:p>
        </p:txBody>
      </p:sp>
    </p:spTree>
    <p:extLst>
      <p:ext uri="{BB962C8B-B14F-4D97-AF65-F5344CB8AC3E}">
        <p14:creationId xmlns:p14="http://schemas.microsoft.com/office/powerpoint/2010/main" val="215293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22eb6b0-f4fe-416e-84fa-f8dd9fc6fd9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E1B40AC77DD84F99AD48342DA3B242" ma:contentTypeVersion="15" ma:contentTypeDescription="Create a new document." ma:contentTypeScope="" ma:versionID="20677173ebb4a7d62bc67949582dadbf">
  <xsd:schema xmlns:xsd="http://www.w3.org/2001/XMLSchema" xmlns:xs="http://www.w3.org/2001/XMLSchema" xmlns:p="http://schemas.microsoft.com/office/2006/metadata/properties" xmlns:ns3="f22eb6b0-f4fe-416e-84fa-f8dd9fc6fd97" xmlns:ns4="8cea3baf-c3c2-40f1-960b-e954032cb9c6" targetNamespace="http://schemas.microsoft.com/office/2006/metadata/properties" ma:root="true" ma:fieldsID="cdd3bc5d671121cce6dccfb6f9fda4e4" ns3:_="" ns4:_="">
    <xsd:import namespace="f22eb6b0-f4fe-416e-84fa-f8dd9fc6fd97"/>
    <xsd:import namespace="8cea3baf-c3c2-40f1-960b-e954032cb9c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_activity"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eb6b0-f4fe-416e-84fa-f8dd9fc6fd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ea3baf-c3c2-40f1-960b-e954032cb9c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ECCC78-C2B4-4FF6-978C-206A3FACA999}">
  <ds:schemaRefs>
    <ds:schemaRef ds:uri="http://schemas.openxmlformats.org/package/2006/metadata/core-properties"/>
    <ds:schemaRef ds:uri="http://purl.org/dc/dcmitype/"/>
    <ds:schemaRef ds:uri="http://schemas.microsoft.com/office/infopath/2007/PartnerControls"/>
    <ds:schemaRef ds:uri="f22eb6b0-f4fe-416e-84fa-f8dd9fc6fd97"/>
    <ds:schemaRef ds:uri="http://purl.org/dc/elements/1.1/"/>
    <ds:schemaRef ds:uri="http://schemas.microsoft.com/office/2006/documentManagement/types"/>
    <ds:schemaRef ds:uri="http://purl.org/dc/terms/"/>
    <ds:schemaRef ds:uri="8cea3baf-c3c2-40f1-960b-e954032cb9c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D7BC6CD-D6C6-410D-9753-159D46C8B3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2eb6b0-f4fe-416e-84fa-f8dd9fc6fd97"/>
    <ds:schemaRef ds:uri="8cea3baf-c3c2-40f1-960b-e954032cb9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5BF0CE-8486-421F-AE1A-15CD555AF1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10555</TotalTime>
  <Words>1766</Words>
  <Application>Microsoft Office PowerPoint</Application>
  <PresentationFormat>Widescreen</PresentationFormat>
  <Paragraphs>136</Paragraphs>
  <Slides>22</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Arial</vt:lpstr>
      <vt:lpstr>Calibri</vt:lpstr>
      <vt:lpstr>Calibri Light</vt:lpstr>
      <vt:lpstr>Garamond</vt:lpstr>
      <vt:lpstr>Plus Jakarta Sans</vt:lpstr>
      <vt:lpstr>Plus Jakarta Sans SemiBold</vt:lpstr>
      <vt:lpstr>Quire Sans</vt:lpstr>
      <vt:lpstr>Tahoma</vt:lpstr>
      <vt:lpstr>Verdana</vt:lpstr>
      <vt:lpstr>Wingdings</vt:lpstr>
      <vt:lpstr>Xfinity Brown</vt:lpstr>
      <vt:lpstr>Zilla Slab</vt:lpstr>
      <vt:lpstr>Zilla Slab SemiBold</vt:lpstr>
      <vt:lpstr>Office Theme</vt:lpstr>
      <vt:lpstr>PowerPoint Presentation</vt:lpstr>
      <vt:lpstr>PowerPoint Presentation</vt:lpstr>
      <vt:lpstr>Creating an Application in Egrants </vt:lpstr>
      <vt:lpstr>Creating an Application in Egrants </vt:lpstr>
      <vt:lpstr>Creating an Application in Egrants </vt:lpstr>
      <vt:lpstr>PowerPoint Presentation</vt:lpstr>
      <vt:lpstr>PowerPoint Presentation</vt:lpstr>
      <vt:lpstr>Creating an Application in Egrants </vt:lpstr>
      <vt:lpstr>Completing the Main Summary </vt:lpstr>
      <vt:lpstr>Completing the Main Summary </vt:lpstr>
      <vt:lpstr>Budget Setup </vt:lpstr>
      <vt:lpstr>PowerPoint Presentation</vt:lpstr>
      <vt:lpstr>PowerPoint Presentation</vt:lpstr>
      <vt:lpstr>PowerPoint Presentation</vt:lpstr>
      <vt:lpstr>Authorized Signatories &amp; Application Submission</vt:lpstr>
      <vt:lpstr>Viewing Your Application </vt:lpstr>
      <vt:lpstr>PowerPoint Presentation</vt:lpstr>
      <vt:lpstr>PowerPoint Presentation</vt:lpstr>
      <vt:lpstr>PowerPoint Presentation</vt:lpstr>
      <vt:lpstr>PowerPoint Presentation</vt:lpstr>
      <vt:lpstr>PowerPoint Presentation</vt:lpstr>
      <vt:lpstr>Thank you!</vt:lpstr>
    </vt:vector>
  </TitlesOfParts>
  <Company>Public Safety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Heisler, Nancy</dc:creator>
  <cp:lastModifiedBy>Deskiewicz, AnnaMarie</cp:lastModifiedBy>
  <cp:revision>9</cp:revision>
  <dcterms:created xsi:type="dcterms:W3CDTF">2024-09-09T18:32:00Z</dcterms:created>
  <dcterms:modified xsi:type="dcterms:W3CDTF">2025-10-08T16:00:51Z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0x01010093E1B40AC77DD84F99AD48342DA3B242</vt:lpwstr>
  </property>
</Properties>
</file>