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4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7E"/>
    <a:srgbClr val="FFFFFF"/>
    <a:srgbClr val="C1E5F5"/>
    <a:srgbClr val="E5E0D6"/>
    <a:srgbClr val="D5A00F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37EF4E-13D4-40F7-A7F9-15AA790F42B3}" v="9" dt="2026-04-27T16:02:13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3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by Juip" userId="c8eafd2310e0fc7e" providerId="LiveId" clId="{4A9EA72E-01B3-4AE1-86E5-0C9A506C8383}"/>
    <pc:docChg chg="undo custSel delSld modSld">
      <pc:chgData name="Bobby Juip" userId="c8eafd2310e0fc7e" providerId="LiveId" clId="{4A9EA72E-01B3-4AE1-86E5-0C9A506C8383}" dt="2026-04-27T16:46:06.966" v="1045" actId="1036"/>
      <pc:docMkLst>
        <pc:docMk/>
      </pc:docMkLst>
      <pc:sldChg chg="del">
        <pc:chgData name="Bobby Juip" userId="c8eafd2310e0fc7e" providerId="LiveId" clId="{4A9EA72E-01B3-4AE1-86E5-0C9A506C8383}" dt="2026-04-27T14:16:20.678" v="0" actId="47"/>
        <pc:sldMkLst>
          <pc:docMk/>
          <pc:sldMk cId="3961492512" sldId="284"/>
        </pc:sldMkLst>
      </pc:sldChg>
      <pc:sldChg chg="del">
        <pc:chgData name="Bobby Juip" userId="c8eafd2310e0fc7e" providerId="LiveId" clId="{4A9EA72E-01B3-4AE1-86E5-0C9A506C8383}" dt="2026-04-27T14:16:20.678" v="0" actId="47"/>
        <pc:sldMkLst>
          <pc:docMk/>
          <pc:sldMk cId="1934108559" sldId="291"/>
        </pc:sldMkLst>
      </pc:sldChg>
      <pc:sldChg chg="del">
        <pc:chgData name="Bobby Juip" userId="c8eafd2310e0fc7e" providerId="LiveId" clId="{4A9EA72E-01B3-4AE1-86E5-0C9A506C8383}" dt="2026-04-27T14:16:20.678" v="0" actId="47"/>
        <pc:sldMkLst>
          <pc:docMk/>
          <pc:sldMk cId="2993983379" sldId="297"/>
        </pc:sldMkLst>
      </pc:sldChg>
      <pc:sldChg chg="del">
        <pc:chgData name="Bobby Juip" userId="c8eafd2310e0fc7e" providerId="LiveId" clId="{4A9EA72E-01B3-4AE1-86E5-0C9A506C8383}" dt="2026-04-27T14:16:20.678" v="0" actId="47"/>
        <pc:sldMkLst>
          <pc:docMk/>
          <pc:sldMk cId="3281944430" sldId="448"/>
        </pc:sldMkLst>
      </pc:sldChg>
      <pc:sldChg chg="del">
        <pc:chgData name="Bobby Juip" userId="c8eafd2310e0fc7e" providerId="LiveId" clId="{4A9EA72E-01B3-4AE1-86E5-0C9A506C8383}" dt="2026-04-27T14:16:20.678" v="0" actId="47"/>
        <pc:sldMkLst>
          <pc:docMk/>
          <pc:sldMk cId="2577760442" sldId="449"/>
        </pc:sldMkLst>
      </pc:sldChg>
      <pc:sldChg chg="del">
        <pc:chgData name="Bobby Juip" userId="c8eafd2310e0fc7e" providerId="LiveId" clId="{4A9EA72E-01B3-4AE1-86E5-0C9A506C8383}" dt="2026-04-27T14:16:20.678" v="0" actId="47"/>
        <pc:sldMkLst>
          <pc:docMk/>
          <pc:sldMk cId="3564509315" sldId="452"/>
        </pc:sldMkLst>
      </pc:sldChg>
      <pc:sldChg chg="del">
        <pc:chgData name="Bobby Juip" userId="c8eafd2310e0fc7e" providerId="LiveId" clId="{4A9EA72E-01B3-4AE1-86E5-0C9A506C8383}" dt="2026-04-27T14:16:20.678" v="0" actId="47"/>
        <pc:sldMkLst>
          <pc:docMk/>
          <pc:sldMk cId="1227031061" sldId="454"/>
        </pc:sldMkLst>
      </pc:sldChg>
      <pc:sldChg chg="del">
        <pc:chgData name="Bobby Juip" userId="c8eafd2310e0fc7e" providerId="LiveId" clId="{4A9EA72E-01B3-4AE1-86E5-0C9A506C8383}" dt="2026-04-27T14:16:20.678" v="0" actId="47"/>
        <pc:sldMkLst>
          <pc:docMk/>
          <pc:sldMk cId="3355961731" sldId="456"/>
        </pc:sldMkLst>
      </pc:sldChg>
      <pc:sldChg chg="del">
        <pc:chgData name="Bobby Juip" userId="c8eafd2310e0fc7e" providerId="LiveId" clId="{4A9EA72E-01B3-4AE1-86E5-0C9A506C8383}" dt="2026-04-27T14:16:20.678" v="0" actId="47"/>
        <pc:sldMkLst>
          <pc:docMk/>
          <pc:sldMk cId="683018815" sldId="457"/>
        </pc:sldMkLst>
      </pc:sldChg>
      <pc:sldChg chg="del">
        <pc:chgData name="Bobby Juip" userId="c8eafd2310e0fc7e" providerId="LiveId" clId="{4A9EA72E-01B3-4AE1-86E5-0C9A506C8383}" dt="2026-04-27T14:16:20.678" v="0" actId="47"/>
        <pc:sldMkLst>
          <pc:docMk/>
          <pc:sldMk cId="348370666" sldId="463"/>
        </pc:sldMkLst>
      </pc:sldChg>
      <pc:sldChg chg="addSp delSp modSp mod modNotesTx">
        <pc:chgData name="Bobby Juip" userId="c8eafd2310e0fc7e" providerId="LiveId" clId="{4A9EA72E-01B3-4AE1-86E5-0C9A506C8383}" dt="2026-04-27T16:46:06.966" v="1045" actId="1036"/>
        <pc:sldMkLst>
          <pc:docMk/>
          <pc:sldMk cId="35560190" sldId="464"/>
        </pc:sldMkLst>
        <pc:spChg chg="add mod ord">
          <ac:chgData name="Bobby Juip" userId="c8eafd2310e0fc7e" providerId="LiveId" clId="{4A9EA72E-01B3-4AE1-86E5-0C9A506C8383}" dt="2026-04-27T16:03:59.012" v="1017" actId="1037"/>
          <ac:spMkLst>
            <pc:docMk/>
            <pc:sldMk cId="35560190" sldId="464"/>
            <ac:spMk id="4" creationId="{EDE6BA6A-EA93-4DD3-F78A-685C5E22D078}"/>
          </ac:spMkLst>
        </pc:spChg>
        <pc:spChg chg="add mod ord">
          <ac:chgData name="Bobby Juip" userId="c8eafd2310e0fc7e" providerId="LiveId" clId="{4A9EA72E-01B3-4AE1-86E5-0C9A506C8383}" dt="2026-04-27T16:46:06.966" v="1045" actId="1036"/>
          <ac:spMkLst>
            <pc:docMk/>
            <pc:sldMk cId="35560190" sldId="464"/>
            <ac:spMk id="8" creationId="{B92220CA-D1C9-EABC-B8E9-15204E981649}"/>
          </ac:spMkLst>
        </pc:spChg>
        <pc:spChg chg="add mod">
          <ac:chgData name="Bobby Juip" userId="c8eafd2310e0fc7e" providerId="LiveId" clId="{4A9EA72E-01B3-4AE1-86E5-0C9A506C8383}" dt="2026-04-27T16:03:50.463" v="1011" actId="1037"/>
          <ac:spMkLst>
            <pc:docMk/>
            <pc:sldMk cId="35560190" sldId="464"/>
            <ac:spMk id="9" creationId="{F1E88E54-6780-2F68-2979-A9B88B67E6F6}"/>
          </ac:spMkLst>
        </pc:spChg>
        <pc:spChg chg="add mod">
          <ac:chgData name="Bobby Juip" userId="c8eafd2310e0fc7e" providerId="LiveId" clId="{4A9EA72E-01B3-4AE1-86E5-0C9A506C8383}" dt="2026-04-27T16:03:50.463" v="1011" actId="1037"/>
          <ac:spMkLst>
            <pc:docMk/>
            <pc:sldMk cId="35560190" sldId="464"/>
            <ac:spMk id="10" creationId="{FC7D3054-4C1F-D285-90DB-A8C65AF2A42D}"/>
          </ac:spMkLst>
        </pc:spChg>
        <pc:spChg chg="mod">
          <ac:chgData name="Bobby Juip" userId="c8eafd2310e0fc7e" providerId="LiveId" clId="{4A9EA72E-01B3-4AE1-86E5-0C9A506C8383}" dt="2026-04-27T14:20:36.310" v="121" actId="20577"/>
          <ac:spMkLst>
            <pc:docMk/>
            <pc:sldMk cId="35560190" sldId="464"/>
            <ac:spMk id="16" creationId="{182FB443-946A-C2CF-2B2A-48706176641B}"/>
          </ac:spMkLst>
        </pc:spChg>
        <pc:spChg chg="mod">
          <ac:chgData name="Bobby Juip" userId="c8eafd2310e0fc7e" providerId="LiveId" clId="{4A9EA72E-01B3-4AE1-86E5-0C9A506C8383}" dt="2026-04-27T14:30:08.287" v="640" actId="1038"/>
          <ac:spMkLst>
            <pc:docMk/>
            <pc:sldMk cId="35560190" sldId="464"/>
            <ac:spMk id="17" creationId="{43585359-C452-5521-0BFF-53902321FBE1}"/>
          </ac:spMkLst>
        </pc:spChg>
        <pc:spChg chg="mod">
          <ac:chgData name="Bobby Juip" userId="c8eafd2310e0fc7e" providerId="LiveId" clId="{4A9EA72E-01B3-4AE1-86E5-0C9A506C8383}" dt="2026-04-27T14:30:08.287" v="640" actId="1038"/>
          <ac:spMkLst>
            <pc:docMk/>
            <pc:sldMk cId="35560190" sldId="464"/>
            <ac:spMk id="18" creationId="{E4935650-7D02-F6D2-4D9A-CDE84C21A020}"/>
          </ac:spMkLst>
        </pc:spChg>
        <pc:spChg chg="mod">
          <ac:chgData name="Bobby Juip" userId="c8eafd2310e0fc7e" providerId="LiveId" clId="{4A9EA72E-01B3-4AE1-86E5-0C9A506C8383}" dt="2026-04-27T14:29:54.707" v="620" actId="14100"/>
          <ac:spMkLst>
            <pc:docMk/>
            <pc:sldMk cId="35560190" sldId="464"/>
            <ac:spMk id="21" creationId="{742612CB-A38C-7094-2F27-1D935A8BC8D1}"/>
          </ac:spMkLst>
        </pc:spChg>
        <pc:spChg chg="add mod">
          <ac:chgData name="Bobby Juip" userId="c8eafd2310e0fc7e" providerId="LiveId" clId="{4A9EA72E-01B3-4AE1-86E5-0C9A506C8383}" dt="2026-04-27T14:30:28.054" v="673" actId="1038"/>
          <ac:spMkLst>
            <pc:docMk/>
            <pc:sldMk cId="35560190" sldId="464"/>
            <ac:spMk id="25" creationId="{B4378730-30FB-E056-0BF9-37CBC53F1A43}"/>
          </ac:spMkLst>
        </pc:spChg>
        <pc:spChg chg="add mod">
          <ac:chgData name="Bobby Juip" userId="c8eafd2310e0fc7e" providerId="LiveId" clId="{4A9EA72E-01B3-4AE1-86E5-0C9A506C8383}" dt="2026-04-27T14:30:28.054" v="673" actId="1038"/>
          <ac:spMkLst>
            <pc:docMk/>
            <pc:sldMk cId="35560190" sldId="464"/>
            <ac:spMk id="27" creationId="{9FF32D00-EB70-09D3-3FD5-3746FF411C69}"/>
          </ac:spMkLst>
        </pc:spChg>
        <pc:spChg chg="add mod">
          <ac:chgData name="Bobby Juip" userId="c8eafd2310e0fc7e" providerId="LiveId" clId="{4A9EA72E-01B3-4AE1-86E5-0C9A506C8383}" dt="2026-04-27T14:29:36.132" v="610" actId="14100"/>
          <ac:spMkLst>
            <pc:docMk/>
            <pc:sldMk cId="35560190" sldId="464"/>
            <ac:spMk id="30" creationId="{E8F59027-590D-CDF8-5CD8-A58063409AF7}"/>
          </ac:spMkLst>
        </pc:spChg>
        <pc:spChg chg="add mod">
          <ac:chgData name="Bobby Juip" userId="c8eafd2310e0fc7e" providerId="LiveId" clId="{4A9EA72E-01B3-4AE1-86E5-0C9A506C8383}" dt="2026-04-27T14:29:41.239" v="619" actId="1038"/>
          <ac:spMkLst>
            <pc:docMk/>
            <pc:sldMk cId="35560190" sldId="464"/>
            <ac:spMk id="31" creationId="{2E56AC7F-5AD9-A1DA-82C9-98F3721C3386}"/>
          </ac:spMkLst>
        </pc:spChg>
        <pc:spChg chg="add del mod">
          <ac:chgData name="Bobby Juip" userId="c8eafd2310e0fc7e" providerId="LiveId" clId="{4A9EA72E-01B3-4AE1-86E5-0C9A506C8383}" dt="2026-04-27T15:12:24.341" v="696" actId="478"/>
          <ac:spMkLst>
            <pc:docMk/>
            <pc:sldMk cId="35560190" sldId="464"/>
            <ac:spMk id="40" creationId="{E4ACAD86-161C-512C-876C-1A6E16E3991F}"/>
          </ac:spMkLst>
        </pc:spChg>
        <pc:spChg chg="add mod ord">
          <ac:chgData name="Bobby Juip" userId="c8eafd2310e0fc7e" providerId="LiveId" clId="{4A9EA72E-01B3-4AE1-86E5-0C9A506C8383}" dt="2026-04-27T16:44:43.792" v="1019" actId="167"/>
          <ac:spMkLst>
            <pc:docMk/>
            <pc:sldMk cId="35560190" sldId="464"/>
            <ac:spMk id="41" creationId="{FFD43F55-0312-8691-C134-30796FC0BD6A}"/>
          </ac:spMkLst>
        </pc:spChg>
        <pc:spChg chg="mod">
          <ac:chgData name="Bobby Juip" userId="c8eafd2310e0fc7e" providerId="LiveId" clId="{4A9EA72E-01B3-4AE1-86E5-0C9A506C8383}" dt="2026-04-27T16:45:08.646" v="1027" actId="20577"/>
          <ac:spMkLst>
            <pc:docMk/>
            <pc:sldMk cId="35560190" sldId="464"/>
            <ac:spMk id="43" creationId="{D211895B-9BB7-7B7C-AB8E-C82739FB3B89}"/>
          </ac:spMkLst>
        </pc:spChg>
        <pc:spChg chg="mod">
          <ac:chgData name="Bobby Juip" userId="c8eafd2310e0fc7e" providerId="LiveId" clId="{4A9EA72E-01B3-4AE1-86E5-0C9A506C8383}" dt="2026-04-27T14:26:42.191" v="396" actId="1035"/>
          <ac:spMkLst>
            <pc:docMk/>
            <pc:sldMk cId="35560190" sldId="464"/>
            <ac:spMk id="46" creationId="{8F469AD4-2F0F-34CF-C923-D5656724F3E1}"/>
          </ac:spMkLst>
        </pc:spChg>
        <pc:spChg chg="mod">
          <ac:chgData name="Bobby Juip" userId="c8eafd2310e0fc7e" providerId="LiveId" clId="{4A9EA72E-01B3-4AE1-86E5-0C9A506C8383}" dt="2026-04-27T14:26:42.191" v="396" actId="1035"/>
          <ac:spMkLst>
            <pc:docMk/>
            <pc:sldMk cId="35560190" sldId="464"/>
            <ac:spMk id="47" creationId="{E686F636-18C1-2AFD-2ED0-08F7C4316E70}"/>
          </ac:spMkLst>
        </pc:spChg>
        <pc:spChg chg="mod">
          <ac:chgData name="Bobby Juip" userId="c8eafd2310e0fc7e" providerId="LiveId" clId="{4A9EA72E-01B3-4AE1-86E5-0C9A506C8383}" dt="2026-04-27T14:30:44.280" v="679" actId="1037"/>
          <ac:spMkLst>
            <pc:docMk/>
            <pc:sldMk cId="35560190" sldId="464"/>
            <ac:spMk id="52" creationId="{16F9812E-0B22-9FD1-12F1-7594E7362D7D}"/>
          </ac:spMkLst>
        </pc:spChg>
        <pc:spChg chg="mod">
          <ac:chgData name="Bobby Juip" userId="c8eafd2310e0fc7e" providerId="LiveId" clId="{4A9EA72E-01B3-4AE1-86E5-0C9A506C8383}" dt="2026-04-27T14:30:42.061" v="678" actId="1038"/>
          <ac:spMkLst>
            <pc:docMk/>
            <pc:sldMk cId="35560190" sldId="464"/>
            <ac:spMk id="53" creationId="{46FA89E5-30F1-E078-ED71-EF9939AA2F47}"/>
          </ac:spMkLst>
        </pc:spChg>
        <pc:picChg chg="del">
          <ac:chgData name="Bobby Juip" userId="c8eafd2310e0fc7e" providerId="LiveId" clId="{4A9EA72E-01B3-4AE1-86E5-0C9A506C8383}" dt="2026-04-27T14:32:38.623" v="687" actId="478"/>
          <ac:picMkLst>
            <pc:docMk/>
            <pc:sldMk cId="35560190" sldId="464"/>
            <ac:picMk id="8" creationId="{96AB652B-A200-3245-5708-E0FAFE02215C}"/>
          </ac:picMkLst>
        </pc:picChg>
        <pc:cxnChg chg="add mod">
          <ac:chgData name="Bobby Juip" userId="c8eafd2310e0fc7e" providerId="LiveId" clId="{4A9EA72E-01B3-4AE1-86E5-0C9A506C8383}" dt="2026-04-27T14:28:35.242" v="573" actId="1037"/>
          <ac:cxnSpMkLst>
            <pc:docMk/>
            <pc:sldMk cId="35560190" sldId="464"/>
            <ac:cxnSpMk id="2" creationId="{1C888A48-44B2-FA2D-E60E-13483D2FE921}"/>
          </ac:cxnSpMkLst>
        </pc:cxnChg>
        <pc:cxnChg chg="add mod">
          <ac:chgData name="Bobby Juip" userId="c8eafd2310e0fc7e" providerId="LiveId" clId="{4A9EA72E-01B3-4AE1-86E5-0C9A506C8383}" dt="2026-04-27T16:02:21.798" v="936" actId="1076"/>
          <ac:cxnSpMkLst>
            <pc:docMk/>
            <pc:sldMk cId="35560190" sldId="464"/>
            <ac:cxnSpMk id="3" creationId="{CBE946A7-C43E-389C-F598-B5B6D61D4EF1}"/>
          </ac:cxnSpMkLst>
        </pc:cxnChg>
        <pc:cxnChg chg="add del mod">
          <ac:chgData name="Bobby Juip" userId="c8eafd2310e0fc7e" providerId="LiveId" clId="{4A9EA72E-01B3-4AE1-86E5-0C9A506C8383}" dt="2026-04-27T14:23:18.190" v="252" actId="478"/>
          <ac:cxnSpMkLst>
            <pc:docMk/>
            <pc:sldMk cId="35560190" sldId="464"/>
            <ac:cxnSpMk id="4" creationId="{C91D0EBF-7AB8-A9C1-7715-5094F331D5F8}"/>
          </ac:cxnSpMkLst>
        </pc:cxnChg>
        <pc:cxnChg chg="mod">
          <ac:chgData name="Bobby Juip" userId="c8eafd2310e0fc7e" providerId="LiveId" clId="{4A9EA72E-01B3-4AE1-86E5-0C9A506C8383}" dt="2026-04-27T14:31:19.507" v="685" actId="208"/>
          <ac:cxnSpMkLst>
            <pc:docMk/>
            <pc:sldMk cId="35560190" sldId="464"/>
            <ac:cxnSpMk id="14" creationId="{2F8E095D-84A1-20A8-D53B-609B1A9ABAA5}"/>
          </ac:cxnSpMkLst>
        </pc:cxnChg>
        <pc:cxnChg chg="mod">
          <ac:chgData name="Bobby Juip" userId="c8eafd2310e0fc7e" providerId="LiveId" clId="{4A9EA72E-01B3-4AE1-86E5-0C9A506C8383}" dt="2026-04-27T14:30:44.280" v="679" actId="1037"/>
          <ac:cxnSpMkLst>
            <pc:docMk/>
            <pc:sldMk cId="35560190" sldId="464"/>
            <ac:cxnSpMk id="24" creationId="{BD504335-B3C0-5B89-0AC7-CF800705874E}"/>
          </ac:cxnSpMkLst>
        </pc:cxnChg>
        <pc:cxnChg chg="add mod">
          <ac:chgData name="Bobby Juip" userId="c8eafd2310e0fc7e" providerId="LiveId" clId="{4A9EA72E-01B3-4AE1-86E5-0C9A506C8383}" dt="2026-04-27T14:30:28.054" v="673" actId="1038"/>
          <ac:cxnSpMkLst>
            <pc:docMk/>
            <pc:sldMk cId="35560190" sldId="464"/>
            <ac:cxnSpMk id="28" creationId="{CCA679F1-9237-69D9-A971-84C0B26E8340}"/>
          </ac:cxnSpMkLst>
        </pc:cxnChg>
        <pc:cxnChg chg="add mod">
          <ac:chgData name="Bobby Juip" userId="c8eafd2310e0fc7e" providerId="LiveId" clId="{4A9EA72E-01B3-4AE1-86E5-0C9A506C8383}" dt="2026-04-27T14:31:00.853" v="683" actId="1036"/>
          <ac:cxnSpMkLst>
            <pc:docMk/>
            <pc:sldMk cId="35560190" sldId="464"/>
            <ac:cxnSpMk id="29" creationId="{C07E437C-9184-C722-A410-9948386DEF38}"/>
          </ac:cxnSpMkLst>
        </pc:cxnChg>
        <pc:cxnChg chg="mod">
          <ac:chgData name="Bobby Juip" userId="c8eafd2310e0fc7e" providerId="LiveId" clId="{4A9EA72E-01B3-4AE1-86E5-0C9A506C8383}" dt="2026-04-27T14:26:42.191" v="396" actId="1035"/>
          <ac:cxnSpMkLst>
            <pc:docMk/>
            <pc:sldMk cId="35560190" sldId="464"/>
            <ac:cxnSpMk id="56" creationId="{4421C9BB-F25D-DBF7-AAB0-3F7FCD6BAF57}"/>
          </ac:cxnSpMkLst>
        </pc:cxnChg>
        <pc:cxnChg chg="mod">
          <ac:chgData name="Bobby Juip" userId="c8eafd2310e0fc7e" providerId="LiveId" clId="{4A9EA72E-01B3-4AE1-86E5-0C9A506C8383}" dt="2026-04-27T14:30:08.287" v="640" actId="1038"/>
          <ac:cxnSpMkLst>
            <pc:docMk/>
            <pc:sldMk cId="35560190" sldId="464"/>
            <ac:cxnSpMk id="58" creationId="{F74663B3-F924-5A2D-9D9B-F23A2D410D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1F105-21C0-4B71-92DD-62F75C60645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466F8-B306-4795-ACC3-3461857CB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07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7C766-15F7-5553-DC8E-DB20EAEB6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7E7943-6654-6D5E-7421-B91631A18E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9F5240-B6E4-0467-8380-7A6DD89362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4F1A6F-3F77-67A4-CE83-5159C1618B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6466F8-B306-4795-ACC3-3461857CB8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487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767A-4ED9-1FF9-D601-94FC5F99F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EFB21E-2D12-3497-5957-E04C11A795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5A145-0F76-123D-AEC2-5A884AC6B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03D00-4C15-A853-73FA-70112E373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27CBF-CB8C-9AAF-3927-91DFA0DE2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6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9DA41-F6C2-91CF-29A2-25BECF6C6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89DA8B-8006-80D3-2CA0-0299EF70A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4EF9F-FCCA-7E7E-5AEF-EC74BA949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1D6E8-3C91-3780-D546-61837B69D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2C9C1-754A-1662-5417-44149DB5D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15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D97AAB-0C84-3FAE-7B7C-0AEF9028E9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494A74-894E-751D-AC48-F2FB05A05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B18F-A8C8-EBCE-2FD4-BD04F24AB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DF4B-E51A-C4D8-E517-8C8DAFE3E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55C27-A373-4124-6130-60202F1FE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87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1E31-B3BF-01D4-7E91-2F1EADD69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D37A9-C027-BF4B-E9A1-ABBCE306F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1320D-3FD0-AEBA-FAA5-09DF2C4DC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62522-96F6-CF8B-33E1-0020ED9A7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AC63B-DF6F-008E-8276-4E3E8C694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42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DE928-BFEA-9A33-B1E0-E543EC4E8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F84D3A-B434-1911-3E7E-23F6E5426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5088D-8A45-66BA-940E-8324B147D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DE39F-31D7-E905-EDD1-25C4CAEE8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1C1A1-5B08-DD46-25A1-27E4CBABF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2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7849B-41EC-7289-C644-9B4A6666A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B2E36-7815-56FE-33E5-A57FB240C2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48B8D5-9A18-39C7-F4AB-A984F656A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5AD3D-411D-4985-6C7A-6886ED5B9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75F83-84DD-54A8-FFEF-A7C463523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BB76A-98B2-BEAC-5396-0B4548290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85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B5807-C60A-D10D-EBE0-438E38B0A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D481E-4DA5-4C26-E22A-E3DC87E73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CC9F9-901B-4BD8-7AC6-088B48956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5CE415-44C6-077F-5111-D6BE642119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97F1C4-224D-1536-7C95-12B9B94C54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E9B61B-6E3C-2777-CA78-D4A8AD9B3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17F201-BADC-EB72-8B15-3E14532D9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C0CBB-BD8F-7B30-4B58-F534518D5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6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99F75-84EE-27C4-A5EC-037D59DEC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362082-7130-B6C3-CF33-B5AEB5D71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F94EA6-8C44-2AED-DBCE-848740C9E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5824C-BA6C-BF69-5D69-2308CF5B4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0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815B4E-9483-31F8-891B-61A9BF6F7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58245B-F450-A107-3FD6-E7183824E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C85AC-5C7F-39CF-50DC-64ABD7C16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35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007E0-C556-8DC3-2B94-F1D7DDDEF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FF970-B793-AB5F-9C86-7C72C0B56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C1CCE-8A1C-6ABF-8E45-936F44DDE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1597A4-A502-4024-9229-140300168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9521E-C3B5-7764-8C9A-FF5F078C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74CA81-EE02-831E-BF60-A278A28C4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324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5EA6C-1270-3470-05B5-BCAEBC90E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005C9E-9861-9E6D-8ACB-BCBA54A77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D29301-7F01-E5AF-F545-9CCB599A2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60BC4-01EB-06D9-90B4-D6D8A851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F133E8-EABE-6D6E-D4E9-A1430AE0C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9174D-D210-6FF5-D76D-9CA162F89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297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49AE76-FFFA-4B81-BECD-8D82437E4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623FC-24B5-22F6-60ED-97EB1982F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7913E-89E1-46E2-138D-40CEF8B707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9A10D7-4966-4E09-9D8F-58C3592BA76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75E70-47B8-DD8B-0AAF-93B7BBCB2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202A7-98A8-FF47-B642-CC38822526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64C881-BF44-44A4-A656-902D30137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2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CAD6A-8127-D168-990D-E8516425E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>
            <a:extLst>
              <a:ext uri="{FF2B5EF4-FFF2-40B4-BE49-F238E27FC236}">
                <a16:creationId xmlns:a16="http://schemas.microsoft.com/office/drawing/2014/main" id="{FFD43F55-0312-8691-C134-30796FC0BD6A}"/>
              </a:ext>
            </a:extLst>
          </p:cNvPr>
          <p:cNvSpPr txBox="1"/>
          <p:nvPr/>
        </p:nvSpPr>
        <p:spPr>
          <a:xfrm rot="20589921">
            <a:off x="1476356" y="2462001"/>
            <a:ext cx="9486112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0" dirty="0">
                <a:solidFill>
                  <a:schemeClr val="bg2">
                    <a:lumMod val="50000"/>
                    <a:alpha val="9000"/>
                  </a:schemeClr>
                </a:solidFill>
              </a:rPr>
              <a:t>SAMPLE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DE6BA6A-EA93-4DD3-F78A-685C5E22D078}"/>
              </a:ext>
            </a:extLst>
          </p:cNvPr>
          <p:cNvSpPr/>
          <p:nvPr/>
        </p:nvSpPr>
        <p:spPr>
          <a:xfrm>
            <a:off x="6755558" y="5401371"/>
            <a:ext cx="1890789" cy="954419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2220CA-D1C9-EABC-B8E9-15204E981649}"/>
              </a:ext>
            </a:extLst>
          </p:cNvPr>
          <p:cNvSpPr txBox="1"/>
          <p:nvPr/>
        </p:nvSpPr>
        <p:spPr>
          <a:xfrm>
            <a:off x="6770715" y="5548747"/>
            <a:ext cx="18605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/>
              <a:t>Overdose Prevention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4E2625E-3DBF-4F62-A96D-42DE0903DDE0}"/>
              </a:ext>
            </a:extLst>
          </p:cNvPr>
          <p:cNvSpPr/>
          <p:nvPr/>
        </p:nvSpPr>
        <p:spPr>
          <a:xfrm>
            <a:off x="1097934" y="267204"/>
            <a:ext cx="9932276" cy="951186"/>
          </a:xfrm>
          <a:prstGeom prst="roundRect">
            <a:avLst/>
          </a:prstGeom>
          <a:solidFill>
            <a:srgbClr val="003E7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02BF4BC-EE86-E40A-746E-9B5722EED79D}"/>
              </a:ext>
            </a:extLst>
          </p:cNvPr>
          <p:cNvSpPr txBox="1">
            <a:spLocks/>
          </p:cNvSpPr>
          <p:nvPr/>
        </p:nvSpPr>
        <p:spPr>
          <a:xfrm>
            <a:off x="2327133" y="446427"/>
            <a:ext cx="7301286" cy="701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300" dirty="0">
                <a:solidFill>
                  <a:srgbClr val="FFFFFF"/>
                </a:solidFill>
                <a:latin typeface="Zilla Slab" pitchFamily="2" charset="0"/>
              </a:rPr>
              <a:t>Sample CJAB Organization Chart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9079077-4C87-6B3E-52F6-BDAA73CF7FED}"/>
              </a:ext>
            </a:extLst>
          </p:cNvPr>
          <p:cNvSpPr/>
          <p:nvPr/>
        </p:nvSpPr>
        <p:spPr>
          <a:xfrm>
            <a:off x="3973579" y="1461405"/>
            <a:ext cx="4007929" cy="951186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4B1DE1-5383-6FA3-3FA3-AB3F551F276C}"/>
              </a:ext>
            </a:extLst>
          </p:cNvPr>
          <p:cNvSpPr txBox="1"/>
          <p:nvPr/>
        </p:nvSpPr>
        <p:spPr>
          <a:xfrm>
            <a:off x="4600353" y="1656360"/>
            <a:ext cx="28991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>
                <a:solidFill>
                  <a:schemeClr val="tx1"/>
                </a:solidFill>
              </a:rPr>
              <a:t>CJAB Chair and Vice Chair (or Co-Chairs)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F8E095D-84A1-20A8-D53B-609B1A9ABAA5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5961322" y="2412591"/>
            <a:ext cx="16222" cy="1450809"/>
          </a:xfrm>
          <a:prstGeom prst="line">
            <a:avLst/>
          </a:prstGeom>
          <a:ln>
            <a:solidFill>
              <a:srgbClr val="003E7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2E59A82-E71D-DCAF-454A-5C37E7928320}"/>
              </a:ext>
            </a:extLst>
          </p:cNvPr>
          <p:cNvSpPr/>
          <p:nvPr/>
        </p:nvSpPr>
        <p:spPr>
          <a:xfrm>
            <a:off x="738883" y="4094732"/>
            <a:ext cx="2465063" cy="951186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2FB443-946A-C2CF-2B2A-48706176641B}"/>
              </a:ext>
            </a:extLst>
          </p:cNvPr>
          <p:cNvSpPr txBox="1"/>
          <p:nvPr/>
        </p:nvSpPr>
        <p:spPr>
          <a:xfrm>
            <a:off x="774272" y="4247159"/>
            <a:ext cx="23800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/>
              <a:t>Pre-trial Services and Diversion Committee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3585359-C452-5521-0BFF-53902321FBE1}"/>
              </a:ext>
            </a:extLst>
          </p:cNvPr>
          <p:cNvSpPr/>
          <p:nvPr/>
        </p:nvSpPr>
        <p:spPr>
          <a:xfrm>
            <a:off x="7629438" y="4137260"/>
            <a:ext cx="1993300" cy="951186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4935650-7D02-F6D2-4D9A-CDE84C21A020}"/>
              </a:ext>
            </a:extLst>
          </p:cNvPr>
          <p:cNvSpPr txBox="1"/>
          <p:nvPr/>
        </p:nvSpPr>
        <p:spPr>
          <a:xfrm>
            <a:off x="7684508" y="4289687"/>
            <a:ext cx="19169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/>
              <a:t>Reentry Coalition or Committee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BD4C5F04-BA74-F530-8117-BEA4A513841C}"/>
              </a:ext>
            </a:extLst>
          </p:cNvPr>
          <p:cNvSpPr/>
          <p:nvPr/>
        </p:nvSpPr>
        <p:spPr>
          <a:xfrm>
            <a:off x="6958082" y="2655311"/>
            <a:ext cx="2465063" cy="951186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9C364D8-FC54-9007-0677-F103C1D3E357}"/>
              </a:ext>
            </a:extLst>
          </p:cNvPr>
          <p:cNvSpPr txBox="1"/>
          <p:nvPr/>
        </p:nvSpPr>
        <p:spPr>
          <a:xfrm>
            <a:off x="7126512" y="2807738"/>
            <a:ext cx="21725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/>
              <a:t>Strategic Planning Steering Committee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42612CB-A38C-7094-2F27-1D935A8BC8D1}"/>
              </a:ext>
            </a:extLst>
          </p:cNvPr>
          <p:cNvSpPr/>
          <p:nvPr/>
        </p:nvSpPr>
        <p:spPr>
          <a:xfrm>
            <a:off x="5161179" y="4137260"/>
            <a:ext cx="2338319" cy="951186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BEE769C-8962-ECA9-3761-C5434188C180}"/>
              </a:ext>
            </a:extLst>
          </p:cNvPr>
          <p:cNvSpPr txBox="1"/>
          <p:nvPr/>
        </p:nvSpPr>
        <p:spPr>
          <a:xfrm>
            <a:off x="5161179" y="4289687"/>
            <a:ext cx="23410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/>
              <a:t>Technology and Data </a:t>
            </a:r>
            <a:r>
              <a:rPr lang="en-US" dirty="0">
                <a:solidFill>
                  <a:schemeClr val="tx1"/>
                </a:solidFill>
              </a:rPr>
              <a:t>Analysis Committee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BD504335-B3C0-5B89-0AC7-CF800705874E}"/>
              </a:ext>
            </a:extLst>
          </p:cNvPr>
          <p:cNvCxnSpPr>
            <a:cxnSpLocks/>
            <a:endCxn id="52" idx="0"/>
          </p:cNvCxnSpPr>
          <p:nvPr/>
        </p:nvCxnSpPr>
        <p:spPr>
          <a:xfrm>
            <a:off x="4539809" y="3856064"/>
            <a:ext cx="6104808" cy="277653"/>
          </a:xfrm>
          <a:prstGeom prst="bentConnector2">
            <a:avLst/>
          </a:prstGeom>
          <a:ln>
            <a:solidFill>
              <a:srgbClr val="003E7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D8226EFE-2FFD-FA22-58A1-20E52D9D96BC}"/>
              </a:ext>
            </a:extLst>
          </p:cNvPr>
          <p:cNvCxnSpPr>
            <a:cxnSpLocks/>
          </p:cNvCxnSpPr>
          <p:nvPr/>
        </p:nvCxnSpPr>
        <p:spPr>
          <a:xfrm rot="10800000" flipV="1">
            <a:off x="1971416" y="3856060"/>
            <a:ext cx="3989911" cy="281199"/>
          </a:xfrm>
          <a:prstGeom prst="bentConnector2">
            <a:avLst/>
          </a:prstGeom>
          <a:ln>
            <a:solidFill>
              <a:srgbClr val="003E7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D35F9C-74B0-447C-D9A7-68E0474351B1}"/>
              </a:ext>
            </a:extLst>
          </p:cNvPr>
          <p:cNvCxnSpPr>
            <a:endCxn id="19" idx="1"/>
          </p:cNvCxnSpPr>
          <p:nvPr/>
        </p:nvCxnSpPr>
        <p:spPr>
          <a:xfrm flipV="1">
            <a:off x="5977544" y="3130904"/>
            <a:ext cx="980538" cy="2151"/>
          </a:xfrm>
          <a:prstGeom prst="line">
            <a:avLst/>
          </a:prstGeom>
          <a:ln>
            <a:solidFill>
              <a:srgbClr val="003E7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F14D6137-08F9-4109-B527-4D028F32007B}"/>
              </a:ext>
            </a:extLst>
          </p:cNvPr>
          <p:cNvSpPr/>
          <p:nvPr/>
        </p:nvSpPr>
        <p:spPr>
          <a:xfrm>
            <a:off x="2422370" y="2666569"/>
            <a:ext cx="2465063" cy="951186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D08DBBD-5F5F-08F5-D9CD-27757426BA38}"/>
              </a:ext>
            </a:extLst>
          </p:cNvPr>
          <p:cNvCxnSpPr>
            <a:cxnSpLocks/>
            <a:endCxn id="38" idx="3"/>
          </p:cNvCxnSpPr>
          <p:nvPr/>
        </p:nvCxnSpPr>
        <p:spPr>
          <a:xfrm flipH="1">
            <a:off x="4887433" y="3130904"/>
            <a:ext cx="1073889" cy="11258"/>
          </a:xfrm>
          <a:prstGeom prst="line">
            <a:avLst/>
          </a:prstGeom>
          <a:ln>
            <a:solidFill>
              <a:srgbClr val="003E7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211895B-9BB7-7B7C-AB8E-C82739FB3B89}"/>
              </a:ext>
            </a:extLst>
          </p:cNvPr>
          <p:cNvSpPr txBox="1"/>
          <p:nvPr/>
        </p:nvSpPr>
        <p:spPr>
          <a:xfrm>
            <a:off x="2615611" y="2818996"/>
            <a:ext cx="20485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/>
              <a:t>Executive Committee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8F469AD4-2F0F-34CF-C923-D5656724F3E1}"/>
              </a:ext>
            </a:extLst>
          </p:cNvPr>
          <p:cNvSpPr/>
          <p:nvPr/>
        </p:nvSpPr>
        <p:spPr>
          <a:xfrm>
            <a:off x="3367821" y="4112000"/>
            <a:ext cx="1636569" cy="951186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686F636-18C1-2AFD-2ED0-08F7C4316E70}"/>
              </a:ext>
            </a:extLst>
          </p:cNvPr>
          <p:cNvSpPr txBox="1"/>
          <p:nvPr/>
        </p:nvSpPr>
        <p:spPr>
          <a:xfrm>
            <a:off x="3367821" y="4264427"/>
            <a:ext cx="15542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/>
              <a:t>Stepping Up Committee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16F9812E-0B22-9FD1-12F1-7594E7362D7D}"/>
              </a:ext>
            </a:extLst>
          </p:cNvPr>
          <p:cNvSpPr/>
          <p:nvPr/>
        </p:nvSpPr>
        <p:spPr>
          <a:xfrm>
            <a:off x="9802820" y="4133717"/>
            <a:ext cx="1683593" cy="951186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6FA89E5-30F1-E078-ED71-EF9939AA2F47}"/>
              </a:ext>
            </a:extLst>
          </p:cNvPr>
          <p:cNvSpPr txBox="1"/>
          <p:nvPr/>
        </p:nvSpPr>
        <p:spPr>
          <a:xfrm>
            <a:off x="9774890" y="4286144"/>
            <a:ext cx="17418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/>
              <a:t>Victim Services Committee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421C9BB-F25D-DBF7-AAB0-3F7FCD6BAF57}"/>
              </a:ext>
            </a:extLst>
          </p:cNvPr>
          <p:cNvCxnSpPr>
            <a:endCxn id="46" idx="0"/>
          </p:cNvCxnSpPr>
          <p:nvPr/>
        </p:nvCxnSpPr>
        <p:spPr>
          <a:xfrm flipH="1">
            <a:off x="4186106" y="3830800"/>
            <a:ext cx="3123" cy="281200"/>
          </a:xfrm>
          <a:prstGeom prst="straightConnector1">
            <a:avLst/>
          </a:prstGeom>
          <a:ln>
            <a:solidFill>
              <a:srgbClr val="003E7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6C10850-5340-4177-0407-C84B2B79E5AF}"/>
              </a:ext>
            </a:extLst>
          </p:cNvPr>
          <p:cNvCxnSpPr/>
          <p:nvPr/>
        </p:nvCxnSpPr>
        <p:spPr>
          <a:xfrm flipH="1">
            <a:off x="6400797" y="3874406"/>
            <a:ext cx="3123" cy="281200"/>
          </a:xfrm>
          <a:prstGeom prst="straightConnector1">
            <a:avLst/>
          </a:prstGeom>
          <a:ln>
            <a:solidFill>
              <a:srgbClr val="003E7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74663B3-F924-5A2D-9D9B-F23A2D410D3B}"/>
              </a:ext>
            </a:extLst>
          </p:cNvPr>
          <p:cNvCxnSpPr/>
          <p:nvPr/>
        </p:nvCxnSpPr>
        <p:spPr>
          <a:xfrm flipH="1">
            <a:off x="8622965" y="3844232"/>
            <a:ext cx="3123" cy="281200"/>
          </a:xfrm>
          <a:prstGeom prst="straightConnector1">
            <a:avLst/>
          </a:prstGeom>
          <a:ln>
            <a:solidFill>
              <a:srgbClr val="003E7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1C888A48-44B2-FA2D-E60E-13483D2FE921}"/>
              </a:ext>
            </a:extLst>
          </p:cNvPr>
          <p:cNvCxnSpPr>
            <a:cxnSpLocks/>
          </p:cNvCxnSpPr>
          <p:nvPr/>
        </p:nvCxnSpPr>
        <p:spPr>
          <a:xfrm flipH="1">
            <a:off x="5092889" y="3857390"/>
            <a:ext cx="20284" cy="1539205"/>
          </a:xfrm>
          <a:prstGeom prst="straightConnector1">
            <a:avLst/>
          </a:prstGeom>
          <a:ln>
            <a:solidFill>
              <a:srgbClr val="003E7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1E88E54-6780-2F68-2979-A9B88B67E6F6}"/>
              </a:ext>
            </a:extLst>
          </p:cNvPr>
          <p:cNvSpPr/>
          <p:nvPr/>
        </p:nvSpPr>
        <p:spPr>
          <a:xfrm>
            <a:off x="4198841" y="5396595"/>
            <a:ext cx="2465063" cy="951186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7D3054-4C1F-D285-90DB-A8C65AF2A42D}"/>
              </a:ext>
            </a:extLst>
          </p:cNvPr>
          <p:cNvSpPr txBox="1"/>
          <p:nvPr/>
        </p:nvSpPr>
        <p:spPr>
          <a:xfrm>
            <a:off x="4198841" y="5549022"/>
            <a:ext cx="24256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/>
              <a:t>Juvenile Justice and </a:t>
            </a:r>
            <a:r>
              <a:rPr lang="en-US" dirty="0">
                <a:solidFill>
                  <a:schemeClr val="tx1"/>
                </a:solidFill>
              </a:rPr>
              <a:t>Prevention Committee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4378730-30FB-E056-0BF9-37CBC53F1A43}"/>
              </a:ext>
            </a:extLst>
          </p:cNvPr>
          <p:cNvSpPr/>
          <p:nvPr/>
        </p:nvSpPr>
        <p:spPr>
          <a:xfrm>
            <a:off x="8735714" y="5409656"/>
            <a:ext cx="1914909" cy="951186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FF32D00-EB70-09D3-3FD5-3746FF411C69}"/>
              </a:ext>
            </a:extLst>
          </p:cNvPr>
          <p:cNvSpPr txBox="1"/>
          <p:nvPr/>
        </p:nvSpPr>
        <p:spPr>
          <a:xfrm>
            <a:off x="8782618" y="5565860"/>
            <a:ext cx="19149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/>
              <a:t>Criminal Case Flow Committee 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CA679F1-9237-69D9-A971-84C0B26E8340}"/>
              </a:ext>
            </a:extLst>
          </p:cNvPr>
          <p:cNvCxnSpPr>
            <a:cxnSpLocks/>
          </p:cNvCxnSpPr>
          <p:nvPr/>
        </p:nvCxnSpPr>
        <p:spPr>
          <a:xfrm flipH="1">
            <a:off x="9693169" y="3870451"/>
            <a:ext cx="20284" cy="1539205"/>
          </a:xfrm>
          <a:prstGeom prst="straightConnector1">
            <a:avLst/>
          </a:prstGeom>
          <a:ln>
            <a:solidFill>
              <a:srgbClr val="003E7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07E437C-9184-C722-A410-9948386DEF38}"/>
              </a:ext>
            </a:extLst>
          </p:cNvPr>
          <p:cNvCxnSpPr>
            <a:cxnSpLocks/>
          </p:cNvCxnSpPr>
          <p:nvPr/>
        </p:nvCxnSpPr>
        <p:spPr>
          <a:xfrm flipH="1">
            <a:off x="3248936" y="3840904"/>
            <a:ext cx="16447" cy="1564465"/>
          </a:xfrm>
          <a:prstGeom prst="straightConnector1">
            <a:avLst/>
          </a:prstGeom>
          <a:ln>
            <a:solidFill>
              <a:srgbClr val="003E7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E8F59027-590D-CDF8-5CD8-A58063409AF7}"/>
              </a:ext>
            </a:extLst>
          </p:cNvPr>
          <p:cNvSpPr/>
          <p:nvPr/>
        </p:nvSpPr>
        <p:spPr>
          <a:xfrm>
            <a:off x="2278430" y="5404604"/>
            <a:ext cx="1816398" cy="951186"/>
          </a:xfrm>
          <a:prstGeom prst="roundRect">
            <a:avLst/>
          </a:prstGeom>
          <a:solidFill>
            <a:srgbClr val="E5E0D6"/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>
              <a:spcAft>
                <a:spcPts val="5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E56AC7F-5AD9-A1DA-82C9-98F3721C3386}"/>
              </a:ext>
            </a:extLst>
          </p:cNvPr>
          <p:cNvSpPr txBox="1"/>
          <p:nvPr/>
        </p:nvSpPr>
        <p:spPr>
          <a:xfrm>
            <a:off x="2374388" y="5562083"/>
            <a:ext cx="16598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dirty="0"/>
              <a:t>Alternatives to Incarceration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BE946A7-C43E-389C-F598-B5B6D61D4EF1}"/>
              </a:ext>
            </a:extLst>
          </p:cNvPr>
          <p:cNvCxnSpPr>
            <a:cxnSpLocks/>
          </p:cNvCxnSpPr>
          <p:nvPr/>
        </p:nvCxnSpPr>
        <p:spPr>
          <a:xfrm flipH="1">
            <a:off x="7563722" y="3862166"/>
            <a:ext cx="20284" cy="1539205"/>
          </a:xfrm>
          <a:prstGeom prst="straightConnector1">
            <a:avLst/>
          </a:prstGeom>
          <a:ln>
            <a:solidFill>
              <a:srgbClr val="003E7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0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520904B4D6A8489A1368BE610E1531" ma:contentTypeVersion="16" ma:contentTypeDescription="Create a new document." ma:contentTypeScope="" ma:versionID="e785a147a183c538d8de89df07e1055b">
  <xsd:schema xmlns:xsd="http://www.w3.org/2001/XMLSchema" xmlns:xs="http://www.w3.org/2001/XMLSchema" xmlns:p="http://schemas.microsoft.com/office/2006/metadata/properties" xmlns:ns3="d646fefe-f029-4503-80e6-6310234ef0eb" xmlns:ns4="5175fb3d-0c94-43e5-91b1-c66db195fab0" targetNamespace="http://schemas.microsoft.com/office/2006/metadata/properties" ma:root="true" ma:fieldsID="feaebe0f7411b0cd039212d350479a7f" ns3:_="" ns4:_="">
    <xsd:import namespace="d646fefe-f029-4503-80e6-6310234ef0eb"/>
    <xsd:import namespace="5175fb3d-0c94-43e5-91b1-c66db195fab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6fefe-f029-4503-80e6-6310234ef0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75fb3d-0c94-43e5-91b1-c66db195fab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646fefe-f029-4503-80e6-6310234ef0e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E7A28A-FB6A-48D2-A735-020E6FA1AA53}">
  <ds:schemaRefs>
    <ds:schemaRef ds:uri="5175fb3d-0c94-43e5-91b1-c66db195fab0"/>
    <ds:schemaRef ds:uri="d646fefe-f029-4503-80e6-6310234ef0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B93AEBA-BAFD-403E-857D-5EF673B5567C}">
  <ds:schemaRefs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5175fb3d-0c94-43e5-91b1-c66db195fab0"/>
    <ds:schemaRef ds:uri="http://schemas.microsoft.com/office/infopath/2007/PartnerControls"/>
    <ds:schemaRef ds:uri="d646fefe-f029-4503-80e6-6310234ef0eb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F39EF96-11D0-4EBA-B4BE-F656B71CCF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55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Zilla Slab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Bobby Juip</dc:creator>
  <cp:lastModifiedBy>Bobby Juip</cp:lastModifiedBy>
  <cp:revision>6</cp:revision>
  <dcterms:created xsi:type="dcterms:W3CDTF">2025-11-17T19:41:50Z</dcterms:created>
  <dcterms:modified xsi:type="dcterms:W3CDTF">2026-04-27T16:46:11Z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0x0101007E520904B4D6A8489A1368BE610E1531</vt:lpwstr>
  </property>
</Properties>
</file>