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Zilla Slab Bold" charset="1" panose="00000000000000000000"/>
      <p:regular r:id="rId24"/>
    </p:embeddedFont>
    <p:embeddedFont>
      <p:font typeface="Plus Jakarta Sans" charset="1" panose="00000000000000000000"/>
      <p:regular r:id="rId25"/>
    </p:embeddedFont>
    <p:embeddedFont>
      <p:font typeface="Zilla Slab Semi-Bold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02F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61516" y="0"/>
            <a:ext cx="9871122" cy="10287000"/>
            <a:chOff x="0" y="0"/>
            <a:chExt cx="1087367" cy="11331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87367" cy="1133178"/>
            </a:xfrm>
            <a:custGeom>
              <a:avLst/>
              <a:gdLst/>
              <a:ahLst/>
              <a:cxnLst/>
              <a:rect r="r" b="b" t="t" l="l"/>
              <a:pathLst>
                <a:path h="1133178" w="1087367">
                  <a:moveTo>
                    <a:pt x="0" y="0"/>
                  </a:moveTo>
                  <a:lnTo>
                    <a:pt x="1087367" y="0"/>
                  </a:lnTo>
                  <a:lnTo>
                    <a:pt x="1087367" y="1133178"/>
                  </a:lnTo>
                  <a:lnTo>
                    <a:pt x="0" y="1133178"/>
                  </a:lnTo>
                  <a:close/>
                </a:path>
              </a:pathLst>
            </a:custGeom>
            <a:blipFill>
              <a:blip r:embed="rId2"/>
              <a:stretch>
                <a:fillRect l="-5632" t="0" r="-79635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516590" y="0"/>
            <a:ext cx="12365205" cy="10774855"/>
            <a:chOff x="0" y="0"/>
            <a:chExt cx="3256680" cy="28378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56680" cy="2837822"/>
            </a:xfrm>
            <a:custGeom>
              <a:avLst/>
              <a:gdLst/>
              <a:ahLst/>
              <a:cxnLst/>
              <a:rect r="r" b="b" t="t" l="l"/>
              <a:pathLst>
                <a:path h="2837822" w="3256680">
                  <a:moveTo>
                    <a:pt x="0" y="0"/>
                  </a:moveTo>
                  <a:lnTo>
                    <a:pt x="3256680" y="0"/>
                  </a:lnTo>
                  <a:lnTo>
                    <a:pt x="3256680" y="2837822"/>
                  </a:lnTo>
                  <a:lnTo>
                    <a:pt x="0" y="2837822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256680" cy="28949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5531682"/>
            <a:ext cx="9369999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</a:pPr>
            <a:r>
              <a:rPr lang="en-US" b="true" sz="8000" spc="240">
                <a:solidFill>
                  <a:srgbClr val="F6F6F6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Presentation Title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922082"/>
            <a:ext cx="8389300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</a:pPr>
            <a:r>
              <a:rPr lang="en-US" sz="4000" spc="120">
                <a:solidFill>
                  <a:srgbClr val="BBC1D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Presentation Subtitle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2311" y="1039171"/>
            <a:ext cx="8023494" cy="8219129"/>
            <a:chOff x="0" y="0"/>
            <a:chExt cx="2113184" cy="21647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13184" cy="2164709"/>
            </a:xfrm>
            <a:custGeom>
              <a:avLst/>
              <a:gdLst/>
              <a:ahLst/>
              <a:cxnLst/>
              <a:rect r="r" b="b" t="t" l="l"/>
              <a:pathLst>
                <a:path h="2164709" w="2113184">
                  <a:moveTo>
                    <a:pt x="0" y="0"/>
                  </a:moveTo>
                  <a:lnTo>
                    <a:pt x="2113184" y="0"/>
                  </a:lnTo>
                  <a:lnTo>
                    <a:pt x="2113184" y="2164709"/>
                  </a:lnTo>
                  <a:lnTo>
                    <a:pt x="0" y="2164709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113184" cy="2221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35806" y="1039171"/>
            <a:ext cx="8023494" cy="8219129"/>
            <a:chOff x="0" y="0"/>
            <a:chExt cx="2113184" cy="21647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13184" cy="2164709"/>
            </a:xfrm>
            <a:custGeom>
              <a:avLst/>
              <a:gdLst/>
              <a:ahLst/>
              <a:cxnLst/>
              <a:rect r="r" b="b" t="t" l="l"/>
              <a:pathLst>
                <a:path h="2164709" w="2113184">
                  <a:moveTo>
                    <a:pt x="0" y="0"/>
                  </a:moveTo>
                  <a:lnTo>
                    <a:pt x="2113184" y="0"/>
                  </a:lnTo>
                  <a:lnTo>
                    <a:pt x="2113184" y="2164709"/>
                  </a:lnTo>
                  <a:lnTo>
                    <a:pt x="0" y="2164709"/>
                  </a:lnTo>
                  <a:close/>
                </a:path>
              </a:pathLst>
            </a:custGeom>
            <a:solidFill>
              <a:srgbClr val="F6F6F6">
                <a:alpha val="89804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113184" cy="2221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858243" y="1808724"/>
            <a:ext cx="6731631" cy="1298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b="true" sz="8000" spc="240">
                <a:solidFill>
                  <a:srgbClr val="F6F6F6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58243" y="3426203"/>
            <a:ext cx="673163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81737" y="2186546"/>
            <a:ext cx="8389300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</a:pPr>
            <a:r>
              <a:rPr lang="en-US" sz="4000" spc="120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81737" y="3426203"/>
            <a:ext cx="673163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81737" y="5575254"/>
            <a:ext cx="8389300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</a:pPr>
            <a:r>
              <a:rPr lang="en-US" sz="4000" spc="120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81737" y="6814910"/>
            <a:ext cx="673163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292890"/>
            <a:chOff x="0" y="0"/>
            <a:chExt cx="2833290" cy="820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820007"/>
            </a:xfrm>
            <a:custGeom>
              <a:avLst/>
              <a:gdLst/>
              <a:ahLst/>
              <a:cxnLst/>
              <a:rect r="r" b="b" t="t" l="l"/>
              <a:pathLst>
                <a:path h="820007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820007"/>
                  </a:lnTo>
                  <a:lnTo>
                    <a:pt x="0" y="820007"/>
                  </a:lnTo>
                  <a:close/>
                </a:path>
              </a:pathLst>
            </a:custGeom>
            <a:blipFill>
              <a:blip r:embed="rId2"/>
              <a:stretch>
                <a:fillRect l="0" t="-60134" r="0" b="-6013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2471382"/>
            <a:chOff x="0" y="0"/>
            <a:chExt cx="4816593" cy="6508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650899"/>
            </a:xfrm>
            <a:custGeom>
              <a:avLst/>
              <a:gdLst/>
              <a:ahLst/>
              <a:cxnLst/>
              <a:rect r="r" b="b" t="t" l="l"/>
              <a:pathLst>
                <a:path h="6508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50899"/>
                  </a:lnTo>
                  <a:lnTo>
                    <a:pt x="0" y="650899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708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963002" y="4611042"/>
            <a:ext cx="1363695" cy="13636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b="true" sz="4199">
                  <a:solidFill>
                    <a:srgbClr val="102F47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01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462152" y="4611042"/>
            <a:ext cx="1363695" cy="1363695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b="true" sz="4199">
                  <a:solidFill>
                    <a:srgbClr val="102F47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02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413397" y="637203"/>
            <a:ext cx="13461206" cy="113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99"/>
              </a:lnSpc>
            </a:pPr>
            <a:r>
              <a:rPr lang="en-US" b="true" sz="6999" spc="209">
                <a:solidFill>
                  <a:srgbClr val="F6F6F6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62173" y="7212330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948194" y="7212330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334216" y="7212330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62173" y="6177280"/>
            <a:ext cx="4391611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99"/>
              </a:lnSpc>
            </a:pPr>
            <a:r>
              <a:rPr lang="en-US" sz="2499" spc="249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Headline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948194" y="6177280"/>
            <a:ext cx="4391611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99"/>
              </a:lnSpc>
            </a:pPr>
            <a:r>
              <a:rPr lang="en-US" sz="2499" spc="249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Headline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334216" y="6177280"/>
            <a:ext cx="4391611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99"/>
              </a:lnSpc>
            </a:pPr>
            <a:r>
              <a:rPr lang="en-US" sz="2499" spc="249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Headline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3961302" y="4611042"/>
            <a:ext cx="1363695" cy="1363695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b="true" sz="4199">
                  <a:solidFill>
                    <a:srgbClr val="102F47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03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292890"/>
            <a:chOff x="0" y="0"/>
            <a:chExt cx="2833290" cy="820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820007"/>
            </a:xfrm>
            <a:custGeom>
              <a:avLst/>
              <a:gdLst/>
              <a:ahLst/>
              <a:cxnLst/>
              <a:rect r="r" b="b" t="t" l="l"/>
              <a:pathLst>
                <a:path h="820007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820007"/>
                  </a:lnTo>
                  <a:lnTo>
                    <a:pt x="0" y="820007"/>
                  </a:lnTo>
                  <a:close/>
                </a:path>
              </a:pathLst>
            </a:custGeom>
            <a:blipFill>
              <a:blip r:embed="rId2"/>
              <a:stretch>
                <a:fillRect l="0" t="-60134" r="0" b="-6013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963002" y="4611042"/>
            <a:ext cx="1363695" cy="1363695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b="true" sz="4199">
                  <a:solidFill>
                    <a:srgbClr val="102F47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04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462152" y="4611042"/>
            <a:ext cx="1363695" cy="13636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b="true" sz="4199">
                  <a:solidFill>
                    <a:srgbClr val="102F47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05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961302" y="4611042"/>
            <a:ext cx="1363695" cy="1363695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b="true" sz="4199">
                  <a:solidFill>
                    <a:srgbClr val="102F47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06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62173" y="7212330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948194" y="7212330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334216" y="7212330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62173" y="6177280"/>
            <a:ext cx="4391611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99"/>
              </a:lnSpc>
            </a:pPr>
            <a:r>
              <a:rPr lang="en-US" sz="2499" spc="249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Headline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948194" y="6177280"/>
            <a:ext cx="4391611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99"/>
              </a:lnSpc>
            </a:pPr>
            <a:r>
              <a:rPr lang="en-US" sz="2499" spc="249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Headline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334216" y="6177280"/>
            <a:ext cx="4391611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99"/>
              </a:lnSpc>
            </a:pPr>
            <a:r>
              <a:rPr lang="en-US" sz="2499" spc="249">
                <a:solidFill>
                  <a:srgbClr val="102F47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Headline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5016" y="8793023"/>
            <a:ext cx="18333016" cy="1493977"/>
            <a:chOff x="0" y="0"/>
            <a:chExt cx="4828449" cy="3934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8449" cy="393475"/>
            </a:xfrm>
            <a:custGeom>
              <a:avLst/>
              <a:gdLst/>
              <a:ahLst/>
              <a:cxnLst/>
              <a:rect r="r" b="b" t="t" l="l"/>
              <a:pathLst>
                <a:path h="393475" w="4828449">
                  <a:moveTo>
                    <a:pt x="0" y="0"/>
                  </a:moveTo>
                  <a:lnTo>
                    <a:pt x="4828449" y="0"/>
                  </a:lnTo>
                  <a:lnTo>
                    <a:pt x="4828449" y="393475"/>
                  </a:lnTo>
                  <a:lnTo>
                    <a:pt x="0" y="393475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8449" cy="450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714050" y="5050478"/>
            <a:ext cx="10573950" cy="4535060"/>
            <a:chOff x="0" y="0"/>
            <a:chExt cx="1638182" cy="7025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38182" cy="702600"/>
            </a:xfrm>
            <a:custGeom>
              <a:avLst/>
              <a:gdLst/>
              <a:ahLst/>
              <a:cxnLst/>
              <a:rect r="r" b="b" t="t" l="l"/>
              <a:pathLst>
                <a:path h="702600" w="1638182">
                  <a:moveTo>
                    <a:pt x="0" y="0"/>
                  </a:moveTo>
                  <a:lnTo>
                    <a:pt x="1638182" y="0"/>
                  </a:lnTo>
                  <a:lnTo>
                    <a:pt x="1638182" y="702600"/>
                  </a:lnTo>
                  <a:lnTo>
                    <a:pt x="0" y="702600"/>
                  </a:lnTo>
                  <a:close/>
                </a:path>
              </a:pathLst>
            </a:custGeom>
            <a:blipFill>
              <a:blip r:embed="rId2"/>
              <a:stretch>
                <a:fillRect l="0" t="-26505" r="0" b="-26505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7714050" y="-93022"/>
            <a:ext cx="10692197" cy="5143500"/>
            <a:chOff x="0" y="0"/>
            <a:chExt cx="2816052" cy="13546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816052" cy="1354667"/>
            </a:xfrm>
            <a:custGeom>
              <a:avLst/>
              <a:gdLst/>
              <a:ahLst/>
              <a:cxnLst/>
              <a:rect r="r" b="b" t="t" l="l"/>
              <a:pathLst>
                <a:path h="1354667" w="2816052">
                  <a:moveTo>
                    <a:pt x="0" y="0"/>
                  </a:moveTo>
                  <a:lnTo>
                    <a:pt x="2816052" y="0"/>
                  </a:lnTo>
                  <a:lnTo>
                    <a:pt x="281605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816052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625262"/>
            <a:ext cx="7175615" cy="1289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99"/>
              </a:lnSpc>
            </a:pPr>
            <a:r>
              <a:rPr lang="en-US" b="true" sz="7999" spc="239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3516869"/>
            <a:ext cx="6233738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71456" y="933450"/>
            <a:ext cx="8459137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30991"/>
            <a:ext cx="5877268" cy="10440665"/>
            <a:chOff x="0" y="0"/>
            <a:chExt cx="910543" cy="16175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10543" cy="1617532"/>
            </a:xfrm>
            <a:custGeom>
              <a:avLst/>
              <a:gdLst/>
              <a:ahLst/>
              <a:cxnLst/>
              <a:rect r="r" b="b" t="t" l="l"/>
              <a:pathLst>
                <a:path h="1617532" w="910543">
                  <a:moveTo>
                    <a:pt x="0" y="0"/>
                  </a:moveTo>
                  <a:lnTo>
                    <a:pt x="910543" y="0"/>
                  </a:lnTo>
                  <a:lnTo>
                    <a:pt x="910543" y="1617532"/>
                  </a:lnTo>
                  <a:lnTo>
                    <a:pt x="0" y="1617532"/>
                  </a:lnTo>
                  <a:close/>
                </a:path>
              </a:pathLst>
            </a:custGeom>
            <a:blipFill>
              <a:blip r:embed="rId2"/>
              <a:stretch>
                <a:fillRect l="-83476" t="0" r="-83476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334874" y="3945512"/>
            <a:ext cx="1345594" cy="785490"/>
          </a:xfrm>
          <a:custGeom>
            <a:avLst/>
            <a:gdLst/>
            <a:ahLst/>
            <a:cxnLst/>
            <a:rect r="r" b="b" t="t" l="l"/>
            <a:pathLst>
              <a:path h="785490" w="1345594">
                <a:moveTo>
                  <a:pt x="0" y="0"/>
                </a:moveTo>
                <a:lnTo>
                  <a:pt x="1345594" y="0"/>
                </a:lnTo>
                <a:lnTo>
                  <a:pt x="1345594" y="785490"/>
                </a:lnTo>
                <a:lnTo>
                  <a:pt x="0" y="785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03595" y="681455"/>
            <a:ext cx="11153775" cy="1447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699"/>
              </a:lnSpc>
            </a:pPr>
            <a:r>
              <a:rPr lang="en-US" b="true" sz="8999" spc="269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315824" y="2436756"/>
            <a:ext cx="11153775" cy="51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19"/>
              </a:lnSpc>
            </a:pPr>
            <a:r>
              <a:rPr lang="en-US" sz="2699" spc="269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40322" y="4489067"/>
            <a:ext cx="9927030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Bullet Point Text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40322" y="6428982"/>
            <a:ext cx="9927030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Bullet Point Text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840322" y="3949317"/>
            <a:ext cx="9927030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99"/>
              </a:lnSpc>
            </a:pPr>
            <a:r>
              <a:rPr lang="en-US" sz="2499" spc="249">
                <a:solidFill>
                  <a:srgbClr val="3471B9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Bullet Point Title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840322" y="5889232"/>
            <a:ext cx="9927030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99"/>
              </a:lnSpc>
            </a:pPr>
            <a:r>
              <a:rPr lang="en-US" sz="2499" spc="249">
                <a:solidFill>
                  <a:srgbClr val="3471B9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Bullet Point Title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40322" y="8452727"/>
            <a:ext cx="9927030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Bullet Point Text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40322" y="7912977"/>
            <a:ext cx="9927030" cy="4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99"/>
              </a:lnSpc>
            </a:pPr>
            <a:r>
              <a:rPr lang="en-US" sz="2499" spc="249">
                <a:solidFill>
                  <a:srgbClr val="3471B9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Bullet Point Title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6334874" y="5885427"/>
            <a:ext cx="1345594" cy="785490"/>
          </a:xfrm>
          <a:custGeom>
            <a:avLst/>
            <a:gdLst/>
            <a:ahLst/>
            <a:cxnLst/>
            <a:rect r="r" b="b" t="t" l="l"/>
            <a:pathLst>
              <a:path h="785490" w="1345594">
                <a:moveTo>
                  <a:pt x="0" y="0"/>
                </a:moveTo>
                <a:lnTo>
                  <a:pt x="1345594" y="0"/>
                </a:lnTo>
                <a:lnTo>
                  <a:pt x="1345594" y="785490"/>
                </a:lnTo>
                <a:lnTo>
                  <a:pt x="0" y="785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334874" y="7909172"/>
            <a:ext cx="1345594" cy="785490"/>
          </a:xfrm>
          <a:custGeom>
            <a:avLst/>
            <a:gdLst/>
            <a:ahLst/>
            <a:cxnLst/>
            <a:rect r="r" b="b" t="t" l="l"/>
            <a:pathLst>
              <a:path h="785490" w="1345594">
                <a:moveTo>
                  <a:pt x="0" y="0"/>
                </a:moveTo>
                <a:lnTo>
                  <a:pt x="1345594" y="0"/>
                </a:lnTo>
                <a:lnTo>
                  <a:pt x="1345594" y="785490"/>
                </a:lnTo>
                <a:lnTo>
                  <a:pt x="0" y="785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86200" y="0"/>
            <a:ext cx="6115600" cy="5143500"/>
            <a:chOff x="0" y="0"/>
            <a:chExt cx="1610693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0693" cy="1354667"/>
            </a:xfrm>
            <a:custGeom>
              <a:avLst/>
              <a:gdLst/>
              <a:ahLst/>
              <a:cxnLst/>
              <a:rect r="r" b="b" t="t" l="l"/>
              <a:pathLst>
                <a:path h="1354667" w="1610693">
                  <a:moveTo>
                    <a:pt x="0" y="0"/>
                  </a:moveTo>
                  <a:lnTo>
                    <a:pt x="1610693" y="0"/>
                  </a:lnTo>
                  <a:lnTo>
                    <a:pt x="161069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3471B9"/>
            </a:solidFill>
            <a:ln w="9525" cap="sq">
              <a:solidFill>
                <a:srgbClr val="3471B9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10693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9399" y="5143500"/>
            <a:ext cx="6115600" cy="5143500"/>
            <a:chOff x="0" y="0"/>
            <a:chExt cx="1610693" cy="13546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693" cy="1354667"/>
            </a:xfrm>
            <a:custGeom>
              <a:avLst/>
              <a:gdLst/>
              <a:ahLst/>
              <a:cxnLst/>
              <a:rect r="r" b="b" t="t" l="l"/>
              <a:pathLst>
                <a:path h="1354667" w="1610693">
                  <a:moveTo>
                    <a:pt x="0" y="0"/>
                  </a:moveTo>
                  <a:lnTo>
                    <a:pt x="1610693" y="0"/>
                  </a:lnTo>
                  <a:lnTo>
                    <a:pt x="161069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610693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201800" y="5143500"/>
            <a:ext cx="6115600" cy="5143500"/>
            <a:chOff x="0" y="0"/>
            <a:chExt cx="1610693" cy="13546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10693" cy="1354667"/>
            </a:xfrm>
            <a:custGeom>
              <a:avLst/>
              <a:gdLst/>
              <a:ahLst/>
              <a:cxnLst/>
              <a:rect r="r" b="b" t="t" l="l"/>
              <a:pathLst>
                <a:path h="1354667" w="1610693">
                  <a:moveTo>
                    <a:pt x="0" y="0"/>
                  </a:moveTo>
                  <a:lnTo>
                    <a:pt x="1610693" y="0"/>
                  </a:lnTo>
                  <a:lnTo>
                    <a:pt x="161069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610693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-29399" y="0"/>
            <a:ext cx="6126512" cy="5143500"/>
          </a:xfrm>
          <a:custGeom>
            <a:avLst/>
            <a:gdLst/>
            <a:ahLst/>
            <a:cxnLst/>
            <a:rect r="r" b="b" t="t" l="l"/>
            <a:pathLst>
              <a:path h="5143500" w="6126512">
                <a:moveTo>
                  <a:pt x="0" y="0"/>
                </a:moveTo>
                <a:lnTo>
                  <a:pt x="6126512" y="0"/>
                </a:lnTo>
                <a:lnTo>
                  <a:pt x="612651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05" t="0" r="-13005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196046" y="0"/>
            <a:ext cx="6165208" cy="5143500"/>
          </a:xfrm>
          <a:custGeom>
            <a:avLst/>
            <a:gdLst/>
            <a:ahLst/>
            <a:cxnLst/>
            <a:rect r="r" b="b" t="t" l="l"/>
            <a:pathLst>
              <a:path h="5143500" w="6165208">
                <a:moveTo>
                  <a:pt x="0" y="0"/>
                </a:moveTo>
                <a:lnTo>
                  <a:pt x="6165208" y="0"/>
                </a:lnTo>
                <a:lnTo>
                  <a:pt x="616520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455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75288" y="5143500"/>
            <a:ext cx="6126512" cy="5143500"/>
          </a:xfrm>
          <a:custGeom>
            <a:avLst/>
            <a:gdLst/>
            <a:ahLst/>
            <a:cxnLst/>
            <a:rect r="r" b="b" t="t" l="l"/>
            <a:pathLst>
              <a:path h="5143500" w="6126512">
                <a:moveTo>
                  <a:pt x="0" y="0"/>
                </a:moveTo>
                <a:lnTo>
                  <a:pt x="6126512" y="0"/>
                </a:lnTo>
                <a:lnTo>
                  <a:pt x="612651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42" t="0" r="-13242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073319" y="6976542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092369" y="6047930"/>
            <a:ext cx="4391611" cy="683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59"/>
              </a:lnSpc>
            </a:pPr>
            <a:r>
              <a:rPr lang="en-US" b="true" sz="3599" spc="-57">
                <a:solidFill>
                  <a:srgbClr val="102F47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41248" y="2044470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960298" y="1115858"/>
            <a:ext cx="4391611" cy="683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59"/>
              </a:lnSpc>
            </a:pPr>
            <a:r>
              <a:rPr lang="en-US" b="true" sz="3599" spc="-57">
                <a:solidFill>
                  <a:srgbClr val="F6F6F6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6976542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47750" y="6047930"/>
            <a:ext cx="4391611" cy="683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59"/>
              </a:lnSpc>
            </a:pPr>
            <a:r>
              <a:rPr lang="en-US" b="true" sz="3599" spc="-57">
                <a:solidFill>
                  <a:srgbClr val="F6F6F6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75288" y="5143500"/>
            <a:ext cx="6126512" cy="5143500"/>
            <a:chOff x="0" y="0"/>
            <a:chExt cx="1613567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3567" cy="1354667"/>
            </a:xfrm>
            <a:custGeom>
              <a:avLst/>
              <a:gdLst/>
              <a:ahLst/>
              <a:cxnLst/>
              <a:rect r="r" b="b" t="t" l="l"/>
              <a:pathLst>
                <a:path h="1354667" w="1613567">
                  <a:moveTo>
                    <a:pt x="0" y="0"/>
                  </a:moveTo>
                  <a:lnTo>
                    <a:pt x="1613567" y="0"/>
                  </a:lnTo>
                  <a:lnTo>
                    <a:pt x="161356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3471B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13567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9399" y="0"/>
            <a:ext cx="6115600" cy="5143500"/>
            <a:chOff x="0" y="0"/>
            <a:chExt cx="1610693" cy="13546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693" cy="1354667"/>
            </a:xfrm>
            <a:custGeom>
              <a:avLst/>
              <a:gdLst/>
              <a:ahLst/>
              <a:cxnLst/>
              <a:rect r="r" b="b" t="t" l="l"/>
              <a:pathLst>
                <a:path h="1354667" w="1610693">
                  <a:moveTo>
                    <a:pt x="0" y="0"/>
                  </a:moveTo>
                  <a:lnTo>
                    <a:pt x="1610693" y="0"/>
                  </a:lnTo>
                  <a:lnTo>
                    <a:pt x="161069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610693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201800" y="0"/>
            <a:ext cx="6115600" cy="5143500"/>
            <a:chOff x="0" y="0"/>
            <a:chExt cx="1610693" cy="13546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10693" cy="1354667"/>
            </a:xfrm>
            <a:custGeom>
              <a:avLst/>
              <a:gdLst/>
              <a:ahLst/>
              <a:cxnLst/>
              <a:rect r="r" b="b" t="t" l="l"/>
              <a:pathLst>
                <a:path h="1354667" w="1610693">
                  <a:moveTo>
                    <a:pt x="0" y="0"/>
                  </a:moveTo>
                  <a:lnTo>
                    <a:pt x="1610693" y="0"/>
                  </a:lnTo>
                  <a:lnTo>
                    <a:pt x="161069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BC1D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610693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2201800" y="5143500"/>
            <a:ext cx="6126512" cy="5143500"/>
          </a:xfrm>
          <a:custGeom>
            <a:avLst/>
            <a:gdLst/>
            <a:ahLst/>
            <a:cxnLst/>
            <a:rect r="r" b="b" t="t" l="l"/>
            <a:pathLst>
              <a:path h="5143500" w="6126512">
                <a:moveTo>
                  <a:pt x="0" y="0"/>
                </a:moveTo>
                <a:lnTo>
                  <a:pt x="6126512" y="0"/>
                </a:lnTo>
                <a:lnTo>
                  <a:pt x="612651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7" t="0" r="-1288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40312" y="5143500"/>
            <a:ext cx="6126512" cy="5143500"/>
          </a:xfrm>
          <a:custGeom>
            <a:avLst/>
            <a:gdLst/>
            <a:ahLst/>
            <a:cxnLst/>
            <a:rect r="r" b="b" t="t" l="l"/>
            <a:pathLst>
              <a:path h="5143500" w="6126512">
                <a:moveTo>
                  <a:pt x="0" y="0"/>
                </a:moveTo>
                <a:lnTo>
                  <a:pt x="6126512" y="0"/>
                </a:lnTo>
                <a:lnTo>
                  <a:pt x="612651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69" t="0" r="-5969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75288" y="0"/>
            <a:ext cx="6126512" cy="5143500"/>
          </a:xfrm>
          <a:custGeom>
            <a:avLst/>
            <a:gdLst/>
            <a:ahLst/>
            <a:cxnLst/>
            <a:rect r="r" b="b" t="t" l="l"/>
            <a:pathLst>
              <a:path h="5143500" w="6126512">
                <a:moveTo>
                  <a:pt x="0" y="0"/>
                </a:moveTo>
                <a:lnTo>
                  <a:pt x="6126512" y="0"/>
                </a:lnTo>
                <a:lnTo>
                  <a:pt x="612651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80" t="0" r="-1308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073319" y="1993551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092369" y="1064939"/>
            <a:ext cx="4391611" cy="683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59"/>
              </a:lnSpc>
            </a:pPr>
            <a:r>
              <a:rPr lang="en-US" b="true" sz="3599" spc="-57">
                <a:solidFill>
                  <a:srgbClr val="102F47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33213" y="7209487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952263" y="6280875"/>
            <a:ext cx="4391611" cy="683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59"/>
              </a:lnSpc>
            </a:pPr>
            <a:r>
              <a:rPr lang="en-US" b="true" sz="3599" spc="-57">
                <a:solidFill>
                  <a:srgbClr val="F6F6F6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1993551"/>
            <a:ext cx="439161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47750" y="1064939"/>
            <a:ext cx="4391611" cy="683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59"/>
              </a:lnSpc>
            </a:pPr>
            <a:r>
              <a:rPr lang="en-US" b="true" sz="3599" spc="-57">
                <a:solidFill>
                  <a:srgbClr val="F6F6F6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02F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0469" y="1486344"/>
            <a:ext cx="7018613" cy="7314312"/>
            <a:chOff x="0" y="0"/>
            <a:chExt cx="1087367" cy="11331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87367" cy="1133178"/>
            </a:xfrm>
            <a:custGeom>
              <a:avLst/>
              <a:gdLst/>
              <a:ahLst/>
              <a:cxnLst/>
              <a:rect r="r" b="b" t="t" l="l"/>
              <a:pathLst>
                <a:path h="1133178" w="1087367">
                  <a:moveTo>
                    <a:pt x="0" y="0"/>
                  </a:moveTo>
                  <a:lnTo>
                    <a:pt x="1087367" y="0"/>
                  </a:lnTo>
                  <a:lnTo>
                    <a:pt x="1087367" y="1133178"/>
                  </a:lnTo>
                  <a:lnTo>
                    <a:pt x="0" y="1133178"/>
                  </a:lnTo>
                  <a:close/>
                </a:path>
              </a:pathLst>
            </a:custGeom>
            <a:blipFill>
              <a:blip r:embed="rId2"/>
              <a:stretch>
                <a:fillRect l="-41685" t="0" r="-14438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8526998" y="1400619"/>
            <a:ext cx="6731631" cy="1298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b="true" sz="8000" spc="240">
                <a:solidFill>
                  <a:srgbClr val="F6F6F6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526998" y="3018097"/>
            <a:ext cx="673163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01045"/>
            <a:ext cx="18288000" cy="2023709"/>
            <a:chOff x="0" y="0"/>
            <a:chExt cx="4816593" cy="5329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32993"/>
            </a:xfrm>
            <a:custGeom>
              <a:avLst/>
              <a:gdLst/>
              <a:ahLst/>
              <a:cxnLst/>
              <a:rect r="r" b="b" t="t" l="l"/>
              <a:pathLst>
                <a:path h="53299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32993"/>
                  </a:lnTo>
                  <a:lnTo>
                    <a:pt x="0" y="532993"/>
                  </a:lnTo>
                  <a:close/>
                </a:path>
              </a:pathLst>
            </a:custGeom>
            <a:solidFill>
              <a:srgbClr val="3471B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90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438683"/>
            <a:ext cx="2849981" cy="1898800"/>
          </a:xfrm>
          <a:custGeom>
            <a:avLst/>
            <a:gdLst/>
            <a:ahLst/>
            <a:cxnLst/>
            <a:rect r="r" b="b" t="t" l="l"/>
            <a:pathLst>
              <a:path h="1898800" w="2849981">
                <a:moveTo>
                  <a:pt x="0" y="0"/>
                </a:moveTo>
                <a:lnTo>
                  <a:pt x="2849981" y="0"/>
                </a:lnTo>
                <a:lnTo>
                  <a:pt x="2849981" y="1898800"/>
                </a:lnTo>
                <a:lnTo>
                  <a:pt x="0" y="189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417228" y="3438683"/>
            <a:ext cx="2892586" cy="1898800"/>
          </a:xfrm>
          <a:custGeom>
            <a:avLst/>
            <a:gdLst/>
            <a:ahLst/>
            <a:cxnLst/>
            <a:rect r="r" b="b" t="t" l="l"/>
            <a:pathLst>
              <a:path h="1898800" w="2892586">
                <a:moveTo>
                  <a:pt x="0" y="0"/>
                </a:moveTo>
                <a:lnTo>
                  <a:pt x="2892586" y="0"/>
                </a:lnTo>
                <a:lnTo>
                  <a:pt x="2892586" y="1898800"/>
                </a:lnTo>
                <a:lnTo>
                  <a:pt x="0" y="1898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18" r="-7303" b="-54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49908" y="3438683"/>
            <a:ext cx="2849981" cy="1898800"/>
          </a:xfrm>
          <a:custGeom>
            <a:avLst/>
            <a:gdLst/>
            <a:ahLst/>
            <a:cxnLst/>
            <a:rect r="r" b="b" t="t" l="l"/>
            <a:pathLst>
              <a:path h="1898800" w="2849981">
                <a:moveTo>
                  <a:pt x="0" y="0"/>
                </a:moveTo>
                <a:lnTo>
                  <a:pt x="2849981" y="0"/>
                </a:lnTo>
                <a:lnTo>
                  <a:pt x="2849981" y="1898800"/>
                </a:lnTo>
                <a:lnTo>
                  <a:pt x="0" y="189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48356" y="3444358"/>
            <a:ext cx="2849981" cy="1898800"/>
          </a:xfrm>
          <a:custGeom>
            <a:avLst/>
            <a:gdLst/>
            <a:ahLst/>
            <a:cxnLst/>
            <a:rect r="r" b="b" t="t" l="l"/>
            <a:pathLst>
              <a:path h="1898800" w="2849981">
                <a:moveTo>
                  <a:pt x="0" y="0"/>
                </a:moveTo>
                <a:lnTo>
                  <a:pt x="2849980" y="0"/>
                </a:lnTo>
                <a:lnTo>
                  <a:pt x="2849980" y="1898800"/>
                </a:lnTo>
                <a:lnTo>
                  <a:pt x="0" y="189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" r="0" b="-9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120753"/>
            <a:ext cx="6731631" cy="1298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b="true" sz="8000" spc="240">
                <a:solidFill>
                  <a:srgbClr val="F6F6F6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594112"/>
            <a:ext cx="312537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5816236"/>
            <a:ext cx="3125371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19"/>
              </a:lnSpc>
            </a:pPr>
            <a:r>
              <a:rPr lang="en-US" b="true" sz="3199" spc="-70">
                <a:solidFill>
                  <a:srgbClr val="102F47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288887" y="6599787"/>
            <a:ext cx="312537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288887" y="5821912"/>
            <a:ext cx="3125371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19"/>
              </a:lnSpc>
            </a:pPr>
            <a:r>
              <a:rPr lang="en-US" b="true" sz="3199" spc="-70">
                <a:solidFill>
                  <a:srgbClr val="102F47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15525" y="6594112"/>
            <a:ext cx="312537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915525" y="5816236"/>
            <a:ext cx="3125371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19"/>
              </a:lnSpc>
            </a:pPr>
            <a:r>
              <a:rPr lang="en-US" b="true" sz="3199" spc="-70">
                <a:solidFill>
                  <a:srgbClr val="102F47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10661" y="6599787"/>
            <a:ext cx="3125371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</a:pPr>
            <a:r>
              <a:rPr lang="en-US" sz="2100" spc="21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10661" y="5821912"/>
            <a:ext cx="3125371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19"/>
              </a:lnSpc>
            </a:pPr>
            <a:r>
              <a:rPr lang="en-US" b="true" sz="3199" spc="-70">
                <a:solidFill>
                  <a:srgbClr val="102F47"/>
                </a:solidFill>
                <a:latin typeface="Zilla Slab Semi-Bold"/>
                <a:ea typeface="Zilla Slab Semi-Bold"/>
                <a:cs typeface="Zilla Slab Semi-Bold"/>
                <a:sym typeface="Zilla Slab Semi-Bold"/>
              </a:rPr>
              <a:t>Headline</a:t>
            </a:r>
          </a:p>
        </p:txBody>
      </p:sp>
      <p:sp>
        <p:nvSpPr>
          <p:cNvPr name="AutoShape 18" id="18"/>
          <p:cNvSpPr/>
          <p:nvPr/>
        </p:nvSpPr>
        <p:spPr>
          <a:xfrm flipV="true">
            <a:off x="4636032" y="3998546"/>
            <a:ext cx="0" cy="5234314"/>
          </a:xfrm>
          <a:prstGeom prst="line">
            <a:avLst/>
          </a:prstGeom>
          <a:ln cap="flat" w="38100">
            <a:solidFill>
              <a:srgbClr val="BBC1DF">
                <a:alpha val="4392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 flipV="true">
            <a:off x="9163050" y="4023986"/>
            <a:ext cx="0" cy="5234314"/>
          </a:xfrm>
          <a:prstGeom prst="line">
            <a:avLst/>
          </a:prstGeom>
          <a:ln cap="flat" w="38100">
            <a:solidFill>
              <a:srgbClr val="BBC1DF">
                <a:alpha val="4392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flipV="true">
            <a:off x="13734386" y="3998546"/>
            <a:ext cx="0" cy="5234314"/>
          </a:xfrm>
          <a:prstGeom prst="line">
            <a:avLst/>
          </a:prstGeom>
          <a:ln cap="flat" w="38100">
            <a:solidFill>
              <a:srgbClr val="BBC1DF">
                <a:alpha val="43922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757781" y="537079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01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821634" y="1651146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757781" y="1467311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821634" y="2581379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757781" y="2397544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21634" y="3511612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757781" y="3327777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821634" y="4441844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57781" y="4258009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821634" y="5372077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57781" y="5188242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21634" y="6302310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57781" y="6118475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07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21634" y="7232542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757781" y="7048708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08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21634" y="8162775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57781" y="7978940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09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21634" y="9093008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757781" y="8909173"/>
            <a:ext cx="916020" cy="75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59"/>
              </a:lnSpc>
            </a:pPr>
            <a:r>
              <a:rPr lang="en-US" b="true" sz="4399" spc="351">
                <a:solidFill>
                  <a:srgbClr val="3471B9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10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81746" y="2231145"/>
            <a:ext cx="83893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</a:pPr>
            <a:r>
              <a:rPr lang="en-US" b="true" sz="8000" spc="240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0" y="5033125"/>
            <a:ext cx="9371045" cy="3243897"/>
            <a:chOff x="0" y="0"/>
            <a:chExt cx="1346550" cy="46612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46550" cy="466124"/>
            </a:xfrm>
            <a:custGeom>
              <a:avLst/>
              <a:gdLst/>
              <a:ahLst/>
              <a:cxnLst/>
              <a:rect r="r" b="b" t="t" l="l"/>
              <a:pathLst>
                <a:path h="466124" w="1346550">
                  <a:moveTo>
                    <a:pt x="0" y="0"/>
                  </a:moveTo>
                  <a:lnTo>
                    <a:pt x="1346550" y="0"/>
                  </a:lnTo>
                  <a:lnTo>
                    <a:pt x="1346550" y="466124"/>
                  </a:lnTo>
                  <a:lnTo>
                    <a:pt x="0" y="466124"/>
                  </a:lnTo>
                  <a:close/>
                </a:path>
              </a:pathLst>
            </a:custGeom>
            <a:blipFill>
              <a:blip r:embed="rId2"/>
              <a:stretch>
                <a:fillRect l="-906" t="0" r="-906" b="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0821634" y="802005"/>
            <a:ext cx="64846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Short bullet point item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29173" y="0"/>
            <a:ext cx="3458827" cy="10287000"/>
            <a:chOff x="0" y="0"/>
            <a:chExt cx="535863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5863" cy="1593725"/>
            </a:xfrm>
            <a:custGeom>
              <a:avLst/>
              <a:gdLst/>
              <a:ahLst/>
              <a:cxnLst/>
              <a:rect r="r" b="b" t="t" l="l"/>
              <a:pathLst>
                <a:path h="1593725" w="535863">
                  <a:moveTo>
                    <a:pt x="0" y="0"/>
                  </a:moveTo>
                  <a:lnTo>
                    <a:pt x="535863" y="0"/>
                  </a:lnTo>
                  <a:lnTo>
                    <a:pt x="53586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61950" t="0" r="-70332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011228" y="0"/>
            <a:ext cx="3458827" cy="4976083"/>
            <a:chOff x="0" y="0"/>
            <a:chExt cx="535863" cy="7709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35863" cy="770925"/>
            </a:xfrm>
            <a:custGeom>
              <a:avLst/>
              <a:gdLst/>
              <a:ahLst/>
              <a:cxnLst/>
              <a:rect r="r" b="b" t="t" l="l"/>
              <a:pathLst>
                <a:path h="770925" w="535863">
                  <a:moveTo>
                    <a:pt x="0" y="0"/>
                  </a:moveTo>
                  <a:lnTo>
                    <a:pt x="535863" y="0"/>
                  </a:lnTo>
                  <a:lnTo>
                    <a:pt x="535863" y="770925"/>
                  </a:lnTo>
                  <a:lnTo>
                    <a:pt x="0" y="770925"/>
                  </a:lnTo>
                  <a:close/>
                </a:path>
              </a:pathLst>
            </a:custGeom>
            <a:blipFill>
              <a:blip r:embed="rId3"/>
              <a:stretch>
                <a:fillRect l="0" t="-2459" r="0" b="-245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11228" y="5310917"/>
            <a:ext cx="3458827" cy="4976083"/>
            <a:chOff x="0" y="0"/>
            <a:chExt cx="535863" cy="7709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5863" cy="770925"/>
            </a:xfrm>
            <a:custGeom>
              <a:avLst/>
              <a:gdLst/>
              <a:ahLst/>
              <a:cxnLst/>
              <a:rect r="r" b="b" t="t" l="l"/>
              <a:pathLst>
                <a:path h="770925" w="535863">
                  <a:moveTo>
                    <a:pt x="0" y="0"/>
                  </a:moveTo>
                  <a:lnTo>
                    <a:pt x="535863" y="0"/>
                  </a:lnTo>
                  <a:lnTo>
                    <a:pt x="535863" y="770925"/>
                  </a:lnTo>
                  <a:lnTo>
                    <a:pt x="0" y="770925"/>
                  </a:lnTo>
                  <a:close/>
                </a:path>
              </a:pathLst>
            </a:custGeom>
            <a:blipFill>
              <a:blip r:embed="rId4"/>
              <a:stretch>
                <a:fillRect l="-3949" t="0" r="-394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0420" y="2411841"/>
            <a:ext cx="9627850" cy="1289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99"/>
              </a:lnSpc>
            </a:pPr>
            <a:r>
              <a:rPr lang="en-US" b="true" sz="7999" spc="239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0420" y="3948543"/>
            <a:ext cx="9627850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30991"/>
            <a:ext cx="5877268" cy="10440665"/>
            <a:chOff x="0" y="0"/>
            <a:chExt cx="910543" cy="16175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10543" cy="1617532"/>
            </a:xfrm>
            <a:custGeom>
              <a:avLst/>
              <a:gdLst/>
              <a:ahLst/>
              <a:cxnLst/>
              <a:rect r="r" b="b" t="t" l="l"/>
              <a:pathLst>
                <a:path h="1617532" w="910543">
                  <a:moveTo>
                    <a:pt x="0" y="0"/>
                  </a:moveTo>
                  <a:lnTo>
                    <a:pt x="910543" y="0"/>
                  </a:lnTo>
                  <a:lnTo>
                    <a:pt x="910543" y="1617532"/>
                  </a:lnTo>
                  <a:lnTo>
                    <a:pt x="0" y="1617532"/>
                  </a:lnTo>
                  <a:close/>
                </a:path>
              </a:pathLst>
            </a:custGeom>
            <a:blipFill>
              <a:blip r:embed="rId2"/>
              <a:stretch>
                <a:fillRect l="-9177" t="0" r="-917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613481" y="6199682"/>
            <a:ext cx="4856118" cy="3348974"/>
            <a:chOff x="0" y="0"/>
            <a:chExt cx="1278978" cy="8820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78978" cy="882034"/>
            </a:xfrm>
            <a:custGeom>
              <a:avLst/>
              <a:gdLst/>
              <a:ahLst/>
              <a:cxnLst/>
              <a:rect r="r" b="b" t="t" l="l"/>
              <a:pathLst>
                <a:path h="882034" w="1278978">
                  <a:moveTo>
                    <a:pt x="0" y="0"/>
                  </a:moveTo>
                  <a:lnTo>
                    <a:pt x="1278978" y="0"/>
                  </a:lnTo>
                  <a:lnTo>
                    <a:pt x="1278978" y="882034"/>
                  </a:lnTo>
                  <a:lnTo>
                    <a:pt x="0" y="882034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278978" cy="9391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052495" y="6567348"/>
            <a:ext cx="3978090" cy="2545978"/>
          </a:xfrm>
          <a:custGeom>
            <a:avLst/>
            <a:gdLst/>
            <a:ahLst/>
            <a:cxnLst/>
            <a:rect r="r" b="b" t="t" l="l"/>
            <a:pathLst>
              <a:path h="2545978" w="3978090">
                <a:moveTo>
                  <a:pt x="0" y="0"/>
                </a:moveTo>
                <a:lnTo>
                  <a:pt x="3978090" y="0"/>
                </a:lnTo>
                <a:lnTo>
                  <a:pt x="3978090" y="2545978"/>
                </a:lnTo>
                <a:lnTo>
                  <a:pt x="0" y="2545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315824" y="942975"/>
            <a:ext cx="11153775" cy="1447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699"/>
              </a:lnSpc>
            </a:pPr>
            <a:r>
              <a:rPr lang="en-US" b="true" sz="8999" spc="269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315824" y="3173186"/>
            <a:ext cx="11153775" cy="51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19"/>
              </a:lnSpc>
            </a:pPr>
            <a:r>
              <a:rPr lang="en-US" sz="2699" spc="269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15824" y="6094907"/>
            <a:ext cx="5943868" cy="51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19"/>
              </a:lnSpc>
            </a:pPr>
            <a:r>
              <a:rPr lang="en-US" sz="2699" spc="269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1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5016" y="7884372"/>
            <a:ext cx="18333016" cy="2402628"/>
            <a:chOff x="0" y="0"/>
            <a:chExt cx="4828449" cy="6327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8449" cy="632791"/>
            </a:xfrm>
            <a:custGeom>
              <a:avLst/>
              <a:gdLst/>
              <a:ahLst/>
              <a:cxnLst/>
              <a:rect r="r" b="b" t="t" l="l"/>
              <a:pathLst>
                <a:path h="632791" w="4828449">
                  <a:moveTo>
                    <a:pt x="0" y="0"/>
                  </a:moveTo>
                  <a:lnTo>
                    <a:pt x="4828449" y="0"/>
                  </a:lnTo>
                  <a:lnTo>
                    <a:pt x="4828449" y="632791"/>
                  </a:lnTo>
                  <a:lnTo>
                    <a:pt x="0" y="632791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8449" cy="6899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90162" y="636385"/>
            <a:ext cx="10188861" cy="9028764"/>
            <a:chOff x="0" y="0"/>
            <a:chExt cx="1578521" cy="139879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78521" cy="1398792"/>
            </a:xfrm>
            <a:custGeom>
              <a:avLst/>
              <a:gdLst/>
              <a:ahLst/>
              <a:cxnLst/>
              <a:rect r="r" b="b" t="t" l="l"/>
              <a:pathLst>
                <a:path h="1398792" w="1578521">
                  <a:moveTo>
                    <a:pt x="0" y="0"/>
                  </a:moveTo>
                  <a:lnTo>
                    <a:pt x="1578521" y="0"/>
                  </a:lnTo>
                  <a:lnTo>
                    <a:pt x="1578521" y="1398792"/>
                  </a:lnTo>
                  <a:lnTo>
                    <a:pt x="0" y="1398792"/>
                  </a:lnTo>
                  <a:close/>
                </a:path>
              </a:pathLst>
            </a:custGeom>
            <a:blipFill>
              <a:blip r:embed="rId2"/>
              <a:stretch>
                <a:fillRect l="-19365" t="0" r="-19365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181430" y="0"/>
            <a:ext cx="12106570" cy="6316175"/>
            <a:chOff x="0" y="0"/>
            <a:chExt cx="3188562" cy="16635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88562" cy="1663519"/>
            </a:xfrm>
            <a:custGeom>
              <a:avLst/>
              <a:gdLst/>
              <a:ahLst/>
              <a:cxnLst/>
              <a:rect r="r" b="b" t="t" l="l"/>
              <a:pathLst>
                <a:path h="1663519" w="3188562">
                  <a:moveTo>
                    <a:pt x="0" y="0"/>
                  </a:moveTo>
                  <a:lnTo>
                    <a:pt x="3188562" y="0"/>
                  </a:lnTo>
                  <a:lnTo>
                    <a:pt x="3188562" y="1663519"/>
                  </a:lnTo>
                  <a:lnTo>
                    <a:pt x="0" y="1663519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3188562" cy="17206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979023" y="6316175"/>
            <a:ext cx="6701143" cy="3348974"/>
            <a:chOff x="0" y="0"/>
            <a:chExt cx="1764910" cy="88203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64910" cy="882034"/>
            </a:xfrm>
            <a:custGeom>
              <a:avLst/>
              <a:gdLst/>
              <a:ahLst/>
              <a:cxnLst/>
              <a:rect r="r" b="b" t="t" l="l"/>
              <a:pathLst>
                <a:path h="882034" w="1764910">
                  <a:moveTo>
                    <a:pt x="0" y="0"/>
                  </a:moveTo>
                  <a:lnTo>
                    <a:pt x="1764910" y="0"/>
                  </a:lnTo>
                  <a:lnTo>
                    <a:pt x="1764910" y="882034"/>
                  </a:lnTo>
                  <a:lnTo>
                    <a:pt x="0" y="882034"/>
                  </a:lnTo>
                  <a:close/>
                </a:path>
              </a:pathLst>
            </a:custGeom>
            <a:solidFill>
              <a:srgbClr val="849AC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1764910" cy="9391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6789265" y="952500"/>
            <a:ext cx="10890901" cy="1289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99"/>
              </a:lnSpc>
            </a:pPr>
            <a:r>
              <a:rPr lang="en-US" b="true" sz="7999" spc="239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89265" y="2356601"/>
            <a:ext cx="10890901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6349499"/>
            <a:chOff x="0" y="0"/>
            <a:chExt cx="2833290" cy="9837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983704"/>
            </a:xfrm>
            <a:custGeom>
              <a:avLst/>
              <a:gdLst/>
              <a:ahLst/>
              <a:cxnLst/>
              <a:rect r="r" b="b" t="t" l="l"/>
              <a:pathLst>
                <a:path h="983704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l="0" t="-51690" r="0" b="-1032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62173" y="4061447"/>
            <a:ext cx="15163654" cy="4803544"/>
            <a:chOff x="0" y="0"/>
            <a:chExt cx="3993720" cy="12651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93720" cy="1265131"/>
            </a:xfrm>
            <a:custGeom>
              <a:avLst/>
              <a:gdLst/>
              <a:ahLst/>
              <a:cxnLst/>
              <a:rect r="r" b="b" t="t" l="l"/>
              <a:pathLst>
                <a:path h="1265131" w="3993720">
                  <a:moveTo>
                    <a:pt x="0" y="0"/>
                  </a:moveTo>
                  <a:lnTo>
                    <a:pt x="3993720" y="0"/>
                  </a:lnTo>
                  <a:lnTo>
                    <a:pt x="3993720" y="1265131"/>
                  </a:lnTo>
                  <a:lnTo>
                    <a:pt x="0" y="1265131"/>
                  </a:lnTo>
                  <a:close/>
                </a:path>
              </a:pathLst>
            </a:custGeom>
            <a:solidFill>
              <a:srgbClr val="3471B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993720" cy="13222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123806" y="5200512"/>
            <a:ext cx="6548745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610725" y="5200512"/>
            <a:ext cx="6548745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0"/>
              </a:lnSpc>
            </a:pPr>
            <a:r>
              <a:rPr lang="en-US" sz="2100" spc="210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23806" y="4577124"/>
            <a:ext cx="6548745" cy="49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59"/>
              </a:lnSpc>
            </a:pPr>
            <a:r>
              <a:rPr lang="en-US" sz="2599" spc="259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615449" y="4577124"/>
            <a:ext cx="6548745" cy="49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59"/>
              </a:lnSpc>
            </a:pPr>
            <a:r>
              <a:rPr lang="en-US" sz="2599" spc="259">
                <a:solidFill>
                  <a:srgbClr val="F6F6F6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Heading</a:t>
            </a:r>
          </a:p>
        </p:txBody>
      </p:sp>
      <p:sp>
        <p:nvSpPr>
          <p:cNvPr name="AutoShape 11" id="11"/>
          <p:cNvSpPr/>
          <p:nvPr/>
        </p:nvSpPr>
        <p:spPr>
          <a:xfrm>
            <a:off x="9144000" y="4681899"/>
            <a:ext cx="0" cy="3562641"/>
          </a:xfrm>
          <a:prstGeom prst="line">
            <a:avLst/>
          </a:prstGeom>
          <a:ln cap="flat" w="38100">
            <a:solidFill>
              <a:srgbClr val="F6F6F6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750835" y="3192401"/>
          <a:ext cx="16230600" cy="6073216"/>
        </p:xfrm>
        <a:graphic>
          <a:graphicData uri="http://schemas.openxmlformats.org/drawingml/2006/table">
            <a:tbl>
              <a:tblPr/>
              <a:tblGrid>
                <a:gridCol w="5410200"/>
                <a:gridCol w="5410200"/>
                <a:gridCol w="5410200"/>
              </a:tblGrid>
              <a:tr h="108312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spc="279">
                          <a:solidFill>
                            <a:srgbClr val="FFFFFF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SAMPLE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2F4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spc="279">
                          <a:solidFill>
                            <a:srgbClr val="FFFFFF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SAMPLE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2F4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spc="279">
                          <a:solidFill>
                            <a:srgbClr val="FFFFFF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SAMPLE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2F47"/>
                    </a:solidFill>
                  </a:tcPr>
                </a:tc>
              </a:tr>
              <a:tr h="16633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text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text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453388" indent="-226694" lvl="1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bullet point sample</a:t>
                      </a:r>
                      <a:endParaRPr lang="en-US" sz="1100"/>
                    </a:p>
                    <a:p>
                      <a:pPr algn="l" marL="453388" indent="-226694" lvl="1">
                        <a:lnSpc>
                          <a:spcPts val="3359"/>
                        </a:lnSpc>
                        <a:buFont typeface="Arial"/>
                        <a:buChar char="•"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bullet point sample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</a:tr>
              <a:tr h="16633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text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text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453388" indent="-226694" lvl="1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bullet point sample</a:t>
                      </a:r>
                      <a:endParaRPr lang="en-US" sz="1100"/>
                    </a:p>
                    <a:p>
                      <a:pPr algn="l" marL="453388" indent="-226694" lvl="1">
                        <a:lnSpc>
                          <a:spcPts val="3359"/>
                        </a:lnSpc>
                        <a:buFont typeface="Arial"/>
                        <a:buChar char="•"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bullet po</a:t>
                      </a: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int sample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</a:tr>
              <a:tr h="16633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text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text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453388" indent="-226694" lvl="1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bullet point sample</a:t>
                      </a:r>
                      <a:endParaRPr lang="en-US" sz="1100"/>
                    </a:p>
                    <a:p>
                      <a:pPr algn="l" marL="453388" indent="-226694" lvl="1">
                        <a:lnSpc>
                          <a:spcPts val="3359"/>
                        </a:lnSpc>
                        <a:buFont typeface="Arial"/>
                        <a:buChar char="•"/>
                      </a:pP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Table bullet po</a:t>
                      </a:r>
                      <a:r>
                        <a:rPr lang="en-US" sz="2099" spc="209">
                          <a:solidFill>
                            <a:srgbClr val="000000"/>
                          </a:solidFill>
                          <a:latin typeface="Plus Jakarta Sans"/>
                          <a:ea typeface="Plus Jakarta Sans"/>
                          <a:cs typeface="Plus Jakarta Sans"/>
                          <a:sym typeface="Plus Jakarta Sans"/>
                        </a:rPr>
                        <a:t>int sample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102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1DF"/>
                    </a:solidFill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028700" y="498725"/>
            <a:ext cx="16230600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00"/>
              </a:lnSpc>
            </a:pPr>
            <a:r>
              <a:rPr lang="en-US" b="true" sz="8000" spc="240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964923"/>
            <a:ext cx="16230600" cy="421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20"/>
              </a:lnSpc>
            </a:pPr>
            <a:r>
              <a:rPr lang="en-US" sz="2200" spc="22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98840" y="0"/>
            <a:ext cx="14981326" cy="3868815"/>
            <a:chOff x="0" y="0"/>
            <a:chExt cx="2320999" cy="5993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20999" cy="599381"/>
            </a:xfrm>
            <a:custGeom>
              <a:avLst/>
              <a:gdLst/>
              <a:ahLst/>
              <a:cxnLst/>
              <a:rect r="r" b="b" t="t" l="l"/>
              <a:pathLst>
                <a:path h="599381" w="2320999">
                  <a:moveTo>
                    <a:pt x="0" y="0"/>
                  </a:moveTo>
                  <a:lnTo>
                    <a:pt x="2320999" y="0"/>
                  </a:lnTo>
                  <a:lnTo>
                    <a:pt x="2320999" y="599381"/>
                  </a:lnTo>
                  <a:lnTo>
                    <a:pt x="0" y="599381"/>
                  </a:lnTo>
                  <a:close/>
                </a:path>
              </a:pathLst>
            </a:custGeom>
            <a:blipFill>
              <a:blip r:embed="rId2"/>
              <a:stretch>
                <a:fillRect l="0" t="-34707" r="0" b="-3470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2302749"/>
            <a:ext cx="7747732" cy="7984251"/>
            <a:chOff x="0" y="0"/>
            <a:chExt cx="2040555" cy="21028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40555" cy="2102848"/>
            </a:xfrm>
            <a:custGeom>
              <a:avLst/>
              <a:gdLst/>
              <a:ahLst/>
              <a:cxnLst/>
              <a:rect r="r" b="b" t="t" l="l"/>
              <a:pathLst>
                <a:path h="2102848" w="2040555">
                  <a:moveTo>
                    <a:pt x="0" y="0"/>
                  </a:moveTo>
                  <a:lnTo>
                    <a:pt x="2040555" y="0"/>
                  </a:lnTo>
                  <a:lnTo>
                    <a:pt x="2040555" y="2102848"/>
                  </a:lnTo>
                  <a:lnTo>
                    <a:pt x="0" y="2102848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040555" cy="2159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98963" y="2644204"/>
            <a:ext cx="5749807" cy="7301342"/>
          </a:xfrm>
          <a:custGeom>
            <a:avLst/>
            <a:gdLst/>
            <a:ahLst/>
            <a:cxnLst/>
            <a:rect r="r" b="b" t="t" l="l"/>
            <a:pathLst>
              <a:path h="7301342" w="5749807">
                <a:moveTo>
                  <a:pt x="0" y="0"/>
                </a:moveTo>
                <a:lnTo>
                  <a:pt x="5749807" y="0"/>
                </a:lnTo>
                <a:lnTo>
                  <a:pt x="5749807" y="7301342"/>
                </a:lnTo>
                <a:lnTo>
                  <a:pt x="0" y="7301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38685" y="4193613"/>
            <a:ext cx="9541481" cy="1289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99"/>
              </a:lnSpc>
            </a:pPr>
            <a:r>
              <a:rPr lang="en-US" b="true" sz="7999" spc="239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38685" y="5612046"/>
            <a:ext cx="9541481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2400" y="3781057"/>
            <a:ext cx="6688233" cy="6505943"/>
            <a:chOff x="0" y="0"/>
            <a:chExt cx="2161768" cy="21028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61768" cy="2102848"/>
            </a:xfrm>
            <a:custGeom>
              <a:avLst/>
              <a:gdLst/>
              <a:ahLst/>
              <a:cxnLst/>
              <a:rect r="r" b="b" t="t" l="l"/>
              <a:pathLst>
                <a:path h="2102848" w="2161768">
                  <a:moveTo>
                    <a:pt x="0" y="0"/>
                  </a:moveTo>
                  <a:lnTo>
                    <a:pt x="2161768" y="0"/>
                  </a:lnTo>
                  <a:lnTo>
                    <a:pt x="2161768" y="2102848"/>
                  </a:lnTo>
                  <a:lnTo>
                    <a:pt x="0" y="2102848"/>
                  </a:lnTo>
                  <a:close/>
                </a:path>
              </a:pathLst>
            </a:custGeom>
            <a:solidFill>
              <a:srgbClr val="102F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161768" cy="2159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688233" y="3781057"/>
            <a:ext cx="4913396" cy="6505943"/>
            <a:chOff x="0" y="0"/>
            <a:chExt cx="761214" cy="10079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61214" cy="1007941"/>
            </a:xfrm>
            <a:custGeom>
              <a:avLst/>
              <a:gdLst/>
              <a:ahLst/>
              <a:cxnLst/>
              <a:rect r="r" b="b" t="t" l="l"/>
              <a:pathLst>
                <a:path h="1007941" w="761214">
                  <a:moveTo>
                    <a:pt x="0" y="0"/>
                  </a:moveTo>
                  <a:lnTo>
                    <a:pt x="761214" y="0"/>
                  </a:lnTo>
                  <a:lnTo>
                    <a:pt x="761214" y="1007941"/>
                  </a:lnTo>
                  <a:lnTo>
                    <a:pt x="0" y="1007941"/>
                  </a:lnTo>
                  <a:close/>
                </a:path>
              </a:pathLst>
            </a:custGeom>
            <a:blipFill>
              <a:blip r:embed="rId2"/>
              <a:stretch>
                <a:fillRect l="-37617" t="0" r="-60012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0" y="633235"/>
            <a:ext cx="8260659" cy="3027916"/>
            <a:chOff x="0" y="0"/>
            <a:chExt cx="1279792" cy="4691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79792" cy="469103"/>
            </a:xfrm>
            <a:custGeom>
              <a:avLst/>
              <a:gdLst/>
              <a:ahLst/>
              <a:cxnLst/>
              <a:rect r="r" b="b" t="t" l="l"/>
              <a:pathLst>
                <a:path h="469103" w="1279792">
                  <a:moveTo>
                    <a:pt x="0" y="0"/>
                  </a:moveTo>
                  <a:lnTo>
                    <a:pt x="1279792" y="0"/>
                  </a:lnTo>
                  <a:lnTo>
                    <a:pt x="1279792" y="469103"/>
                  </a:lnTo>
                  <a:lnTo>
                    <a:pt x="0" y="469103"/>
                  </a:lnTo>
                  <a:close/>
                </a:path>
              </a:pathLst>
            </a:custGeom>
            <a:blipFill>
              <a:blip r:embed="rId3"/>
              <a:stretch>
                <a:fillRect l="0" t="-15905" r="0" b="-66029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25436" y="3949977"/>
            <a:ext cx="6191321" cy="6168104"/>
          </a:xfrm>
          <a:custGeom>
            <a:avLst/>
            <a:gdLst/>
            <a:ahLst/>
            <a:cxnLst/>
            <a:rect r="r" b="b" t="t" l="l"/>
            <a:pathLst>
              <a:path h="6168104" w="6191321">
                <a:moveTo>
                  <a:pt x="0" y="0"/>
                </a:moveTo>
                <a:lnTo>
                  <a:pt x="6191322" y="0"/>
                </a:lnTo>
                <a:lnTo>
                  <a:pt x="6191322" y="6168104"/>
                </a:lnTo>
                <a:lnTo>
                  <a:pt x="0" y="6168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822157" y="557035"/>
            <a:ext cx="8700284" cy="1289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99"/>
              </a:lnSpc>
            </a:pPr>
            <a:r>
              <a:rPr lang="en-US" b="true" sz="7999" spc="239">
                <a:solidFill>
                  <a:srgbClr val="102F47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Slide title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976645" y="3685807"/>
            <a:ext cx="5545796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Body text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DAGiLUpiFqI</dc:identifier>
  <dcterms:modified xsi:type="dcterms:W3CDTF">2011-08-01T06:04:30Z</dcterms:modified>
  <cp:revision>1</cp:revision>
  <dc:title>OGC PowerPoint Template - Style Guide Compliant 2025</dc:title>
</cp:coreProperties>
</file>