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57" r:id="rId4"/>
    <p:sldId id="258" r:id="rId5"/>
    <p:sldId id="260" r:id="rId6"/>
    <p:sldId id="283" r:id="rId7"/>
    <p:sldId id="288" r:id="rId8"/>
    <p:sldId id="289" r:id="rId9"/>
    <p:sldId id="345" r:id="rId10"/>
    <p:sldId id="343" r:id="rId1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CCBB6E-4836-ED15-E9D8-5A92095ADB87}" name="Simmons, Michelle" initials="SM" userId="S::michellsim@pa.gov::a3b6c6a1-4a09-4ba7-932a-a405b607c0b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E5849-A128-4B16-9EA5-63942A822FBA}" v="181" dt="2026-09-22T13:34:15.643"/>
    <p1510:client id="{40C79F95-FCAB-9443-AB33-6701F73D8148}" v="69" dt="2026-09-22T13:10:17.701"/>
    <p1510:client id="{5461A52E-8A40-FED0-289A-6C02DE15514F}" v="106" dt="2026-09-22T13:05:14.834"/>
    <p1510:client id="{B7682DB0-D7D5-45BF-88F4-4097EF08F259}" v="230" dt="2026-09-22T13:50:10.6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mons, Michelle" userId="a3b6c6a1-4a09-4ba7-932a-a405b607c0b6" providerId="ADAL" clId="{D7DA0C5A-BD99-4885-98EE-0110939DD6B4}"/>
    <pc:docChg chg="undo custSel addSld delSld modSld addMainMaster delMainMaster">
      <pc:chgData name="Simmons, Michelle" userId="a3b6c6a1-4a09-4ba7-932a-a405b607c0b6" providerId="ADAL" clId="{D7DA0C5A-BD99-4885-98EE-0110939DD6B4}" dt="2026-09-22T13:34:15.643" v="318" actId="1076"/>
      <pc:docMkLst>
        <pc:docMk/>
      </pc:docMkLst>
      <pc:sldChg chg="modSp mod">
        <pc:chgData name="Simmons, Michelle" userId="a3b6c6a1-4a09-4ba7-932a-a405b607c0b6" providerId="ADAL" clId="{D7DA0C5A-BD99-4885-98EE-0110939DD6B4}" dt="2026-09-18T15:54:21.646" v="148" actId="6549"/>
        <pc:sldMkLst>
          <pc:docMk/>
          <pc:sldMk cId="0" sldId="257"/>
        </pc:sldMkLst>
        <pc:spChg chg="mod">
          <ac:chgData name="Simmons, Michelle" userId="a3b6c6a1-4a09-4ba7-932a-a405b607c0b6" providerId="ADAL" clId="{D7DA0C5A-BD99-4885-98EE-0110939DD6B4}" dt="2026-09-18T15:54:21.646" v="148" actId="6549"/>
          <ac:spMkLst>
            <pc:docMk/>
            <pc:sldMk cId="0" sldId="257"/>
            <ac:spMk id="7" creationId="{00000000-0000-0000-0000-000000000000}"/>
          </ac:spMkLst>
        </pc:spChg>
      </pc:sldChg>
      <pc:sldChg chg="modSp mod">
        <pc:chgData name="Simmons, Michelle" userId="a3b6c6a1-4a09-4ba7-932a-a405b607c0b6" providerId="ADAL" clId="{D7DA0C5A-BD99-4885-98EE-0110939DD6B4}" dt="2026-09-18T15:54:54.240" v="149" actId="1076"/>
        <pc:sldMkLst>
          <pc:docMk/>
          <pc:sldMk cId="0" sldId="258"/>
        </pc:sldMkLst>
        <pc:spChg chg="mod">
          <ac:chgData name="Simmons, Michelle" userId="a3b6c6a1-4a09-4ba7-932a-a405b607c0b6" providerId="ADAL" clId="{D7DA0C5A-BD99-4885-98EE-0110939DD6B4}" dt="2026-09-18T15:54:54.240" v="149" actId="1076"/>
          <ac:spMkLst>
            <pc:docMk/>
            <pc:sldMk cId="0" sldId="258"/>
            <ac:spMk id="5" creationId="{00000000-0000-0000-0000-000000000000}"/>
          </ac:spMkLst>
        </pc:spChg>
      </pc:sldChg>
      <pc:sldChg chg="modSp mod modCm">
        <pc:chgData name="Simmons, Michelle" userId="a3b6c6a1-4a09-4ba7-932a-a405b607c0b6" providerId="ADAL" clId="{D7DA0C5A-BD99-4885-98EE-0110939DD6B4}" dt="2026-09-22T13:18:23.673" v="288" actId="14100"/>
        <pc:sldMkLst>
          <pc:docMk/>
          <pc:sldMk cId="0" sldId="288"/>
        </pc:sldMkLst>
        <pc:spChg chg="mod">
          <ac:chgData name="Simmons, Michelle" userId="a3b6c6a1-4a09-4ba7-932a-a405b607c0b6" providerId="ADAL" clId="{D7DA0C5A-BD99-4885-98EE-0110939DD6B4}" dt="2026-09-22T13:18:23.673" v="288" actId="14100"/>
          <ac:spMkLst>
            <pc:docMk/>
            <pc:sldMk cId="0" sldId="288"/>
            <ac:spMk id="5" creationId="{00000000-0000-0000-0000-000000000000}"/>
          </ac:spMkLst>
        </pc:spChg>
        <pc:extLst>
          <p:ext xmlns:p="http://schemas.openxmlformats.org/presentationml/2006/main" uri="{D6D511B9-2390-475A-947B-AFAB55BFBCF1}">
            <pc226:cmChg xmlns:pc226="http://schemas.microsoft.com/office/powerpoint/2022/06/main/command" chg="mod">
              <pc226:chgData name="Simmons, Michelle" userId="a3b6c6a1-4a09-4ba7-932a-a405b607c0b6" providerId="ADAL" clId="{D7DA0C5A-BD99-4885-98EE-0110939DD6B4}" dt="2026-09-22T13:13:12.270" v="274" actId="20577"/>
              <pc2:cmMkLst xmlns:pc2="http://schemas.microsoft.com/office/powerpoint/2019/9/main/command">
                <pc:docMk/>
                <pc:sldMk cId="0" sldId="288"/>
                <pc2:cmMk id="{9B9D36FA-8780-4492-B708-DC6951356ABA}"/>
              </pc2:cmMkLst>
            </pc226:cmChg>
          </p:ext>
        </pc:extLst>
      </pc:sldChg>
      <pc:sldChg chg="delSp modSp mod">
        <pc:chgData name="Simmons, Michelle" userId="a3b6c6a1-4a09-4ba7-932a-a405b607c0b6" providerId="ADAL" clId="{D7DA0C5A-BD99-4885-98EE-0110939DD6B4}" dt="2026-09-22T13:17:23.827" v="286" actId="478"/>
        <pc:sldMkLst>
          <pc:docMk/>
          <pc:sldMk cId="0" sldId="289"/>
        </pc:sldMkLst>
        <pc:spChg chg="mod">
          <ac:chgData name="Simmons, Michelle" userId="a3b6c6a1-4a09-4ba7-932a-a405b607c0b6" providerId="ADAL" clId="{D7DA0C5A-BD99-4885-98EE-0110939DD6B4}" dt="2026-09-22T13:17:15.251" v="285" actId="14100"/>
          <ac:spMkLst>
            <pc:docMk/>
            <pc:sldMk cId="0" sldId="289"/>
            <ac:spMk id="5" creationId="{00000000-0000-0000-0000-000000000000}"/>
          </ac:spMkLst>
        </pc:spChg>
        <pc:spChg chg="del">
          <ac:chgData name="Simmons, Michelle" userId="a3b6c6a1-4a09-4ba7-932a-a405b607c0b6" providerId="ADAL" clId="{D7DA0C5A-BD99-4885-98EE-0110939DD6B4}" dt="2026-09-22T13:17:23.827" v="286" actId="478"/>
          <ac:spMkLst>
            <pc:docMk/>
            <pc:sldMk cId="0" sldId="289"/>
            <ac:spMk id="6" creationId="{00000000-0000-0000-0000-000000000000}"/>
          </ac:spMkLst>
        </pc:spChg>
      </pc:sldChg>
      <pc:sldChg chg="delSp new mod">
        <pc:chgData name="Simmons, Michelle" userId="a3b6c6a1-4a09-4ba7-932a-a405b607c0b6" providerId="ADAL" clId="{D7DA0C5A-BD99-4885-98EE-0110939DD6B4}" dt="2026-09-22T13:32:36.269" v="291" actId="478"/>
        <pc:sldMkLst>
          <pc:docMk/>
          <pc:sldMk cId="4208521226" sldId="290"/>
        </pc:sldMkLst>
        <pc:spChg chg="del">
          <ac:chgData name="Simmons, Michelle" userId="a3b6c6a1-4a09-4ba7-932a-a405b607c0b6" providerId="ADAL" clId="{D7DA0C5A-BD99-4885-98EE-0110939DD6B4}" dt="2026-09-22T13:32:33.661" v="290" actId="478"/>
          <ac:spMkLst>
            <pc:docMk/>
            <pc:sldMk cId="4208521226" sldId="290"/>
            <ac:spMk id="2" creationId="{DC60323A-F150-AC12-3E3C-B8027401E6A9}"/>
          </ac:spMkLst>
        </pc:spChg>
        <pc:spChg chg="del">
          <ac:chgData name="Simmons, Michelle" userId="a3b6c6a1-4a09-4ba7-932a-a405b607c0b6" providerId="ADAL" clId="{D7DA0C5A-BD99-4885-98EE-0110939DD6B4}" dt="2026-09-22T13:32:36.269" v="291" actId="478"/>
          <ac:spMkLst>
            <pc:docMk/>
            <pc:sldMk cId="4208521226" sldId="290"/>
            <ac:spMk id="3" creationId="{932631B2-85AE-79C8-4125-D44B1EC9C686}"/>
          </ac:spMkLst>
        </pc:spChg>
      </pc:sldChg>
      <pc:sldChg chg="modSp add del mod">
        <pc:chgData name="Simmons, Michelle" userId="a3b6c6a1-4a09-4ba7-932a-a405b607c0b6" providerId="ADAL" clId="{D7DA0C5A-BD99-4885-98EE-0110939DD6B4}" dt="2026-09-22T13:34:15.643" v="318" actId="1076"/>
        <pc:sldMkLst>
          <pc:docMk/>
          <pc:sldMk cId="3980564077" sldId="343"/>
        </pc:sldMkLst>
        <pc:spChg chg="mod">
          <ac:chgData name="Simmons, Michelle" userId="a3b6c6a1-4a09-4ba7-932a-a405b607c0b6" providerId="ADAL" clId="{D7DA0C5A-BD99-4885-98EE-0110939DD6B4}" dt="2026-09-22T13:34:15.643" v="318" actId="1076"/>
          <ac:spMkLst>
            <pc:docMk/>
            <pc:sldMk cId="3980564077" sldId="343"/>
            <ac:spMk id="3" creationId="{4845C90E-63B5-E6A1-10BA-C8633F04FD9C}"/>
          </ac:spMkLst>
        </pc:spChg>
      </pc:sldChg>
      <pc:sldMasterChg chg="add del addSldLayout delSldLayout">
        <pc:chgData name="Simmons, Michelle" userId="a3b6c6a1-4a09-4ba7-932a-a405b607c0b6" providerId="ADAL" clId="{D7DA0C5A-BD99-4885-98EE-0110939DD6B4}" dt="2026-09-22T13:33:26.127" v="298" actId="47"/>
        <pc:sldMasterMkLst>
          <pc:docMk/>
          <pc:sldMasterMk cId="3775975975" sldId="2147483666"/>
        </pc:sldMasterMkLst>
        <pc:sldLayoutChg chg="add del">
          <pc:chgData name="Simmons, Michelle" userId="a3b6c6a1-4a09-4ba7-932a-a405b607c0b6" providerId="ADAL" clId="{D7DA0C5A-BD99-4885-98EE-0110939DD6B4}" dt="2026-09-22T13:33:26.127" v="298" actId="47"/>
          <pc:sldLayoutMkLst>
            <pc:docMk/>
            <pc:sldMasterMk cId="3775975975" sldId="2147483666"/>
            <pc:sldLayoutMk cId="2890883844" sldId="2147483667"/>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1718070395" sldId="2147483668"/>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2228393895" sldId="2147483669"/>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2483105115" sldId="2147483670"/>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3065456324" sldId="2147483671"/>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2344477100" sldId="2147483672"/>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3417730764" sldId="2147483673"/>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1038578502" sldId="2147483674"/>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1887886874" sldId="2147483675"/>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4007809442" sldId="2147483676"/>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926163156" sldId="2147483677"/>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1122481268" sldId="2147483678"/>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2383526366" sldId="2147483679"/>
          </pc:sldLayoutMkLst>
        </pc:sldLayoutChg>
        <pc:sldLayoutChg chg="add del">
          <pc:chgData name="Simmons, Michelle" userId="a3b6c6a1-4a09-4ba7-932a-a405b607c0b6" providerId="ADAL" clId="{D7DA0C5A-BD99-4885-98EE-0110939DD6B4}" dt="2026-09-22T13:33:26.127" v="298" actId="47"/>
          <pc:sldLayoutMkLst>
            <pc:docMk/>
            <pc:sldMasterMk cId="3775975975" sldId="2147483666"/>
            <pc:sldLayoutMk cId="3108244820" sldId="2147483680"/>
          </pc:sldLayoutMkLst>
        </pc:sldLayoutChg>
      </pc:sldMasterChg>
    </pc:docChg>
  </pc:docChgLst>
  <pc:docChgLst>
    <pc:chgData name="Gebhard, Cindy" userId="b785c9a6-0509-4399-8058-4925336fad5e" providerId="ADAL" clId="{3E28D740-D3DC-4DD5-9029-FE5372648312}"/>
    <pc:docChg chg="undo custSel addSld delSld modSld">
      <pc:chgData name="Gebhard, Cindy" userId="b785c9a6-0509-4399-8058-4925336fad5e" providerId="ADAL" clId="{3E28D740-D3DC-4DD5-9029-FE5372648312}" dt="2026-09-22T13:50:10.654" v="2135" actId="2165"/>
      <pc:docMkLst>
        <pc:docMk/>
      </pc:docMkLst>
      <pc:sldChg chg="modSp mod">
        <pc:chgData name="Gebhard, Cindy" userId="b785c9a6-0509-4399-8058-4925336fad5e" providerId="ADAL" clId="{3E28D740-D3DC-4DD5-9029-FE5372648312}" dt="2026-09-18T17:03:00.541" v="1856" actId="12"/>
        <pc:sldMkLst>
          <pc:docMk/>
          <pc:sldMk cId="0" sldId="257"/>
        </pc:sldMkLst>
        <pc:spChg chg="mod">
          <ac:chgData name="Gebhard, Cindy" userId="b785c9a6-0509-4399-8058-4925336fad5e" providerId="ADAL" clId="{3E28D740-D3DC-4DD5-9029-FE5372648312}" dt="2026-09-18T17:03:00.541" v="1856" actId="12"/>
          <ac:spMkLst>
            <pc:docMk/>
            <pc:sldMk cId="0" sldId="257"/>
            <ac:spMk id="7" creationId="{00000000-0000-0000-0000-000000000000}"/>
          </ac:spMkLst>
        </pc:spChg>
      </pc:sldChg>
      <pc:sldChg chg="modSp mod">
        <pc:chgData name="Gebhard, Cindy" userId="b785c9a6-0509-4399-8058-4925336fad5e" providerId="ADAL" clId="{3E28D740-D3DC-4DD5-9029-FE5372648312}" dt="2026-09-18T17:04:01.042" v="1862" actId="122"/>
        <pc:sldMkLst>
          <pc:docMk/>
          <pc:sldMk cId="0" sldId="258"/>
        </pc:sldMkLst>
        <pc:spChg chg="mod">
          <ac:chgData name="Gebhard, Cindy" userId="b785c9a6-0509-4399-8058-4925336fad5e" providerId="ADAL" clId="{3E28D740-D3DC-4DD5-9029-FE5372648312}" dt="2026-09-18T17:04:01.042" v="1862" actId="122"/>
          <ac:spMkLst>
            <pc:docMk/>
            <pc:sldMk cId="0" sldId="258"/>
            <ac:spMk id="5" creationId="{00000000-0000-0000-0000-000000000000}"/>
          </ac:spMkLst>
        </pc:spChg>
        <pc:grpChg chg="mod">
          <ac:chgData name="Gebhard, Cindy" userId="b785c9a6-0509-4399-8058-4925336fad5e" providerId="ADAL" clId="{3E28D740-D3DC-4DD5-9029-FE5372648312}" dt="2026-09-18T17:03:19.593" v="1857" actId="1076"/>
          <ac:grpSpMkLst>
            <pc:docMk/>
            <pc:sldMk cId="0" sldId="258"/>
            <ac:grpSpMk id="2" creationId="{00000000-0000-0000-0000-000000000000}"/>
          </ac:grpSpMkLst>
        </pc:grpChg>
      </pc:sldChg>
      <pc:sldChg chg="addSp delSp modSp mod">
        <pc:chgData name="Gebhard, Cindy" userId="b785c9a6-0509-4399-8058-4925336fad5e" providerId="ADAL" clId="{3E28D740-D3DC-4DD5-9029-FE5372648312}" dt="2026-09-22T13:33:51.347" v="1914" actId="1076"/>
        <pc:sldMkLst>
          <pc:docMk/>
          <pc:sldMk cId="0" sldId="260"/>
        </pc:sldMkLst>
        <pc:spChg chg="mod">
          <ac:chgData name="Gebhard, Cindy" userId="b785c9a6-0509-4399-8058-4925336fad5e" providerId="ADAL" clId="{3E28D740-D3DC-4DD5-9029-FE5372648312}" dt="2026-09-17T19:35:57.478" v="415" actId="1076"/>
          <ac:spMkLst>
            <pc:docMk/>
            <pc:sldMk cId="0" sldId="260"/>
            <ac:spMk id="6" creationId="{00000000-0000-0000-0000-000000000000}"/>
          </ac:spMkLst>
        </pc:spChg>
        <pc:spChg chg="add del mod">
          <ac:chgData name="Gebhard, Cindy" userId="b785c9a6-0509-4399-8058-4925336fad5e" providerId="ADAL" clId="{3E28D740-D3DC-4DD5-9029-FE5372648312}" dt="2026-09-17T19:38:27.211" v="434" actId="20577"/>
          <ac:spMkLst>
            <pc:docMk/>
            <pc:sldMk cId="0" sldId="260"/>
            <ac:spMk id="7" creationId="{00000000-0000-0000-0000-000000000000}"/>
          </ac:spMkLst>
        </pc:spChg>
        <pc:spChg chg="mod">
          <ac:chgData name="Gebhard, Cindy" userId="b785c9a6-0509-4399-8058-4925336fad5e" providerId="ADAL" clId="{3E28D740-D3DC-4DD5-9029-FE5372648312}" dt="2026-09-17T19:37:41.530" v="429" actId="1076"/>
          <ac:spMkLst>
            <pc:docMk/>
            <pc:sldMk cId="0" sldId="260"/>
            <ac:spMk id="8" creationId="{00000000-0000-0000-0000-000000000000}"/>
          </ac:spMkLst>
        </pc:spChg>
        <pc:spChg chg="mod">
          <ac:chgData name="Gebhard, Cindy" userId="b785c9a6-0509-4399-8058-4925336fad5e" providerId="ADAL" clId="{3E28D740-D3DC-4DD5-9029-FE5372648312}" dt="2026-09-18T17:07:19.677" v="1897" actId="6549"/>
          <ac:spMkLst>
            <pc:docMk/>
            <pc:sldMk cId="0" sldId="260"/>
            <ac:spMk id="9" creationId="{00000000-0000-0000-0000-000000000000}"/>
          </ac:spMkLst>
        </pc:spChg>
        <pc:spChg chg="mod">
          <ac:chgData name="Gebhard, Cindy" userId="b785c9a6-0509-4399-8058-4925336fad5e" providerId="ADAL" clId="{3E28D740-D3DC-4DD5-9029-FE5372648312}" dt="2026-09-18T17:07:31.756" v="1898" actId="1076"/>
          <ac:spMkLst>
            <pc:docMk/>
            <pc:sldMk cId="0" sldId="260"/>
            <ac:spMk id="10" creationId="{00000000-0000-0000-0000-000000000000}"/>
          </ac:spMkLst>
        </pc:spChg>
        <pc:spChg chg="add mod">
          <ac:chgData name="Gebhard, Cindy" userId="b785c9a6-0509-4399-8058-4925336fad5e" providerId="ADAL" clId="{3E28D740-D3DC-4DD5-9029-FE5372648312}" dt="2026-09-22T13:33:51.347" v="1914" actId="1076"/>
          <ac:spMkLst>
            <pc:docMk/>
            <pc:sldMk cId="0" sldId="260"/>
            <ac:spMk id="12" creationId="{E86DFFFA-FE9E-78AF-8532-CB56142C0AD2}"/>
          </ac:spMkLst>
        </pc:spChg>
      </pc:sldChg>
      <pc:sldChg chg="delSp modSp mod">
        <pc:chgData name="Gebhard, Cindy" userId="b785c9a6-0509-4399-8058-4925336fad5e" providerId="ADAL" clId="{3E28D740-D3DC-4DD5-9029-FE5372648312}" dt="2026-09-17T19:19:34.844" v="16" actId="1076"/>
        <pc:sldMkLst>
          <pc:docMk/>
          <pc:sldMk cId="0" sldId="283"/>
        </pc:sldMkLst>
        <pc:spChg chg="mod">
          <ac:chgData name="Gebhard, Cindy" userId="b785c9a6-0509-4399-8058-4925336fad5e" providerId="ADAL" clId="{3E28D740-D3DC-4DD5-9029-FE5372648312}" dt="2026-09-17T19:19:34.844" v="16" actId="1076"/>
          <ac:spMkLst>
            <pc:docMk/>
            <pc:sldMk cId="0" sldId="283"/>
            <ac:spMk id="2" creationId="{00000000-0000-0000-0000-000000000000}"/>
          </ac:spMkLst>
        </pc:spChg>
      </pc:sldChg>
      <pc:sldChg chg="modSp mod">
        <pc:chgData name="Gebhard, Cindy" userId="b785c9a6-0509-4399-8058-4925336fad5e" providerId="ADAL" clId="{3E28D740-D3DC-4DD5-9029-FE5372648312}" dt="2026-09-18T17:21:33.500" v="1910" actId="20577"/>
        <pc:sldMkLst>
          <pc:docMk/>
          <pc:sldMk cId="0" sldId="288"/>
        </pc:sldMkLst>
        <pc:spChg chg="mod">
          <ac:chgData name="Gebhard, Cindy" userId="b785c9a6-0509-4399-8058-4925336fad5e" providerId="ADAL" clId="{3E28D740-D3DC-4DD5-9029-FE5372648312}" dt="2026-09-18T17:21:33.500" v="1910" actId="20577"/>
          <ac:spMkLst>
            <pc:docMk/>
            <pc:sldMk cId="0" sldId="288"/>
            <ac:spMk id="5" creationId="{00000000-0000-0000-0000-000000000000}"/>
          </ac:spMkLst>
        </pc:spChg>
      </pc:sldChg>
      <pc:sldChg chg="modSp mod">
        <pc:chgData name="Gebhard, Cindy" userId="b785c9a6-0509-4399-8058-4925336fad5e" providerId="ADAL" clId="{3E28D740-D3DC-4DD5-9029-FE5372648312}" dt="2026-09-18T17:20:30.545" v="1908" actId="207"/>
        <pc:sldMkLst>
          <pc:docMk/>
          <pc:sldMk cId="0" sldId="289"/>
        </pc:sldMkLst>
        <pc:spChg chg="mod">
          <ac:chgData name="Gebhard, Cindy" userId="b785c9a6-0509-4399-8058-4925336fad5e" providerId="ADAL" clId="{3E28D740-D3DC-4DD5-9029-FE5372648312}" dt="2026-09-18T17:20:30.545" v="1908" actId="207"/>
          <ac:spMkLst>
            <pc:docMk/>
            <pc:sldMk cId="0" sldId="289"/>
            <ac:spMk id="5" creationId="{00000000-0000-0000-0000-000000000000}"/>
          </ac:spMkLst>
        </pc:spChg>
        <pc:spChg chg="mod">
          <ac:chgData name="Gebhard, Cindy" userId="b785c9a6-0509-4399-8058-4925336fad5e" providerId="ADAL" clId="{3E28D740-D3DC-4DD5-9029-FE5372648312}" dt="2026-09-17T19:19:06.070" v="14" actId="6549"/>
          <ac:spMkLst>
            <pc:docMk/>
            <pc:sldMk cId="0" sldId="289"/>
            <ac:spMk id="7" creationId="{00000000-0000-0000-0000-000000000000}"/>
          </ac:spMkLst>
        </pc:spChg>
      </pc:sldChg>
      <pc:sldChg chg="del">
        <pc:chgData name="Gebhard, Cindy" userId="b785c9a6-0509-4399-8058-4925336fad5e" providerId="ADAL" clId="{3E28D740-D3DC-4DD5-9029-FE5372648312}" dt="2026-09-22T13:41:49.326" v="1915" actId="2696"/>
        <pc:sldMkLst>
          <pc:docMk/>
          <pc:sldMk cId="4208521226" sldId="290"/>
        </pc:sldMkLst>
      </pc:sldChg>
      <pc:sldChg chg="new del">
        <pc:chgData name="Gebhard, Cindy" userId="b785c9a6-0509-4399-8058-4925336fad5e" providerId="ADAL" clId="{3E28D740-D3DC-4DD5-9029-FE5372648312}" dt="2026-09-22T13:43:21.229" v="1918" actId="2696"/>
        <pc:sldMkLst>
          <pc:docMk/>
          <pc:sldMk cId="2560565087" sldId="344"/>
        </pc:sldMkLst>
      </pc:sldChg>
      <pc:sldChg chg="addSp delSp modSp add mod">
        <pc:chgData name="Gebhard, Cindy" userId="b785c9a6-0509-4399-8058-4925336fad5e" providerId="ADAL" clId="{3E28D740-D3DC-4DD5-9029-FE5372648312}" dt="2026-09-22T13:50:10.654" v="2135" actId="2165"/>
        <pc:sldMkLst>
          <pc:docMk/>
          <pc:sldMk cId="133616955" sldId="345"/>
        </pc:sldMkLst>
        <pc:spChg chg="del mod">
          <ac:chgData name="Gebhard, Cindy" userId="b785c9a6-0509-4399-8058-4925336fad5e" providerId="ADAL" clId="{3E28D740-D3DC-4DD5-9029-FE5372648312}" dt="2026-09-22T13:45:09.608" v="1924" actId="478"/>
          <ac:spMkLst>
            <pc:docMk/>
            <pc:sldMk cId="133616955" sldId="345"/>
            <ac:spMk id="5" creationId="{E1A0A9E4-3685-9CD7-3021-DFDA14731A6F}"/>
          </ac:spMkLst>
        </pc:spChg>
        <pc:spChg chg="mod">
          <ac:chgData name="Gebhard, Cindy" userId="b785c9a6-0509-4399-8058-4925336fad5e" providerId="ADAL" clId="{3E28D740-D3DC-4DD5-9029-FE5372648312}" dt="2026-09-22T13:45:43.858" v="1950" actId="255"/>
          <ac:spMkLst>
            <pc:docMk/>
            <pc:sldMk cId="133616955" sldId="345"/>
            <ac:spMk id="7" creationId="{869092F0-6F89-C88B-4598-7E5F24FC6E1A}"/>
          </ac:spMkLst>
        </pc:spChg>
        <pc:graphicFrameChg chg="add mod modGraphic">
          <ac:chgData name="Gebhard, Cindy" userId="b785c9a6-0509-4399-8058-4925336fad5e" providerId="ADAL" clId="{3E28D740-D3DC-4DD5-9029-FE5372648312}" dt="2026-09-22T13:50:10.654" v="2135" actId="2165"/>
          <ac:graphicFrameMkLst>
            <pc:docMk/>
            <pc:sldMk cId="133616955" sldId="345"/>
            <ac:graphicFrameMk id="6" creationId="{3390A0CB-3C76-C37D-7011-A7AD09C542E3}"/>
          </ac:graphicFrameMkLst>
        </pc:graphicFrameChg>
      </pc:sldChg>
    </pc:docChg>
  </pc:docChgLst>
  <pc:docChgLst>
    <pc:chgData name="Simmons, Michelle" userId="S::michellsim@pa.gov::a3b6c6a1-4a09-4ba7-932a-a405b607c0b6" providerId="AD" clId="Web-{5461A52E-8A40-FED0-289A-6C02DE15514F}"/>
    <pc:docChg chg="modSld">
      <pc:chgData name="Simmons, Michelle" userId="S::michellsim@pa.gov::a3b6c6a1-4a09-4ba7-932a-a405b607c0b6" providerId="AD" clId="Web-{5461A52E-8A40-FED0-289A-6C02DE15514F}" dt="2026-09-22T13:05:14.834" v="54" actId="20577"/>
      <pc:docMkLst>
        <pc:docMk/>
      </pc:docMkLst>
      <pc:sldChg chg="modSp">
        <pc:chgData name="Simmons, Michelle" userId="S::michellsim@pa.gov::a3b6c6a1-4a09-4ba7-932a-a405b607c0b6" providerId="AD" clId="Web-{5461A52E-8A40-FED0-289A-6C02DE15514F}" dt="2026-09-22T13:05:14.834" v="54" actId="20577"/>
        <pc:sldMkLst>
          <pc:docMk/>
          <pc:sldMk cId="0" sldId="288"/>
        </pc:sldMkLst>
        <pc:spChg chg="mod">
          <ac:chgData name="Simmons, Michelle" userId="S::michellsim@pa.gov::a3b6c6a1-4a09-4ba7-932a-a405b607c0b6" providerId="AD" clId="Web-{5461A52E-8A40-FED0-289A-6C02DE15514F}" dt="2026-09-22T13:05:14.834" v="54" actId="20577"/>
          <ac:spMkLst>
            <pc:docMk/>
            <pc:sldMk cId="0" sldId="288"/>
            <ac:spMk id="5" creationId="{00000000-0000-0000-0000-000000000000}"/>
          </ac:spMkLst>
        </pc:spChg>
      </pc:sldChg>
    </pc:docChg>
  </pc:docChgLst>
  <pc:docChgLst>
    <pc:chgData name="Simmons, Michelle" userId="S::michellsim@pa.gov::a3b6c6a1-4a09-4ba7-932a-a405b607c0b6" providerId="AD" clId="Web-{40C79F95-FCAB-9443-AB33-6701F73D8148}"/>
    <pc:docChg chg="mod modSld">
      <pc:chgData name="Simmons, Michelle" userId="S::michellsim@pa.gov::a3b6c6a1-4a09-4ba7-932a-a405b607c0b6" providerId="AD" clId="Web-{40C79F95-FCAB-9443-AB33-6701F73D8148}" dt="2026-09-22T13:10:17.701" v="36"/>
      <pc:docMkLst>
        <pc:docMk/>
      </pc:docMkLst>
      <pc:sldChg chg="delSp modSp modCm">
        <pc:chgData name="Simmons, Michelle" userId="S::michellsim@pa.gov::a3b6c6a1-4a09-4ba7-932a-a405b607c0b6" providerId="AD" clId="Web-{40C79F95-FCAB-9443-AB33-6701F73D8148}" dt="2026-09-22T13:10:17.701" v="36"/>
        <pc:sldMkLst>
          <pc:docMk/>
          <pc:sldMk cId="0" sldId="288"/>
        </pc:sldMkLst>
        <pc:spChg chg="mod">
          <ac:chgData name="Simmons, Michelle" userId="S::michellsim@pa.gov::a3b6c6a1-4a09-4ba7-932a-a405b607c0b6" providerId="AD" clId="Web-{40C79F95-FCAB-9443-AB33-6701F73D8148}" dt="2026-09-22T13:09:42.967" v="35" actId="20577"/>
          <ac:spMkLst>
            <pc:docMk/>
            <pc:sldMk cId="0" sldId="288"/>
            <ac:spMk id="5" creationId="{00000000-0000-0000-0000-000000000000}"/>
          </ac:spMkLst>
        </pc:spChg>
        <pc:spChg chg="del">
          <ac:chgData name="Simmons, Michelle" userId="S::michellsim@pa.gov::a3b6c6a1-4a09-4ba7-932a-a405b607c0b6" providerId="AD" clId="Web-{40C79F95-FCAB-9443-AB33-6701F73D8148}" dt="2026-09-22T13:10:17.701" v="36"/>
          <ac:spMkLst>
            <pc:docMk/>
            <pc:sldMk cId="0" sldId="288"/>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Simmons, Michelle" userId="S::michellsim@pa.gov::a3b6c6a1-4a09-4ba7-932a-a405b607c0b6" providerId="AD" clId="Web-{40C79F95-FCAB-9443-AB33-6701F73D8148}" dt="2026-09-22T13:09:33.420" v="34" actId="20577"/>
              <pc2:cmMkLst xmlns:pc2="http://schemas.microsoft.com/office/powerpoint/2019/9/main/command">
                <pc:docMk/>
                <pc:sldMk cId="0" sldId="288"/>
                <pc2:cmMk id="{9B9D36FA-8780-4492-B708-DC6951356ABA}"/>
              </pc2:cmMkLst>
            </pc226:cmChg>
          </p:ext>
        </pc:ext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17" name="bg object 17"/>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432485" y="6167805"/>
            <a:ext cx="2494720" cy="381482"/>
          </a:xfrm>
          <a:prstGeom prst="rect">
            <a:avLst/>
          </a:prstGeom>
        </p:spPr>
      </p:pic>
      <p:sp>
        <p:nvSpPr>
          <p:cNvPr id="2" name="Holder 2"/>
          <p:cNvSpPr>
            <a:spLocks noGrp="1"/>
          </p:cNvSpPr>
          <p:nvPr>
            <p:ph type="ctrTitle"/>
          </p:nvPr>
        </p:nvSpPr>
        <p:spPr>
          <a:xfrm>
            <a:off x="670585" y="711522"/>
            <a:ext cx="10801985" cy="635000"/>
          </a:xfrm>
          <a:prstGeom prst="rect">
            <a:avLst/>
          </a:prstGeom>
        </p:spPr>
        <p:txBody>
          <a:bodyPr wrap="square" lIns="0" tIns="0" rIns="0" bIns="0">
            <a:spAutoFit/>
          </a:bodyPr>
          <a:lstStyle>
            <a:lvl1pPr>
              <a:defRPr sz="4000" b="1" i="0">
                <a:solidFill>
                  <a:srgbClr val="112D46"/>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0" i="0" u="sng">
                <a:solidFill>
                  <a:srgbClr val="316FB8"/>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112D46"/>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000" b="0" i="0" u="sng">
                <a:solidFill>
                  <a:srgbClr val="316FB8"/>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17" name="bg object 17"/>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432485" y="6167805"/>
            <a:ext cx="2494720" cy="381482"/>
          </a:xfrm>
          <a:prstGeom prst="rect">
            <a:avLst/>
          </a:prstGeom>
        </p:spPr>
      </p:pic>
      <p:sp>
        <p:nvSpPr>
          <p:cNvPr id="2" name="Holder 2"/>
          <p:cNvSpPr>
            <a:spLocks noGrp="1"/>
          </p:cNvSpPr>
          <p:nvPr>
            <p:ph type="title"/>
          </p:nvPr>
        </p:nvSpPr>
        <p:spPr/>
        <p:txBody>
          <a:bodyPr lIns="0" tIns="0" rIns="0" bIns="0"/>
          <a:lstStyle>
            <a:lvl1pPr>
              <a:defRPr sz="4000" b="1" i="0">
                <a:solidFill>
                  <a:srgbClr val="112D46"/>
                </a:solidFill>
                <a:latin typeface="Arial"/>
                <a:cs typeface="Arial"/>
              </a:defRPr>
            </a:lvl1pPr>
          </a:lstStyle>
          <a:p>
            <a:endParaRPr/>
          </a:p>
        </p:txBody>
      </p:sp>
      <p:sp>
        <p:nvSpPr>
          <p:cNvPr id="3" name="Holder 3"/>
          <p:cNvSpPr>
            <a:spLocks noGrp="1"/>
          </p:cNvSpPr>
          <p:nvPr>
            <p:ph sz="half" idx="2"/>
          </p:nvPr>
        </p:nvSpPr>
        <p:spPr>
          <a:xfrm>
            <a:off x="823102" y="2113169"/>
            <a:ext cx="2938145" cy="3937635"/>
          </a:xfrm>
          <a:prstGeom prst="rect">
            <a:avLst/>
          </a:prstGeom>
        </p:spPr>
        <p:txBody>
          <a:bodyPr wrap="square" lIns="0" tIns="0" rIns="0" bIns="0">
            <a:spAutoFit/>
          </a:bodyPr>
          <a:lstStyle>
            <a:lvl1pPr>
              <a:defRPr sz="2000" b="1" i="0">
                <a:solidFill>
                  <a:srgbClr val="112D46"/>
                </a:solidFill>
                <a:latin typeface="Arial"/>
                <a:cs typeface="Arial"/>
              </a:defRPr>
            </a:lvl1pPr>
          </a:lstStyle>
          <a:p>
            <a:endParaRPr/>
          </a:p>
        </p:txBody>
      </p:sp>
      <p:sp>
        <p:nvSpPr>
          <p:cNvPr id="4" name="Holder 4"/>
          <p:cNvSpPr>
            <a:spLocks noGrp="1"/>
          </p:cNvSpPr>
          <p:nvPr>
            <p:ph sz="half" idx="3"/>
          </p:nvPr>
        </p:nvSpPr>
        <p:spPr>
          <a:xfrm>
            <a:off x="8290703" y="2113169"/>
            <a:ext cx="3076575" cy="4214495"/>
          </a:xfrm>
          <a:prstGeom prst="rect">
            <a:avLst/>
          </a:prstGeom>
        </p:spPr>
        <p:txBody>
          <a:bodyPr wrap="square" lIns="0" tIns="0" rIns="0" bIns="0">
            <a:spAutoFit/>
          </a:bodyPr>
          <a:lstStyle>
            <a:lvl1pPr>
              <a:defRPr sz="2000" b="1" i="0">
                <a:solidFill>
                  <a:srgbClr val="112D46"/>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7" name="Holder 7"/>
          <p:cNvSpPr>
            <a:spLocks noGrp="1"/>
          </p:cNvSpPr>
          <p:nvPr>
            <p:ph type="sldNum" sz="quarter" idx="7"/>
          </p:nvPr>
        </p:nvSpPr>
        <p:spPr/>
        <p:txBody>
          <a:bodyPr lIns="0" tIns="0" rIns="0" bIns="0"/>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17" name="bg object 17"/>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432485" y="6167805"/>
            <a:ext cx="2494720" cy="381482"/>
          </a:xfrm>
          <a:prstGeom prst="rect">
            <a:avLst/>
          </a:prstGeom>
        </p:spPr>
      </p:pic>
      <p:sp>
        <p:nvSpPr>
          <p:cNvPr id="2" name="Holder 2"/>
          <p:cNvSpPr>
            <a:spLocks noGrp="1"/>
          </p:cNvSpPr>
          <p:nvPr>
            <p:ph type="title"/>
          </p:nvPr>
        </p:nvSpPr>
        <p:spPr/>
        <p:txBody>
          <a:bodyPr lIns="0" tIns="0" rIns="0" bIns="0"/>
          <a:lstStyle>
            <a:lvl1pPr>
              <a:defRPr sz="4000" b="1" i="0">
                <a:solidFill>
                  <a:srgbClr val="112D46"/>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5" name="Holder 5"/>
          <p:cNvSpPr>
            <a:spLocks noGrp="1"/>
          </p:cNvSpPr>
          <p:nvPr>
            <p:ph type="sldNum" sz="quarter" idx="7"/>
          </p:nvPr>
        </p:nvSpPr>
        <p:spPr/>
        <p:txBody>
          <a:bodyPr lIns="0" tIns="0" rIns="0" bIns="0"/>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8F4F1"/>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4" name="Holder 4"/>
          <p:cNvSpPr>
            <a:spLocks noGrp="1"/>
          </p:cNvSpPr>
          <p:nvPr>
            <p:ph type="sldNum" sz="quarter" idx="7"/>
          </p:nvPr>
        </p:nvSpPr>
        <p:spPr/>
        <p:txBody>
          <a:bodyPr lIns="0" tIns="0" rIns="0" bIns="0"/>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Dark">
    <p:bg>
      <p:bgPr>
        <a:solidFill>
          <a:schemeClr val="tx1"/>
        </a:solidFill>
        <a:effectLst/>
      </p:bgPr>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C10EE3D3-40A9-229E-5005-8EC4431D6D1F}"/>
              </a:ext>
            </a:extLst>
          </p:cNvPr>
          <p:cNvSpPr txBox="1">
            <a:spLocks noGrp="1"/>
          </p:cNvSpPr>
          <p:nvPr>
            <p:ph type="body" sz="quarter" idx="1" hasCustomPrompt="1"/>
          </p:nvPr>
        </p:nvSpPr>
        <p:spPr>
          <a:xfrm>
            <a:off x="683284" y="2216150"/>
            <a:ext cx="5494823" cy="215554"/>
          </a:xfrm>
          <a:prstGeom prst="rect">
            <a:avLst/>
          </a:prstGeom>
        </p:spPr>
        <p:txBody>
          <a:bodyPr lIns="0" tIns="0" rIns="0" bIns="0" anchor="b">
            <a:noAutofit/>
          </a:bodyPr>
          <a:lstStyle>
            <a:lvl1pPr algn="l">
              <a:lnSpc>
                <a:spcPct val="80000"/>
              </a:lnSpc>
              <a:defRPr sz="1800" b="0" i="0" cap="all" spc="100">
                <a:solidFill>
                  <a:schemeClr val="accent2"/>
                </a:solidFill>
                <a:latin typeface="Plus Jakarta Sans Medium" pitchFamily="2" charset="77"/>
                <a:ea typeface="Plus Jakarta Sans Medium" pitchFamily="2" charset="77"/>
                <a:cs typeface="Plus Jakarta Sans Medium" pitchFamily="2" charset="77"/>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a:t>00/00/0000</a:t>
            </a:r>
            <a:endParaRPr/>
          </a:p>
        </p:txBody>
      </p:sp>
      <p:sp>
        <p:nvSpPr>
          <p:cNvPr id="4" name="Text Placeholder 2">
            <a:extLst>
              <a:ext uri="{FF2B5EF4-FFF2-40B4-BE49-F238E27FC236}">
                <a16:creationId xmlns:a16="http://schemas.microsoft.com/office/drawing/2014/main" id="{DC1E19EB-6B74-4A90-96BA-D84A527BAF08}"/>
              </a:ext>
            </a:extLst>
          </p:cNvPr>
          <p:cNvSpPr>
            <a:spLocks noGrp="1"/>
          </p:cNvSpPr>
          <p:nvPr>
            <p:ph type="body" sz="quarter" idx="10"/>
          </p:nvPr>
        </p:nvSpPr>
        <p:spPr>
          <a:xfrm>
            <a:off x="683284" y="4081185"/>
            <a:ext cx="5493299" cy="503237"/>
          </a:xfrm>
          <a:prstGeom prst="rect">
            <a:avLst/>
          </a:prstGeom>
        </p:spPr>
        <p:txBody>
          <a:bodyPr lIns="0" tIns="0" rIns="0" bIns="0"/>
          <a:lstStyle>
            <a:lvl1pPr algn="l">
              <a:defRPr sz="2400" b="1" i="0">
                <a:solidFill>
                  <a:schemeClr val="bg1"/>
                </a:solidFill>
                <a:latin typeface="Plus Jakarta Sans SemiBold" pitchFamily="2" charset="77"/>
                <a:cs typeface="Plus Jakarta Sans SemiBold" pitchFamily="2" charset="77"/>
              </a:defRPr>
            </a:lvl1pPr>
          </a:lstStyle>
          <a:p>
            <a:pPr lvl="0"/>
            <a:r>
              <a:rPr lang="en-US"/>
              <a:t>Click to edit Master text styles</a:t>
            </a:r>
          </a:p>
        </p:txBody>
      </p:sp>
      <p:sp>
        <p:nvSpPr>
          <p:cNvPr id="5" name="Title Text">
            <a:extLst>
              <a:ext uri="{FF2B5EF4-FFF2-40B4-BE49-F238E27FC236}">
                <a16:creationId xmlns:a16="http://schemas.microsoft.com/office/drawing/2014/main" id="{67E59E6E-DD69-DAC5-717B-7AC09065F176}"/>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bg1"/>
                </a:solidFill>
                <a:uFillTx/>
                <a:latin typeface="Zilla Slab SemiBold" pitchFamily="2" charset="77"/>
                <a:ea typeface="Zilla Slab SemiBold" pitchFamily="2" charset="77"/>
                <a:cs typeface="Plus Jakarta Sans ExtraBold" pitchFamily="2" charset="77"/>
                <a:sym typeface="Xfinity Brown"/>
              </a:defRPr>
            </a:lvl1pPr>
          </a:lstStyle>
          <a:p>
            <a:r>
              <a:rPr lang="en-US"/>
              <a:t>Click to Edit </a:t>
            </a:r>
            <a:br>
              <a:rPr lang="en-US"/>
            </a:br>
            <a:r>
              <a:rPr lang="en-US"/>
              <a:t>Divider</a:t>
            </a:r>
            <a:r>
              <a:t> Text</a:t>
            </a:r>
          </a:p>
        </p:txBody>
      </p:sp>
      <p:pic>
        <p:nvPicPr>
          <p:cNvPr id="6" name="Picture 5" descr="Pennsylvania Department of Education Logo">
            <a:extLst>
              <a:ext uri="{FF2B5EF4-FFF2-40B4-BE49-F238E27FC236}">
                <a16:creationId xmlns:a16="http://schemas.microsoft.com/office/drawing/2014/main" id="{ABCBD03F-F1D0-C3D6-5439-BECB27857C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9885" y="1398384"/>
            <a:ext cx="2830810" cy="432880"/>
          </a:xfrm>
          <a:prstGeom prst="rect">
            <a:avLst/>
          </a:prstGeom>
        </p:spPr>
      </p:pic>
    </p:spTree>
    <p:extLst>
      <p:ext uri="{BB962C8B-B14F-4D97-AF65-F5344CB8AC3E}">
        <p14:creationId xmlns:p14="http://schemas.microsoft.com/office/powerpoint/2010/main" val="2890883844"/>
      </p:ext>
    </p:extLst>
  </p:cSld>
  <p:clrMapOvr>
    <a:overrideClrMapping bg1="lt1" tx1="dk1" bg2="lt2" tx2="dk2" accent1="accent1" accent2="accent2" accent3="accent3" accent4="accent4" accent5="accent5" accent6="accent6" hlink="hlink" folHlink="folHlink"/>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 Dark">
    <p:bg>
      <p:bgRef idx="1001">
        <a:schemeClr val="bg2"/>
      </p:bgRef>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C10EE3D3-40A9-229E-5005-8EC4431D6D1F}"/>
              </a:ext>
            </a:extLst>
          </p:cNvPr>
          <p:cNvSpPr txBox="1">
            <a:spLocks noGrp="1"/>
          </p:cNvSpPr>
          <p:nvPr>
            <p:ph type="body" sz="quarter" idx="1" hasCustomPrompt="1"/>
          </p:nvPr>
        </p:nvSpPr>
        <p:spPr>
          <a:xfrm>
            <a:off x="683284" y="2216150"/>
            <a:ext cx="5494823" cy="215554"/>
          </a:xfrm>
          <a:prstGeom prst="rect">
            <a:avLst/>
          </a:prstGeom>
        </p:spPr>
        <p:txBody>
          <a:bodyPr lIns="0" tIns="0" rIns="0" bIns="0" anchor="b">
            <a:noAutofit/>
          </a:bodyPr>
          <a:lstStyle>
            <a:lvl1pPr algn="l">
              <a:lnSpc>
                <a:spcPct val="80000"/>
              </a:lnSpc>
              <a:defRPr sz="1800" b="0" i="0" cap="all" spc="100">
                <a:solidFill>
                  <a:schemeClr val="accent2"/>
                </a:solidFill>
                <a:latin typeface="Plus Jakarta Sans Medium" pitchFamily="2" charset="77"/>
                <a:ea typeface="Plus Jakarta Sans Medium" pitchFamily="2" charset="77"/>
                <a:cs typeface="Plus Jakarta Sans Medium" pitchFamily="2" charset="77"/>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a:t>00/00/0000</a:t>
            </a:r>
            <a:endParaRPr/>
          </a:p>
        </p:txBody>
      </p:sp>
      <p:sp>
        <p:nvSpPr>
          <p:cNvPr id="4" name="Text Placeholder 2">
            <a:extLst>
              <a:ext uri="{FF2B5EF4-FFF2-40B4-BE49-F238E27FC236}">
                <a16:creationId xmlns:a16="http://schemas.microsoft.com/office/drawing/2014/main" id="{DC1E19EB-6B74-4A90-96BA-D84A527BAF08}"/>
              </a:ext>
            </a:extLst>
          </p:cNvPr>
          <p:cNvSpPr>
            <a:spLocks noGrp="1"/>
          </p:cNvSpPr>
          <p:nvPr>
            <p:ph type="body" sz="quarter" idx="10"/>
          </p:nvPr>
        </p:nvSpPr>
        <p:spPr>
          <a:xfrm>
            <a:off x="683284" y="4081185"/>
            <a:ext cx="5493299" cy="503237"/>
          </a:xfrm>
          <a:prstGeom prst="rect">
            <a:avLst/>
          </a:prstGeom>
        </p:spPr>
        <p:txBody>
          <a:bodyPr lIns="0" tIns="0" rIns="0" bIns="0"/>
          <a:lstStyle>
            <a:lvl1pPr algn="l">
              <a:defRPr sz="2400" b="1" i="0">
                <a:solidFill>
                  <a:schemeClr val="tx1"/>
                </a:solidFill>
                <a:latin typeface="Plus Jakarta Sans SemiBold" pitchFamily="2" charset="77"/>
                <a:cs typeface="Plus Jakarta Sans SemiBold" pitchFamily="2" charset="77"/>
              </a:defRPr>
            </a:lvl1pPr>
          </a:lstStyle>
          <a:p>
            <a:pPr lvl="0"/>
            <a:r>
              <a:rPr lang="en-US"/>
              <a:t>Click to edit Master text styles</a:t>
            </a:r>
          </a:p>
        </p:txBody>
      </p:sp>
      <p:sp>
        <p:nvSpPr>
          <p:cNvPr id="5" name="Title Text">
            <a:extLst>
              <a:ext uri="{FF2B5EF4-FFF2-40B4-BE49-F238E27FC236}">
                <a16:creationId xmlns:a16="http://schemas.microsoft.com/office/drawing/2014/main" id="{67E59E6E-DD69-DAC5-717B-7AC09065F176}"/>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Zilla Slab SemiBold" pitchFamily="2" charset="77"/>
                <a:ea typeface="Zilla Slab SemiBold" pitchFamily="2" charset="77"/>
                <a:cs typeface="Plus Jakarta Sans ExtraBold" pitchFamily="2" charset="77"/>
                <a:sym typeface="Xfinity Brown"/>
              </a:defRPr>
            </a:lvl1pPr>
          </a:lstStyle>
          <a:p>
            <a:r>
              <a:rPr lang="en-US"/>
              <a:t>Click to Edit </a:t>
            </a:r>
            <a:br>
              <a:rPr lang="en-US"/>
            </a:br>
            <a:r>
              <a:rPr lang="en-US"/>
              <a:t>Divider</a:t>
            </a:r>
            <a:r>
              <a:t> Text</a:t>
            </a:r>
          </a:p>
        </p:txBody>
      </p:sp>
      <p:pic>
        <p:nvPicPr>
          <p:cNvPr id="3" name="Picture 2" descr="Pennsylvania Department of Education Logo">
            <a:extLst>
              <a:ext uri="{FF2B5EF4-FFF2-40B4-BE49-F238E27FC236}">
                <a16:creationId xmlns:a16="http://schemas.microsoft.com/office/drawing/2014/main" id="{0934DE99-34C0-75AC-7B71-49EF56319B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9885" y="1398384"/>
            <a:ext cx="2830810" cy="432880"/>
          </a:xfrm>
          <a:prstGeom prst="rect">
            <a:avLst/>
          </a:prstGeom>
        </p:spPr>
      </p:pic>
    </p:spTree>
    <p:extLst>
      <p:ext uri="{BB962C8B-B14F-4D97-AF65-F5344CB8AC3E}">
        <p14:creationId xmlns:p14="http://schemas.microsoft.com/office/powerpoint/2010/main" val="1718070395"/>
      </p:ext>
    </p:extLst>
  </p:cSld>
  <p:clrMapOvr>
    <a:overrideClrMapping bg1="dk1" tx1="lt1" bg2="dk2" tx2="lt2" accent1="accent1" accent2="accent2" accent3="accent3" accent4="accent4" accent5="accent5" accent6="accent6" hlink="hlink" folHlink="folHlink"/>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 Dark">
    <p:bg>
      <p:bgRef idx="1001">
        <a:schemeClr val="bg1"/>
      </p:bgRef>
    </p:bg>
    <p:spTree>
      <p:nvGrpSpPr>
        <p:cNvPr id="1" name=""/>
        <p:cNvGrpSpPr/>
        <p:nvPr/>
      </p:nvGrpSpPr>
      <p:grpSpPr>
        <a:xfrm>
          <a:off x="0" y="0"/>
          <a:ext cx="0" cy="0"/>
          <a:chOff x="0" y="0"/>
          <a:chExt cx="0" cy="0"/>
        </a:xfrm>
      </p:grpSpPr>
      <p:sp>
        <p:nvSpPr>
          <p:cNvPr id="2" name="Body Level One…">
            <a:extLst>
              <a:ext uri="{FF2B5EF4-FFF2-40B4-BE49-F238E27FC236}">
                <a16:creationId xmlns:a16="http://schemas.microsoft.com/office/drawing/2014/main" id="{C10EE3D3-40A9-229E-5005-8EC4431D6D1F}"/>
              </a:ext>
            </a:extLst>
          </p:cNvPr>
          <p:cNvSpPr txBox="1">
            <a:spLocks noGrp="1"/>
          </p:cNvSpPr>
          <p:nvPr>
            <p:ph type="body" sz="quarter" idx="1" hasCustomPrompt="1"/>
          </p:nvPr>
        </p:nvSpPr>
        <p:spPr>
          <a:xfrm>
            <a:off x="683284" y="2216150"/>
            <a:ext cx="5494823" cy="215554"/>
          </a:xfrm>
          <a:prstGeom prst="rect">
            <a:avLst/>
          </a:prstGeom>
        </p:spPr>
        <p:txBody>
          <a:bodyPr lIns="0" tIns="0" rIns="0" bIns="0" anchor="b">
            <a:noAutofit/>
          </a:bodyPr>
          <a:lstStyle>
            <a:lvl1pPr algn="l">
              <a:lnSpc>
                <a:spcPct val="80000"/>
              </a:lnSpc>
              <a:defRPr sz="1800" b="0" i="0" cap="all" spc="100">
                <a:solidFill>
                  <a:schemeClr val="accent2"/>
                </a:solidFill>
                <a:latin typeface="Plus Jakarta Sans Medium" pitchFamily="2" charset="77"/>
                <a:ea typeface="Plus Jakarta Sans Medium" pitchFamily="2" charset="77"/>
                <a:cs typeface="Plus Jakarta Sans Medium" pitchFamily="2" charset="77"/>
                <a:sym typeface="Xfinity Brown"/>
              </a:defRPr>
            </a:lvl1pPr>
            <a:lvl2pPr indent="114300" algn="l">
              <a:lnSpc>
                <a:spcPct val="80000"/>
              </a:lnSpc>
              <a:defRPr sz="1000" b="1" cap="all" spc="100">
                <a:solidFill>
                  <a:srgbClr val="FFFFFF"/>
                </a:solidFill>
                <a:latin typeface="Xfinity Brown"/>
                <a:ea typeface="Xfinity Brown"/>
                <a:cs typeface="Xfinity Brown"/>
                <a:sym typeface="Xfinity Brown"/>
              </a:defRPr>
            </a:lvl2pPr>
            <a:lvl3pPr indent="228600" algn="l">
              <a:lnSpc>
                <a:spcPct val="80000"/>
              </a:lnSpc>
              <a:defRPr sz="1000" b="1" cap="all" spc="100">
                <a:solidFill>
                  <a:srgbClr val="FFFFFF"/>
                </a:solidFill>
                <a:latin typeface="Xfinity Brown"/>
                <a:ea typeface="Xfinity Brown"/>
                <a:cs typeface="Xfinity Brown"/>
                <a:sym typeface="Xfinity Brown"/>
              </a:defRPr>
            </a:lvl3pPr>
            <a:lvl4pPr indent="342900" algn="l">
              <a:lnSpc>
                <a:spcPct val="80000"/>
              </a:lnSpc>
              <a:defRPr sz="1000" b="1" cap="all" spc="100">
                <a:solidFill>
                  <a:srgbClr val="FFFFFF"/>
                </a:solidFill>
                <a:latin typeface="Xfinity Brown"/>
                <a:ea typeface="Xfinity Brown"/>
                <a:cs typeface="Xfinity Brown"/>
                <a:sym typeface="Xfinity Brown"/>
              </a:defRPr>
            </a:lvl4pPr>
            <a:lvl5pPr indent="457200" algn="l">
              <a:lnSpc>
                <a:spcPct val="80000"/>
              </a:lnSpc>
              <a:defRPr sz="1000" b="1" cap="all" spc="100">
                <a:solidFill>
                  <a:srgbClr val="FFFFFF"/>
                </a:solidFill>
                <a:latin typeface="Xfinity Brown"/>
                <a:ea typeface="Xfinity Brown"/>
                <a:cs typeface="Xfinity Brown"/>
                <a:sym typeface="Xfinity Brown"/>
              </a:defRPr>
            </a:lvl5pPr>
          </a:lstStyle>
          <a:p>
            <a:r>
              <a:rPr lang="en-US"/>
              <a:t>00/00/0000</a:t>
            </a:r>
            <a:endParaRPr/>
          </a:p>
        </p:txBody>
      </p:sp>
      <p:sp>
        <p:nvSpPr>
          <p:cNvPr id="4" name="Text Placeholder 2">
            <a:extLst>
              <a:ext uri="{FF2B5EF4-FFF2-40B4-BE49-F238E27FC236}">
                <a16:creationId xmlns:a16="http://schemas.microsoft.com/office/drawing/2014/main" id="{DC1E19EB-6B74-4A90-96BA-D84A527BAF08}"/>
              </a:ext>
            </a:extLst>
          </p:cNvPr>
          <p:cNvSpPr>
            <a:spLocks noGrp="1"/>
          </p:cNvSpPr>
          <p:nvPr>
            <p:ph type="body" sz="quarter" idx="10"/>
          </p:nvPr>
        </p:nvSpPr>
        <p:spPr>
          <a:xfrm>
            <a:off x="683284" y="4081185"/>
            <a:ext cx="5493299" cy="503237"/>
          </a:xfrm>
          <a:prstGeom prst="rect">
            <a:avLst/>
          </a:prstGeom>
        </p:spPr>
        <p:txBody>
          <a:bodyPr lIns="0" tIns="0" rIns="0" bIns="0"/>
          <a:lstStyle>
            <a:lvl1pPr algn="l">
              <a:defRPr sz="2400" b="1" i="0">
                <a:solidFill>
                  <a:schemeClr val="tx1"/>
                </a:solidFill>
                <a:latin typeface="Plus Jakarta Sans SemiBold" pitchFamily="2" charset="77"/>
                <a:cs typeface="Plus Jakarta Sans SemiBold" pitchFamily="2" charset="77"/>
              </a:defRPr>
            </a:lvl1pPr>
          </a:lstStyle>
          <a:p>
            <a:pPr lvl="0"/>
            <a:r>
              <a:rPr lang="en-US"/>
              <a:t>Click to edit Master text styles</a:t>
            </a:r>
          </a:p>
        </p:txBody>
      </p:sp>
      <p:sp>
        <p:nvSpPr>
          <p:cNvPr id="5" name="Title Text">
            <a:extLst>
              <a:ext uri="{FF2B5EF4-FFF2-40B4-BE49-F238E27FC236}">
                <a16:creationId xmlns:a16="http://schemas.microsoft.com/office/drawing/2014/main" id="{67E59E6E-DD69-DAC5-717B-7AC09065F176}"/>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Zilla Slab SemiBold" pitchFamily="2" charset="77"/>
                <a:ea typeface="Zilla Slab SemiBold" pitchFamily="2" charset="77"/>
                <a:cs typeface="Plus Jakarta Sans ExtraBold" pitchFamily="2" charset="77"/>
                <a:sym typeface="Xfinity Brown"/>
              </a:defRPr>
            </a:lvl1pPr>
          </a:lstStyle>
          <a:p>
            <a:r>
              <a:rPr lang="en-US"/>
              <a:t>Click to Edit </a:t>
            </a:r>
            <a:br>
              <a:rPr lang="en-US"/>
            </a:br>
            <a:r>
              <a:rPr lang="en-US"/>
              <a:t>Divider</a:t>
            </a:r>
            <a:r>
              <a:t> Text</a:t>
            </a:r>
          </a:p>
        </p:txBody>
      </p:sp>
      <p:pic>
        <p:nvPicPr>
          <p:cNvPr id="6" name="Picture 5">
            <a:extLst>
              <a:ext uri="{FF2B5EF4-FFF2-40B4-BE49-F238E27FC236}">
                <a16:creationId xmlns:a16="http://schemas.microsoft.com/office/drawing/2014/main" id="{E4DC4096-BF71-840A-34BA-C6D25CA2E1CC}"/>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599885" y="1386347"/>
            <a:ext cx="2959803" cy="452605"/>
          </a:xfrm>
          <a:prstGeom prst="rect">
            <a:avLst/>
          </a:prstGeom>
        </p:spPr>
      </p:pic>
    </p:spTree>
    <p:extLst>
      <p:ext uri="{BB962C8B-B14F-4D97-AF65-F5344CB8AC3E}">
        <p14:creationId xmlns:p14="http://schemas.microsoft.com/office/powerpoint/2010/main" val="2228393895"/>
      </p:ext>
    </p:extLst>
  </p:cSld>
  <p:clrMapOvr>
    <a:overrideClrMapping bg1="lt1" tx1="dk1" bg2="lt2" tx2="dk2" accent1="accent1" accent2="accent2" accent3="accent3" accent4="accent4" accent5="accent5" accent6="accent6" hlink="hlink" folHlink="folHlink"/>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with Title">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4D8F88C4-B6BE-814A-A531-CC35DEE7A718}"/>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15" name="Rectangle">
            <a:extLst>
              <a:ext uri="{FF2B5EF4-FFF2-40B4-BE49-F238E27FC236}">
                <a16:creationId xmlns:a16="http://schemas.microsoft.com/office/drawing/2014/main" id="{A624A1C5-9AA4-6C47-80CC-AEA9A4061280}"/>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2" name="Title 1">
            <a:extLst>
              <a:ext uri="{FF2B5EF4-FFF2-40B4-BE49-F238E27FC236}">
                <a16:creationId xmlns:a16="http://schemas.microsoft.com/office/drawing/2014/main" id="{A431D4E2-AE2F-5D67-7610-695642E9F734}"/>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sp>
        <p:nvSpPr>
          <p:cNvPr id="17" name="Slide Number">
            <a:extLst>
              <a:ext uri="{FF2B5EF4-FFF2-40B4-BE49-F238E27FC236}">
                <a16:creationId xmlns:a16="http://schemas.microsoft.com/office/drawing/2014/main" id="{4D40B90C-7C5D-150D-20F7-67A19D73FF25}"/>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pic>
        <p:nvPicPr>
          <p:cNvPr id="3" name="Picture 2">
            <a:extLst>
              <a:ext uri="{FF2B5EF4-FFF2-40B4-BE49-F238E27FC236}">
                <a16:creationId xmlns:a16="http://schemas.microsoft.com/office/drawing/2014/main" id="{20304A77-8A3A-3B36-DDBD-AA26EE97031E}"/>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2483105115"/>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with 1 Paragraph">
    <p:spTree>
      <p:nvGrpSpPr>
        <p:cNvPr id="1" name=""/>
        <p:cNvGrpSpPr/>
        <p:nvPr/>
      </p:nvGrpSpPr>
      <p:grpSpPr>
        <a:xfrm>
          <a:off x="0" y="0"/>
          <a:ext cx="0" cy="0"/>
          <a:chOff x="0" y="0"/>
          <a:chExt cx="0" cy="0"/>
        </a:xfrm>
      </p:grpSpPr>
      <p:sp>
        <p:nvSpPr>
          <p:cNvPr id="19" name="Text Placeholder 5">
            <a:extLst>
              <a:ext uri="{FF2B5EF4-FFF2-40B4-BE49-F238E27FC236}">
                <a16:creationId xmlns:a16="http://schemas.microsoft.com/office/drawing/2014/main" id="{6007E547-B2BF-B24E-94E2-1EC0ED8D3569}"/>
              </a:ext>
            </a:extLst>
          </p:cNvPr>
          <p:cNvSpPr>
            <a:spLocks noGrp="1"/>
          </p:cNvSpPr>
          <p:nvPr>
            <p:ph type="body" sz="quarter" idx="26"/>
          </p:nvPr>
        </p:nvSpPr>
        <p:spPr>
          <a:xfrm>
            <a:off x="683288" y="2153135"/>
            <a:ext cx="10822912" cy="3988005"/>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a:extLst>
              <a:ext uri="{FF2B5EF4-FFF2-40B4-BE49-F238E27FC236}">
                <a16:creationId xmlns:a16="http://schemas.microsoft.com/office/drawing/2014/main" id="{1FC58DA9-D5B1-372F-9264-DF362BCEB38A}"/>
              </a:ext>
            </a:extLst>
          </p:cNvPr>
          <p:cNvSpPr/>
          <p:nvPr userDrawn="1"/>
        </p:nvSpPr>
        <p:spPr>
          <a:xfrm>
            <a:off x="0" y="6800850"/>
            <a:ext cx="12192000" cy="57151"/>
          </a:xfrm>
          <a:prstGeom prst="rect">
            <a:avLst/>
          </a:prstGeom>
          <a:solidFill>
            <a:schemeClr val="tx1"/>
          </a:solidFill>
          <a:ln w="12700">
            <a:noFill/>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7" name="Text Placeholder 2">
            <a:extLst>
              <a:ext uri="{FF2B5EF4-FFF2-40B4-BE49-F238E27FC236}">
                <a16:creationId xmlns:a16="http://schemas.microsoft.com/office/drawing/2014/main" id="{423C6447-85C2-7DCD-D87E-A67E98281921}"/>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8" name="Slide Number">
            <a:extLst>
              <a:ext uri="{FF2B5EF4-FFF2-40B4-BE49-F238E27FC236}">
                <a16:creationId xmlns:a16="http://schemas.microsoft.com/office/drawing/2014/main" id="{ACDE1215-2666-F9E1-E245-94EF5F05DE35}"/>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2" name="Title 1">
            <a:extLst>
              <a:ext uri="{FF2B5EF4-FFF2-40B4-BE49-F238E27FC236}">
                <a16:creationId xmlns:a16="http://schemas.microsoft.com/office/drawing/2014/main" id="{82BF9B57-48E7-6C5C-D23D-A392A7525CB9}"/>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3" name="Picture 2">
            <a:extLst>
              <a:ext uri="{FF2B5EF4-FFF2-40B4-BE49-F238E27FC236}">
                <a16:creationId xmlns:a16="http://schemas.microsoft.com/office/drawing/2014/main" id="{C442259E-F5F9-1BA3-6307-B5AD8BC2DF30}"/>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3065456324"/>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with 2 Paragraphs">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258D18E2-A226-F046-BB6F-02AB8806EECB}"/>
              </a:ext>
            </a:extLst>
          </p:cNvPr>
          <p:cNvSpPr>
            <a:spLocks noGrp="1"/>
          </p:cNvSpPr>
          <p:nvPr>
            <p:ph type="body" sz="quarter" idx="26"/>
          </p:nvPr>
        </p:nvSpPr>
        <p:spPr>
          <a:xfrm>
            <a:off x="683288" y="2160923"/>
            <a:ext cx="5123952" cy="3994864"/>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097280" indent="-27432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4419A683-EE38-0B4A-98C9-8C7A2C7CD0DA}"/>
              </a:ext>
            </a:extLst>
          </p:cNvPr>
          <p:cNvSpPr>
            <a:spLocks noGrp="1"/>
          </p:cNvSpPr>
          <p:nvPr>
            <p:ph type="body" sz="quarter" idx="31"/>
          </p:nvPr>
        </p:nvSpPr>
        <p:spPr>
          <a:xfrm>
            <a:off x="6442404" y="2160923"/>
            <a:ext cx="5063795" cy="3994864"/>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AB328038-3129-6AE5-3291-CA97B8010583}"/>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F31918FA-2E9D-81F1-ED6A-A8F554744C2C}"/>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2186194F-21E5-F17C-A116-4C8A31AFB3EB}"/>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5" name="Title 1">
            <a:extLst>
              <a:ext uri="{FF2B5EF4-FFF2-40B4-BE49-F238E27FC236}">
                <a16:creationId xmlns:a16="http://schemas.microsoft.com/office/drawing/2014/main" id="{6B5CD3F0-DF6E-CD5F-B455-3285804149D2}"/>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2" name="Picture 1">
            <a:extLst>
              <a:ext uri="{FF2B5EF4-FFF2-40B4-BE49-F238E27FC236}">
                <a16:creationId xmlns:a16="http://schemas.microsoft.com/office/drawing/2014/main" id="{2F206F68-439E-5FC7-47E0-804872A14C2E}"/>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2344477100"/>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with 3 Paragraphs">
    <p:spTree>
      <p:nvGrpSpPr>
        <p:cNvPr id="1" name=""/>
        <p:cNvGrpSpPr/>
        <p:nvPr/>
      </p:nvGrpSpPr>
      <p:grpSpPr>
        <a:xfrm>
          <a:off x="0" y="0"/>
          <a:ext cx="0" cy="0"/>
          <a:chOff x="0" y="0"/>
          <a:chExt cx="0" cy="0"/>
        </a:xfrm>
      </p:grpSpPr>
      <p:sp>
        <p:nvSpPr>
          <p:cNvPr id="26" name="Text Placeholder 5">
            <a:extLst>
              <a:ext uri="{FF2B5EF4-FFF2-40B4-BE49-F238E27FC236}">
                <a16:creationId xmlns:a16="http://schemas.microsoft.com/office/drawing/2014/main" id="{1028B723-63E4-B14F-922A-32CA4D4526BA}"/>
              </a:ext>
            </a:extLst>
          </p:cNvPr>
          <p:cNvSpPr>
            <a:spLocks noGrp="1"/>
          </p:cNvSpPr>
          <p:nvPr>
            <p:ph type="body" sz="quarter" idx="26"/>
          </p:nvPr>
        </p:nvSpPr>
        <p:spPr>
          <a:xfrm>
            <a:off x="683288" y="2160922"/>
            <a:ext cx="3355309" cy="3994865"/>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5">
            <a:extLst>
              <a:ext uri="{FF2B5EF4-FFF2-40B4-BE49-F238E27FC236}">
                <a16:creationId xmlns:a16="http://schemas.microsoft.com/office/drawing/2014/main" id="{1045BEE2-38DA-2B40-8541-42E2CF72A35D}"/>
              </a:ext>
            </a:extLst>
          </p:cNvPr>
          <p:cNvSpPr>
            <a:spLocks noGrp="1"/>
          </p:cNvSpPr>
          <p:nvPr>
            <p:ph type="body" sz="quarter" idx="30"/>
          </p:nvPr>
        </p:nvSpPr>
        <p:spPr>
          <a:xfrm>
            <a:off x="4417089" y="2160922"/>
            <a:ext cx="3355309" cy="3994865"/>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5">
            <a:extLst>
              <a:ext uri="{FF2B5EF4-FFF2-40B4-BE49-F238E27FC236}">
                <a16:creationId xmlns:a16="http://schemas.microsoft.com/office/drawing/2014/main" id="{1C909820-1F7C-824A-92D5-AD2F5CE5150F}"/>
              </a:ext>
            </a:extLst>
          </p:cNvPr>
          <p:cNvSpPr>
            <a:spLocks noGrp="1"/>
          </p:cNvSpPr>
          <p:nvPr>
            <p:ph type="body" sz="quarter" idx="31"/>
          </p:nvPr>
        </p:nvSpPr>
        <p:spPr>
          <a:xfrm>
            <a:off x="8150890" y="2160922"/>
            <a:ext cx="3355309" cy="3994865"/>
          </a:xfrm>
          <a:prstGeom prst="rect">
            <a:avLst/>
          </a:prstGeom>
        </p:spPr>
        <p:txBody>
          <a:bodyPr lIns="0" tIns="0" rIns="0" bIns="0"/>
          <a:lstStyle>
            <a:lvl1pPr algn="l">
              <a:defRPr sz="20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20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20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20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20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6FC3A9B3-9A8D-BC0D-D640-4510D5C772EA}"/>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8DAD9534-C03A-D7A4-3BFF-6F10F9029DF6}"/>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85C1E07A-021B-021C-7A42-3F020078ED5D}"/>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3" name="Title 1">
            <a:extLst>
              <a:ext uri="{FF2B5EF4-FFF2-40B4-BE49-F238E27FC236}">
                <a16:creationId xmlns:a16="http://schemas.microsoft.com/office/drawing/2014/main" id="{A8FD5AD0-F3C3-B0CD-CD65-6D860D00E8F6}"/>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2" name="Picture 1">
            <a:extLst>
              <a:ext uri="{FF2B5EF4-FFF2-40B4-BE49-F238E27FC236}">
                <a16:creationId xmlns:a16="http://schemas.microsoft.com/office/drawing/2014/main" id="{9FF3640C-FDC7-5063-A058-7AAA9115D759}"/>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3417730764"/>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with 4 Paragraphs - Vertical">
    <p:spTree>
      <p:nvGrpSpPr>
        <p:cNvPr id="1" name=""/>
        <p:cNvGrpSpPr/>
        <p:nvPr/>
      </p:nvGrpSpPr>
      <p:grpSpPr>
        <a:xfrm>
          <a:off x="0" y="0"/>
          <a:ext cx="0" cy="0"/>
          <a:chOff x="0" y="0"/>
          <a:chExt cx="0" cy="0"/>
        </a:xfrm>
      </p:grpSpPr>
      <p:sp>
        <p:nvSpPr>
          <p:cNvPr id="21" name="Text Placeholder 5">
            <a:extLst>
              <a:ext uri="{FF2B5EF4-FFF2-40B4-BE49-F238E27FC236}">
                <a16:creationId xmlns:a16="http://schemas.microsoft.com/office/drawing/2014/main" id="{F7DEA849-78B2-3E4B-9C7E-D2C361C42176}"/>
              </a:ext>
            </a:extLst>
          </p:cNvPr>
          <p:cNvSpPr>
            <a:spLocks noGrp="1"/>
          </p:cNvSpPr>
          <p:nvPr>
            <p:ph type="body" sz="quarter" idx="26"/>
          </p:nvPr>
        </p:nvSpPr>
        <p:spPr>
          <a:xfrm>
            <a:off x="683288" y="2167072"/>
            <a:ext cx="2477355" cy="3966961"/>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8B31FE85-BDD7-1141-B661-8A23B7FDA808}"/>
              </a:ext>
            </a:extLst>
          </p:cNvPr>
          <p:cNvSpPr>
            <a:spLocks noGrp="1"/>
          </p:cNvSpPr>
          <p:nvPr>
            <p:ph type="body" sz="quarter" idx="31"/>
          </p:nvPr>
        </p:nvSpPr>
        <p:spPr>
          <a:xfrm>
            <a:off x="3465140" y="2167072"/>
            <a:ext cx="2477355" cy="3966961"/>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smtClean="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E473FC2C-35C4-E846-994D-D5730D8FD84B}"/>
              </a:ext>
            </a:extLst>
          </p:cNvPr>
          <p:cNvSpPr>
            <a:spLocks noGrp="1"/>
          </p:cNvSpPr>
          <p:nvPr>
            <p:ph type="body" sz="quarter" idx="32"/>
          </p:nvPr>
        </p:nvSpPr>
        <p:spPr>
          <a:xfrm>
            <a:off x="6246992" y="2167072"/>
            <a:ext cx="2477355" cy="3966961"/>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EA553A69-AF90-1043-A0E0-3848A909AE05}"/>
              </a:ext>
            </a:extLst>
          </p:cNvPr>
          <p:cNvSpPr>
            <a:spLocks noGrp="1"/>
          </p:cNvSpPr>
          <p:nvPr>
            <p:ph type="body" sz="quarter" idx="33"/>
          </p:nvPr>
        </p:nvSpPr>
        <p:spPr>
          <a:xfrm>
            <a:off x="9028845" y="2167072"/>
            <a:ext cx="2477355" cy="3966961"/>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a:extLst>
              <a:ext uri="{FF2B5EF4-FFF2-40B4-BE49-F238E27FC236}">
                <a16:creationId xmlns:a16="http://schemas.microsoft.com/office/drawing/2014/main" id="{1A96835F-840C-697F-FEBF-C0157E356EF5}"/>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10" name="Text Placeholder 2">
            <a:extLst>
              <a:ext uri="{FF2B5EF4-FFF2-40B4-BE49-F238E27FC236}">
                <a16:creationId xmlns:a16="http://schemas.microsoft.com/office/drawing/2014/main" id="{D7AD3F87-6185-637A-D6C1-851933B0359D}"/>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11" name="Slide Number">
            <a:extLst>
              <a:ext uri="{FF2B5EF4-FFF2-40B4-BE49-F238E27FC236}">
                <a16:creationId xmlns:a16="http://schemas.microsoft.com/office/drawing/2014/main" id="{C6DD563A-797A-6038-1F3F-40BBCF6E3D36}"/>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3" name="Title 1">
            <a:extLst>
              <a:ext uri="{FF2B5EF4-FFF2-40B4-BE49-F238E27FC236}">
                <a16:creationId xmlns:a16="http://schemas.microsoft.com/office/drawing/2014/main" id="{04191EED-43BB-0E6B-1129-0B3690E4A052}"/>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2" name="Picture 1">
            <a:extLst>
              <a:ext uri="{FF2B5EF4-FFF2-40B4-BE49-F238E27FC236}">
                <a16:creationId xmlns:a16="http://schemas.microsoft.com/office/drawing/2014/main" id="{CFD7E4EC-D5C0-1F75-BD79-8A6A8B8FF583}"/>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1038578502"/>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with 4 Paragraphs - Horizontal">
    <p:bg>
      <p:bgPr>
        <a:solidFill>
          <a:schemeClr val="bg2"/>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D672895A-0383-A247-B628-5DAD3DC1B6E3}"/>
              </a:ext>
            </a:extLst>
          </p:cNvPr>
          <p:cNvSpPr>
            <a:spLocks noGrp="1"/>
          </p:cNvSpPr>
          <p:nvPr>
            <p:ph type="body" sz="quarter" idx="26"/>
          </p:nvPr>
        </p:nvSpPr>
        <p:spPr>
          <a:xfrm>
            <a:off x="683288" y="2059911"/>
            <a:ext cx="521516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5">
            <a:extLst>
              <a:ext uri="{FF2B5EF4-FFF2-40B4-BE49-F238E27FC236}">
                <a16:creationId xmlns:a16="http://schemas.microsoft.com/office/drawing/2014/main" id="{0F1EC92C-5D40-0341-8D94-F22F2F441A4D}"/>
              </a:ext>
            </a:extLst>
          </p:cNvPr>
          <p:cNvSpPr>
            <a:spLocks noGrp="1"/>
          </p:cNvSpPr>
          <p:nvPr>
            <p:ph type="body" sz="quarter" idx="31"/>
          </p:nvPr>
        </p:nvSpPr>
        <p:spPr>
          <a:xfrm>
            <a:off x="6232358" y="2059911"/>
            <a:ext cx="5273841"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0C7C2977-00ED-B943-8D3F-D75CAF82A4E3}"/>
              </a:ext>
            </a:extLst>
          </p:cNvPr>
          <p:cNvSpPr>
            <a:spLocks noGrp="1"/>
          </p:cNvSpPr>
          <p:nvPr>
            <p:ph type="body" sz="quarter" idx="32"/>
          </p:nvPr>
        </p:nvSpPr>
        <p:spPr>
          <a:xfrm>
            <a:off x="683288" y="4240568"/>
            <a:ext cx="521516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5">
            <a:extLst>
              <a:ext uri="{FF2B5EF4-FFF2-40B4-BE49-F238E27FC236}">
                <a16:creationId xmlns:a16="http://schemas.microsoft.com/office/drawing/2014/main" id="{149969B1-03C6-3747-872C-CB19A3104994}"/>
              </a:ext>
            </a:extLst>
          </p:cNvPr>
          <p:cNvSpPr>
            <a:spLocks noGrp="1"/>
          </p:cNvSpPr>
          <p:nvPr>
            <p:ph type="body" sz="quarter" idx="33"/>
          </p:nvPr>
        </p:nvSpPr>
        <p:spPr>
          <a:xfrm>
            <a:off x="6232358" y="4240568"/>
            <a:ext cx="5273841"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chemeClr val="tx1"/>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a:extLst>
              <a:ext uri="{FF2B5EF4-FFF2-40B4-BE49-F238E27FC236}">
                <a16:creationId xmlns:a16="http://schemas.microsoft.com/office/drawing/2014/main" id="{FE9734B7-D256-B146-9801-79AEDD9D31E3}"/>
              </a:ext>
            </a:extLst>
          </p:cNvPr>
          <p:cNvSpPr txBox="1">
            <a:spLocks/>
          </p:cNvSpPr>
          <p:nvPr userDrawn="1"/>
        </p:nvSpPr>
        <p:spPr>
          <a:xfrm>
            <a:off x="11452508" y="6421112"/>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endParaRPr lang="en-US">
              <a:solidFill>
                <a:schemeClr val="bg1">
                  <a:lumMod val="75000"/>
                </a:schemeClr>
              </a:solidFill>
            </a:endParaRPr>
          </a:p>
        </p:txBody>
      </p:sp>
      <p:sp>
        <p:nvSpPr>
          <p:cNvPr id="4" name="Rectangle">
            <a:extLst>
              <a:ext uri="{FF2B5EF4-FFF2-40B4-BE49-F238E27FC236}">
                <a16:creationId xmlns:a16="http://schemas.microsoft.com/office/drawing/2014/main" id="{73F3B783-A7B7-B1C2-F7A4-97893FE75059}"/>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6" name="Text Placeholder 2">
            <a:extLst>
              <a:ext uri="{FF2B5EF4-FFF2-40B4-BE49-F238E27FC236}">
                <a16:creationId xmlns:a16="http://schemas.microsoft.com/office/drawing/2014/main" id="{11A68440-D18A-1988-6AED-B563B9AF5097}"/>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7" name="Slide Number">
            <a:extLst>
              <a:ext uri="{FF2B5EF4-FFF2-40B4-BE49-F238E27FC236}">
                <a16:creationId xmlns:a16="http://schemas.microsoft.com/office/drawing/2014/main" id="{BBD205B2-841C-0DF6-E2A4-A0F84E45DFAA}"/>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3" name="Title 1">
            <a:extLst>
              <a:ext uri="{FF2B5EF4-FFF2-40B4-BE49-F238E27FC236}">
                <a16:creationId xmlns:a16="http://schemas.microsoft.com/office/drawing/2014/main" id="{B0337C47-9D17-E79A-3150-D9E55B331540}"/>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2" name="Picture 1">
            <a:extLst>
              <a:ext uri="{FF2B5EF4-FFF2-40B4-BE49-F238E27FC236}">
                <a16:creationId xmlns:a16="http://schemas.microsoft.com/office/drawing/2014/main" id="{7F749C74-9A57-7D8C-EBF5-10A940C4EFAF}"/>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1887886874"/>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with 6 Paragraphs">
    <p:bg>
      <p:bgPr>
        <a:solidFill>
          <a:schemeClr val="bg2"/>
        </a:solidFill>
        <a:effectLst/>
      </p:bgPr>
    </p:bg>
    <p:spTree>
      <p:nvGrpSpPr>
        <p:cNvPr id="1" name=""/>
        <p:cNvGrpSpPr/>
        <p:nvPr/>
      </p:nvGrpSpPr>
      <p:grpSpPr>
        <a:xfrm>
          <a:off x="0" y="0"/>
          <a:ext cx="0" cy="0"/>
          <a:chOff x="0" y="0"/>
          <a:chExt cx="0" cy="0"/>
        </a:xfrm>
      </p:grpSpPr>
      <p:sp>
        <p:nvSpPr>
          <p:cNvPr id="16" name="Text Placeholder 5">
            <a:extLst>
              <a:ext uri="{FF2B5EF4-FFF2-40B4-BE49-F238E27FC236}">
                <a16:creationId xmlns:a16="http://schemas.microsoft.com/office/drawing/2014/main" id="{576F7828-658D-6442-AC56-F5DB62ABF1ED}"/>
              </a:ext>
            </a:extLst>
          </p:cNvPr>
          <p:cNvSpPr>
            <a:spLocks noGrp="1"/>
          </p:cNvSpPr>
          <p:nvPr>
            <p:ph type="body" sz="quarter" idx="26"/>
          </p:nvPr>
        </p:nvSpPr>
        <p:spPr>
          <a:xfrm>
            <a:off x="683288" y="2059911"/>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indent="-285750" algn="l">
              <a:spcBef>
                <a:spcPts val="600"/>
              </a:spcBef>
              <a:buFont typeface="System Font Regular"/>
              <a:buChar char="–"/>
              <a:defRPr lang="en-US" sz="1600" b="0" i="0" u="none" strike="noStrike" cap="none" spc="0" baseline="0" dirty="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ADB7EF70-9335-AC4F-B5FA-D4EFB7EEBB36}"/>
              </a:ext>
            </a:extLst>
          </p:cNvPr>
          <p:cNvSpPr>
            <a:spLocks noGrp="1"/>
          </p:cNvSpPr>
          <p:nvPr>
            <p:ph type="body" sz="quarter" idx="32"/>
          </p:nvPr>
        </p:nvSpPr>
        <p:spPr>
          <a:xfrm>
            <a:off x="683288" y="4240568"/>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5">
            <a:extLst>
              <a:ext uri="{FF2B5EF4-FFF2-40B4-BE49-F238E27FC236}">
                <a16:creationId xmlns:a16="http://schemas.microsoft.com/office/drawing/2014/main" id="{B6916849-75ED-EE4B-9F80-5899AA09FE44}"/>
              </a:ext>
            </a:extLst>
          </p:cNvPr>
          <p:cNvSpPr>
            <a:spLocks noGrp="1"/>
          </p:cNvSpPr>
          <p:nvPr>
            <p:ph type="body" sz="quarter" idx="33"/>
          </p:nvPr>
        </p:nvSpPr>
        <p:spPr>
          <a:xfrm>
            <a:off x="4394676" y="2059911"/>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5">
            <a:extLst>
              <a:ext uri="{FF2B5EF4-FFF2-40B4-BE49-F238E27FC236}">
                <a16:creationId xmlns:a16="http://schemas.microsoft.com/office/drawing/2014/main" id="{E9FEFB08-C6B3-E648-B1AC-8AC346D12C50}"/>
              </a:ext>
            </a:extLst>
          </p:cNvPr>
          <p:cNvSpPr>
            <a:spLocks noGrp="1"/>
          </p:cNvSpPr>
          <p:nvPr>
            <p:ph type="body" sz="quarter" idx="34"/>
          </p:nvPr>
        </p:nvSpPr>
        <p:spPr>
          <a:xfrm>
            <a:off x="4394676" y="4240568"/>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5">
            <a:extLst>
              <a:ext uri="{FF2B5EF4-FFF2-40B4-BE49-F238E27FC236}">
                <a16:creationId xmlns:a16="http://schemas.microsoft.com/office/drawing/2014/main" id="{89FE1DCE-87F9-E447-99AB-8007395111FA}"/>
              </a:ext>
            </a:extLst>
          </p:cNvPr>
          <p:cNvSpPr>
            <a:spLocks noGrp="1"/>
          </p:cNvSpPr>
          <p:nvPr>
            <p:ph type="body" sz="quarter" idx="35"/>
          </p:nvPr>
        </p:nvSpPr>
        <p:spPr>
          <a:xfrm>
            <a:off x="8106064" y="2059911"/>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5">
            <a:extLst>
              <a:ext uri="{FF2B5EF4-FFF2-40B4-BE49-F238E27FC236}">
                <a16:creationId xmlns:a16="http://schemas.microsoft.com/office/drawing/2014/main" id="{9C8820EE-01CF-2E4E-824A-F1DEEB78D6CE}"/>
              </a:ext>
            </a:extLst>
          </p:cNvPr>
          <p:cNvSpPr>
            <a:spLocks noGrp="1"/>
          </p:cNvSpPr>
          <p:nvPr>
            <p:ph type="body" sz="quarter" idx="36"/>
          </p:nvPr>
        </p:nvSpPr>
        <p:spPr>
          <a:xfrm>
            <a:off x="8106064" y="4240568"/>
            <a:ext cx="3404618" cy="1784410"/>
          </a:xfrm>
          <a:prstGeom prst="rect">
            <a:avLst/>
          </a:prstGeom>
        </p:spPr>
        <p:txBody>
          <a:bodyPr lIns="0" tIns="0" rIns="0" bIns="0"/>
          <a:lstStyle>
            <a:lvl1pPr algn="l">
              <a:defRPr sz="1600" b="0" i="0">
                <a:solidFill>
                  <a:schemeClr val="tx1"/>
                </a:solidFill>
                <a:latin typeface="Plus Jakarta Sans Medium" pitchFamily="2" charset="77"/>
                <a:cs typeface="Plus Jakarta Sans Medium" pitchFamily="2" charset="77"/>
              </a:defRPr>
            </a:lvl1pPr>
            <a:lvl2pPr marL="274320" indent="-274320" algn="l">
              <a:spcBef>
                <a:spcPts val="600"/>
              </a:spcBef>
              <a:buFont typeface="Arial" panose="020B0604020202020204" pitchFamily="34" charset="0"/>
              <a:buChar char="•"/>
              <a:defRPr sz="1600" b="0" i="0">
                <a:solidFill>
                  <a:schemeClr val="tx1"/>
                </a:solidFill>
                <a:latin typeface="Plus Jakarta Sans Medium" pitchFamily="2" charset="77"/>
                <a:cs typeface="Plus Jakarta Sans Medium" pitchFamily="2" charset="77"/>
              </a:defRPr>
            </a:lvl2pPr>
            <a:lvl3pPr marL="560070" indent="-285750" algn="l">
              <a:spcBef>
                <a:spcPts val="600"/>
              </a:spcBef>
              <a:buFont typeface="System Font Regular"/>
              <a:buChar char="–"/>
              <a:defRPr sz="1600" b="0" i="0">
                <a:solidFill>
                  <a:schemeClr val="tx1"/>
                </a:solidFill>
                <a:latin typeface="Plus Jakarta Sans Medium" pitchFamily="2" charset="77"/>
                <a:cs typeface="Plus Jakarta Sans Medium" pitchFamily="2" charset="77"/>
              </a:defRPr>
            </a:lvl3pPr>
            <a:lvl4pPr marL="834390" indent="-285750" algn="l">
              <a:spcBef>
                <a:spcPts val="600"/>
              </a:spcBef>
              <a:buFont typeface="Courier New" panose="02070309020205020404" pitchFamily="49" charset="0"/>
              <a:buChar char="o"/>
              <a:defRPr sz="1600" b="0" i="0">
                <a:solidFill>
                  <a:schemeClr val="tx1"/>
                </a:solidFill>
                <a:latin typeface="Plus Jakarta Sans Medium" pitchFamily="2" charset="77"/>
                <a:cs typeface="Plus Jakarta Sans Medium" pitchFamily="2" charset="77"/>
              </a:defRPr>
            </a:lvl4pPr>
            <a:lvl5pPr marL="1108710" marR="0" indent="-285750" algn="l" defTabSz="412750" rtl="0" eaLnBrk="1" fontAlgn="auto" latinLnBrk="0" hangingPunct="1">
              <a:lnSpc>
                <a:spcPct val="100000"/>
              </a:lnSpc>
              <a:spcBef>
                <a:spcPts val="600"/>
              </a:spcBef>
              <a:spcAft>
                <a:spcPts val="0"/>
              </a:spcAft>
              <a:buClrTx/>
              <a:buSzTx/>
              <a:buFont typeface="System Font Regular"/>
              <a:buChar char="–"/>
              <a:tabLst/>
              <a:defRPr lang="en-US" sz="1600" b="0" i="0" u="none" strike="noStrike" cap="none" spc="0" baseline="0" dirty="0" smtClean="0">
                <a:solidFill>
                  <a:srgbClr val="000000"/>
                </a:solidFill>
                <a:uFillTx/>
                <a:latin typeface="Plus Jakarta Sans Medium" pitchFamily="2" charset="77"/>
                <a:ea typeface="Helvetica Neue"/>
                <a:cs typeface="Plus Jakarta Sans Medium" pitchFamily="2" charset="77"/>
                <a:sym typeface="Helvetica Neu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a:extLst>
              <a:ext uri="{FF2B5EF4-FFF2-40B4-BE49-F238E27FC236}">
                <a16:creationId xmlns:a16="http://schemas.microsoft.com/office/drawing/2014/main" id="{F479CBF8-EA10-A9A6-7B58-B01B2CAD8156}"/>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5" name="Slide Number">
            <a:extLst>
              <a:ext uri="{FF2B5EF4-FFF2-40B4-BE49-F238E27FC236}">
                <a16:creationId xmlns:a16="http://schemas.microsoft.com/office/drawing/2014/main" id="{5C58CD18-9DBD-DC09-9917-0B8ACF0B40EF}"/>
              </a:ext>
            </a:extLst>
          </p:cNvPr>
          <p:cNvSpPr txBox="1">
            <a:spLocks/>
          </p:cNvSpPr>
          <p:nvPr userDrawn="1"/>
        </p:nvSpPr>
        <p:spPr>
          <a:xfrm>
            <a:off x="11640054" y="6463751"/>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6" name="Text Placeholder 2">
            <a:extLst>
              <a:ext uri="{FF2B5EF4-FFF2-40B4-BE49-F238E27FC236}">
                <a16:creationId xmlns:a16="http://schemas.microsoft.com/office/drawing/2014/main" id="{A0C72FAC-E145-E3BA-A44A-3776983DFA0E}"/>
              </a:ext>
            </a:extLst>
          </p:cNvPr>
          <p:cNvSpPr>
            <a:spLocks noGrp="1"/>
          </p:cNvSpPr>
          <p:nvPr>
            <p:ph type="body" sz="quarter" idx="25" hasCustomPrompt="1"/>
          </p:nvPr>
        </p:nvSpPr>
        <p:spPr>
          <a:xfrm>
            <a:off x="683286" y="499452"/>
            <a:ext cx="10822913" cy="201168"/>
          </a:xfrm>
          <a:prstGeom prst="rect">
            <a:avLst/>
          </a:prstGeom>
        </p:spPr>
        <p:txBody>
          <a:bodyPr lIns="0" tIns="0" rIns="0" bIns="0" anchor="ctr"/>
          <a:lstStyle>
            <a:lvl1pPr algn="l">
              <a:defRPr lang="en-US" sz="1400" b="1" i="0" cap="all" spc="200" baseline="0" dirty="0">
                <a:solidFill>
                  <a:schemeClr val="tx2"/>
                </a:solidFill>
                <a:latin typeface="Plus Jakarta Sans SemiBold" pitchFamily="2" charset="77"/>
                <a:ea typeface="Plus Jakarta Sans SemiBold" pitchFamily="2" charset="77"/>
                <a:cs typeface="Plus Jakarta Sans SemiBold" pitchFamily="2" charset="77"/>
              </a:defRPr>
            </a:lvl1pPr>
          </a:lstStyle>
          <a:p>
            <a:pPr lvl="0" algn="l"/>
            <a:r>
              <a:rPr lang="en-US"/>
              <a:t>OPTIONAL BREADCRUMB HERE</a:t>
            </a:r>
          </a:p>
        </p:txBody>
      </p:sp>
      <p:sp>
        <p:nvSpPr>
          <p:cNvPr id="3" name="Title 1">
            <a:extLst>
              <a:ext uri="{FF2B5EF4-FFF2-40B4-BE49-F238E27FC236}">
                <a16:creationId xmlns:a16="http://schemas.microsoft.com/office/drawing/2014/main" id="{835CA674-D121-848F-0C4E-C48D2F5A8EFE}"/>
              </a:ext>
            </a:extLst>
          </p:cNvPr>
          <p:cNvSpPr>
            <a:spLocks noGrp="1"/>
          </p:cNvSpPr>
          <p:nvPr>
            <p:ph type="title"/>
          </p:nvPr>
        </p:nvSpPr>
        <p:spPr>
          <a:xfrm>
            <a:off x="683286" y="840047"/>
            <a:ext cx="10822913" cy="931601"/>
          </a:xfrm>
          <a:prstGeom prst="rect">
            <a:avLst/>
          </a:prstGeom>
        </p:spPr>
        <p:txBody>
          <a:bodyPr lIns="0" tIns="0" rIns="0" bIns="0" anchor="t"/>
          <a:lstStyle>
            <a:lvl1pPr marL="0" marR="0" indent="0" algn="l" defTabSz="412750" rtl="0" latinLnBrk="0">
              <a:lnSpc>
                <a:spcPts val="4000"/>
              </a:lnSpc>
              <a:spcBef>
                <a:spcPts val="0"/>
              </a:spcBef>
              <a:spcAft>
                <a:spcPts val="0"/>
              </a:spcAft>
              <a:buClrTx/>
              <a:buSzTx/>
              <a:buFontTx/>
              <a:buNone/>
              <a:tabLst/>
              <a:defRPr lang="en-US" sz="4000" b="1" i="0" u="none" strike="noStrike" cap="none" spc="0" baseline="0" dirty="0" smtClean="0">
                <a:solidFill>
                  <a:schemeClr val="tx1"/>
                </a:solidFill>
                <a:uFillTx/>
                <a:latin typeface="Zilla Slab SemiBold" pitchFamily="2" charset="77"/>
                <a:ea typeface="Zilla Slab SemiBold" pitchFamily="2" charset="77"/>
                <a:cs typeface="Zilla Slab SemiBold" pitchFamily="2" charset="77"/>
                <a:sym typeface="Helvetica Neue"/>
              </a:defRPr>
            </a:lvl1pPr>
          </a:lstStyle>
          <a:p>
            <a:r>
              <a:rPr lang="en-US"/>
              <a:t>Click to edit Master title style</a:t>
            </a:r>
          </a:p>
        </p:txBody>
      </p:sp>
      <p:pic>
        <p:nvPicPr>
          <p:cNvPr id="2" name="Picture 1">
            <a:extLst>
              <a:ext uri="{FF2B5EF4-FFF2-40B4-BE49-F238E27FC236}">
                <a16:creationId xmlns:a16="http://schemas.microsoft.com/office/drawing/2014/main" id="{33514EF9-89FE-15EE-B689-6B99732B6770}"/>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4007809442"/>
      </p:ext>
    </p:extLst>
  </p:cSld>
  <p:clrMapOvr>
    <a:overrideClrMapping bg1="lt1" tx1="dk1" bg2="lt2" tx2="dk2" accent1="accent1" accent2="accent2" accent3="accent3" accent4="accent4" accent5="accent5" accent6="accent6" hlink="hlink" folHlink="folHlink"/>
  </p:clrMapOvr>
  <p:transition spd="med"/>
  <p:extLst>
    <p:ext uri="{DCECCB84-F9BA-43D5-87BE-67443E8EF086}">
      <p15:sldGuideLst xmlns:p15="http://schemas.microsoft.com/office/powerpoint/2012/main">
        <p15:guide id="1" orient="horz" pos="2160">
          <p15:clr>
            <a:srgbClr val="FBAE40"/>
          </p15:clr>
        </p15:guide>
        <p15:guide id="2" pos="432">
          <p15:clr>
            <a:srgbClr val="FBAE40"/>
          </p15:clr>
        </p15:guide>
        <p15:guide id="3" pos="72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ntent Slide">
    <p:bg>
      <p:bgPr>
        <a:solidFill>
          <a:schemeClr val="bg2"/>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C11793BD-9855-0777-06B1-C6D6A5E823B3}"/>
              </a:ext>
            </a:extLst>
          </p:cNvPr>
          <p:cNvSpPr txBox="1">
            <a:spLocks/>
          </p:cNvSpPr>
          <p:nvPr userDrawn="1"/>
        </p:nvSpPr>
        <p:spPr>
          <a:xfrm>
            <a:off x="11640054" y="6463750"/>
            <a:ext cx="241949" cy="128016"/>
          </a:xfrm>
          <a:prstGeom prst="rect">
            <a:avLst/>
          </a:prstGeom>
        </p:spPr>
        <p:txBody>
          <a:bodyPr lIns="0" tIns="0" rIns="0" bIns="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latin typeface="Xfinity Brown" panose="02010504010101010104" pitchFamily="2" charset="77"/>
                <a:ea typeface="Helvetica Neue"/>
                <a:cs typeface="Xfinity Brown" panose="02010504010101010104" pitchFamily="2" charset="77"/>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fld id="{86CB4B4D-7CA3-9044-876B-883B54F8677D}" type="slidenum">
              <a:rPr lang="en-US" sz="1200" smtClean="0">
                <a:solidFill>
                  <a:schemeClr val="accent3"/>
                </a:solidFill>
                <a:latin typeface="Plus Jakarta Sans Medium" pitchFamily="2" charset="77"/>
                <a:cs typeface="Plus Jakarta Sans Medium" pitchFamily="2" charset="77"/>
              </a:rPr>
              <a:pPr/>
              <a:t>‹#›</a:t>
            </a:fld>
            <a:endParaRPr lang="en-US" sz="1200">
              <a:solidFill>
                <a:schemeClr val="accent3"/>
              </a:solidFill>
              <a:latin typeface="Plus Jakarta Sans Medium" pitchFamily="2" charset="77"/>
              <a:cs typeface="Plus Jakarta Sans Medium" pitchFamily="2" charset="77"/>
            </a:endParaRPr>
          </a:p>
        </p:txBody>
      </p:sp>
      <p:sp>
        <p:nvSpPr>
          <p:cNvPr id="8" name="Rectangle">
            <a:extLst>
              <a:ext uri="{FF2B5EF4-FFF2-40B4-BE49-F238E27FC236}">
                <a16:creationId xmlns:a16="http://schemas.microsoft.com/office/drawing/2014/main" id="{AD9116BD-FEE0-43E4-1F58-5D3B48B8EBFA}"/>
              </a:ext>
            </a:extLst>
          </p:cNvPr>
          <p:cNvSpPr/>
          <p:nvPr userDrawn="1"/>
        </p:nvSpPr>
        <p:spPr>
          <a:xfrm>
            <a:off x="0" y="6800850"/>
            <a:ext cx="12192000" cy="57151"/>
          </a:xfrm>
          <a:prstGeom prst="rect">
            <a:avLst/>
          </a:prstGeom>
          <a:solidFill>
            <a:schemeClr val="tx1"/>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pic>
        <p:nvPicPr>
          <p:cNvPr id="2" name="Picture 1">
            <a:extLst>
              <a:ext uri="{FF2B5EF4-FFF2-40B4-BE49-F238E27FC236}">
                <a16:creationId xmlns:a16="http://schemas.microsoft.com/office/drawing/2014/main" id="{B9A04B69-D7EB-91FB-EB3F-0332A36A5364}"/>
              </a:ext>
              <a:ext uri="{C183D7F6-B498-43B3-948B-1728B52AA6E4}">
                <adec:decorative xmlns:adec="http://schemas.microsoft.com/office/drawing/2017/decorative" val="1"/>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926163156"/>
      </p:ext>
    </p:extLst>
  </p:cSld>
  <p:clrMapOvr>
    <a:overrideClrMapping bg1="lt1" tx1="dk1" bg2="lt2" tx2="dk2" accent1="accent1" accent2="accent2" accent3="accent3" accent4="accent4" accent5="accent5" accent6="accent6" hlink="hlink" folHlink="folHlink"/>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 Light">
    <p:spTree>
      <p:nvGrpSpPr>
        <p:cNvPr id="1" name=""/>
        <p:cNvGrpSpPr/>
        <p:nvPr/>
      </p:nvGrpSpPr>
      <p:grpSpPr>
        <a:xfrm>
          <a:off x="0" y="0"/>
          <a:ext cx="0" cy="0"/>
          <a:chOff x="0" y="0"/>
          <a:chExt cx="0" cy="0"/>
        </a:xfrm>
      </p:grpSpPr>
      <p:sp>
        <p:nvSpPr>
          <p:cNvPr id="2" name="Rectangle">
            <a:extLst>
              <a:ext uri="{FF2B5EF4-FFF2-40B4-BE49-F238E27FC236}">
                <a16:creationId xmlns:a16="http://schemas.microsoft.com/office/drawing/2014/main" id="{7BADE35D-D738-D0CF-7C4B-29AAF5831F72}"/>
              </a:ext>
            </a:extLst>
          </p:cNvPr>
          <p:cNvSpPr/>
          <p:nvPr userDrawn="1"/>
        </p:nvSpPr>
        <p:spPr>
          <a:xfrm>
            <a:off x="0" y="6800850"/>
            <a:ext cx="12192000" cy="57151"/>
          </a:xfrm>
          <a:prstGeom prst="rect">
            <a:avLst/>
          </a:prstGeom>
          <a:solidFill>
            <a:schemeClr val="tx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
        <p:nvSpPr>
          <p:cNvPr id="3" name="Title Text">
            <a:extLst>
              <a:ext uri="{FF2B5EF4-FFF2-40B4-BE49-F238E27FC236}">
                <a16:creationId xmlns:a16="http://schemas.microsoft.com/office/drawing/2014/main" id="{2D19220D-476D-4E88-E8EB-F56EA3A26820}"/>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tx1"/>
                </a:solidFill>
                <a:uFillTx/>
                <a:latin typeface="Zilla Slab SemiBold" pitchFamily="2" charset="77"/>
                <a:ea typeface="Zilla Slab SemiBold" pitchFamily="2" charset="77"/>
                <a:cs typeface="Plus Jakarta Sans ExtraBold" pitchFamily="2" charset="77"/>
                <a:sym typeface="Xfinity Brown"/>
              </a:defRPr>
            </a:lvl1pPr>
          </a:lstStyle>
          <a:p>
            <a:r>
              <a:rPr lang="en-US"/>
              <a:t>Click to Edit </a:t>
            </a:r>
            <a:br>
              <a:rPr lang="en-US"/>
            </a:br>
            <a:r>
              <a:rPr lang="en-US"/>
              <a:t>Divider</a:t>
            </a:r>
            <a:r>
              <a:t> Text</a:t>
            </a:r>
          </a:p>
        </p:txBody>
      </p:sp>
    </p:spTree>
    <p:extLst>
      <p:ext uri="{BB962C8B-B14F-4D97-AF65-F5344CB8AC3E}">
        <p14:creationId xmlns:p14="http://schemas.microsoft.com/office/powerpoint/2010/main" val="112248126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 Blue">
    <p:bg>
      <p:bgPr>
        <a:solidFill>
          <a:schemeClr val="tx2"/>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4432C37B-3537-FFB7-9E7C-BFACAECACA78}"/>
              </a:ext>
            </a:extLst>
          </p:cNvPr>
          <p:cNvSpPr txBox="1">
            <a:spLocks noGrp="1"/>
          </p:cNvSpPr>
          <p:nvPr>
            <p:ph type="title" hasCustomPrompt="1"/>
          </p:nvPr>
        </p:nvSpPr>
        <p:spPr>
          <a:xfrm>
            <a:off x="683284" y="2648970"/>
            <a:ext cx="7315200" cy="1126511"/>
          </a:xfrm>
          <a:prstGeom prst="rect">
            <a:avLst/>
          </a:prstGeom>
        </p:spPr>
        <p:txBody>
          <a:bodyPr lIns="0" tIns="0" rIns="0" bIns="0" anchor="t"/>
          <a:lstStyle>
            <a:lvl1pPr marL="0" marR="0" indent="0" algn="l" defTabSz="412750" rtl="0" latinLnBrk="0">
              <a:lnSpc>
                <a:spcPct val="80000"/>
              </a:lnSpc>
              <a:spcBef>
                <a:spcPts val="0"/>
              </a:spcBef>
              <a:spcAft>
                <a:spcPts val="0"/>
              </a:spcAft>
              <a:buClrTx/>
              <a:buSzTx/>
              <a:buFontTx/>
              <a:buNone/>
              <a:tabLst/>
              <a:defRPr sz="5000" b="1" i="0" u="none" strike="noStrike" cap="none" spc="0" baseline="0" dirty="0">
                <a:solidFill>
                  <a:schemeClr val="bg1"/>
                </a:solidFill>
                <a:uFillTx/>
                <a:latin typeface="Zilla Slab SemiBold" pitchFamily="2" charset="77"/>
                <a:ea typeface="Zilla Slab SemiBold" pitchFamily="2" charset="77"/>
                <a:cs typeface="Plus Jakarta Sans ExtraBold" pitchFamily="2" charset="77"/>
                <a:sym typeface="Xfinity Brown"/>
              </a:defRPr>
            </a:lvl1pPr>
          </a:lstStyle>
          <a:p>
            <a:r>
              <a:rPr lang="en-US"/>
              <a:t>Click to Edit </a:t>
            </a:r>
            <a:br>
              <a:rPr lang="en-US"/>
            </a:br>
            <a:r>
              <a:rPr lang="en-US"/>
              <a:t>Divider</a:t>
            </a:r>
            <a:r>
              <a:t> Text</a:t>
            </a:r>
          </a:p>
        </p:txBody>
      </p:sp>
      <p:sp>
        <p:nvSpPr>
          <p:cNvPr id="3" name="Rectangle">
            <a:extLst>
              <a:ext uri="{FF2B5EF4-FFF2-40B4-BE49-F238E27FC236}">
                <a16:creationId xmlns:a16="http://schemas.microsoft.com/office/drawing/2014/main" id="{349528C1-B518-51CC-C1A7-83CCED10097C}"/>
              </a:ext>
            </a:extLst>
          </p:cNvPr>
          <p:cNvSpPr/>
          <p:nvPr userDrawn="1"/>
        </p:nvSpPr>
        <p:spPr>
          <a:xfrm>
            <a:off x="0" y="6800850"/>
            <a:ext cx="12192000" cy="57151"/>
          </a:xfrm>
          <a:prstGeom prst="rect">
            <a:avLst/>
          </a:prstGeom>
          <a:solidFill>
            <a:schemeClr val="accent2"/>
          </a:solidFill>
          <a:ln w="12700">
            <a:miter lim="400000"/>
          </a:ln>
        </p:spPr>
        <p:txBody>
          <a:bodyPr lIns="0" tIns="0" rIns="0" bIns="0" anchor="ctr"/>
          <a:lstStyle/>
          <a:p>
            <a:pPr lvl="0"/>
            <a:endParaRPr sz="1600" b="0">
              <a:solidFill>
                <a:srgbClr val="FFFFFF"/>
              </a:solidFill>
              <a:latin typeface="Xfinity Brown" panose="02010504010101010104" pitchFamily="2" charset="77"/>
              <a:ea typeface="+mn-ea"/>
              <a:cs typeface="Xfinity Brown" panose="02010504010101010104" pitchFamily="2" charset="77"/>
            </a:endParaRPr>
          </a:p>
        </p:txBody>
      </p:sp>
    </p:spTree>
    <p:extLst>
      <p:ext uri="{BB962C8B-B14F-4D97-AF65-F5344CB8AC3E}">
        <p14:creationId xmlns:p14="http://schemas.microsoft.com/office/powerpoint/2010/main" val="238352636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8244820"/>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17" name="bg object 17"/>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sp>
        <p:nvSpPr>
          <p:cNvPr id="2" name="Holder 2"/>
          <p:cNvSpPr>
            <a:spLocks noGrp="1"/>
          </p:cNvSpPr>
          <p:nvPr>
            <p:ph type="title"/>
          </p:nvPr>
        </p:nvSpPr>
        <p:spPr>
          <a:xfrm>
            <a:off x="193776" y="125916"/>
            <a:ext cx="11804446" cy="1367155"/>
          </a:xfrm>
          <a:prstGeom prst="rect">
            <a:avLst/>
          </a:prstGeom>
        </p:spPr>
        <p:txBody>
          <a:bodyPr wrap="square" lIns="0" tIns="0" rIns="0" bIns="0">
            <a:spAutoFit/>
          </a:bodyPr>
          <a:lstStyle>
            <a:lvl1pPr>
              <a:defRPr sz="4000" b="1" i="0">
                <a:solidFill>
                  <a:srgbClr val="112D46"/>
                </a:solidFill>
                <a:latin typeface="Arial"/>
                <a:cs typeface="Arial"/>
              </a:defRPr>
            </a:lvl1pPr>
          </a:lstStyle>
          <a:p>
            <a:endParaRPr/>
          </a:p>
        </p:txBody>
      </p:sp>
      <p:sp>
        <p:nvSpPr>
          <p:cNvPr id="3" name="Holder 3"/>
          <p:cNvSpPr>
            <a:spLocks noGrp="1"/>
          </p:cNvSpPr>
          <p:nvPr>
            <p:ph type="body" idx="1"/>
          </p:nvPr>
        </p:nvSpPr>
        <p:spPr>
          <a:xfrm>
            <a:off x="411255" y="1468032"/>
            <a:ext cx="11059160" cy="4455795"/>
          </a:xfrm>
          <a:prstGeom prst="rect">
            <a:avLst/>
          </a:prstGeom>
        </p:spPr>
        <p:txBody>
          <a:bodyPr wrap="square" lIns="0" tIns="0" rIns="0" bIns="0">
            <a:spAutoFit/>
          </a:bodyPr>
          <a:lstStyle>
            <a:lvl1pPr>
              <a:defRPr sz="2000" b="0" i="0" u="sng">
                <a:solidFill>
                  <a:srgbClr val="316FB8"/>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a:xfrm>
            <a:off x="11601953" y="6452575"/>
            <a:ext cx="244475" cy="177800"/>
          </a:xfrm>
          <a:prstGeom prst="rect">
            <a:avLst/>
          </a:prstGeom>
        </p:spPr>
        <p:txBody>
          <a:bodyPr wrap="square" lIns="0" tIns="0" rIns="0" bIns="0">
            <a:spAutoFit/>
          </a:bodyPr>
          <a:lstStyle>
            <a:lvl1pPr>
              <a:defRPr sz="1200" b="0" i="0">
                <a:solidFill>
                  <a:srgbClr val="5F6479"/>
                </a:solidFill>
                <a:latin typeface="Calibri"/>
                <a:cs typeface="Calibri"/>
              </a:defRPr>
            </a:lvl1pPr>
          </a:lstStyle>
          <a:p>
            <a:pPr marL="38100">
              <a:lnSpc>
                <a:spcPts val="1240"/>
              </a:lnSpc>
            </a:pPr>
            <a:fld id="{81D60167-4931-47E6-BA6A-407CBD079E47}" type="slidenum">
              <a:rPr spc="-50" dirty="0"/>
              <a:t>‹#›</a:t>
            </a:fld>
            <a:endParaRPr spc="-5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4F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97597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ransition spd="med"/>
  <p:hf sldNum="0" hdr="0" ftr="0" dt="0"/>
  <p:txStyles>
    <p:titleStyle>
      <a:lvl1pPr marL="0" marR="0" indent="0" algn="l" defTabSz="412750" rtl="0" eaLnBrk="1" latinLnBrk="0" hangingPunct="1">
        <a:lnSpc>
          <a:spcPct val="100000"/>
        </a:lnSpc>
        <a:spcBef>
          <a:spcPts val="0"/>
        </a:spcBef>
        <a:spcAft>
          <a:spcPts val="0"/>
        </a:spcAft>
        <a:buClrTx/>
        <a:buSzTx/>
        <a:buFontTx/>
        <a:buNone/>
        <a:tabLst/>
        <a:defRPr sz="5600" b="1" i="0" u="none" strike="noStrike" cap="none" spc="0" baseline="0">
          <a:solidFill>
            <a:srgbClr val="000000"/>
          </a:solidFill>
          <a:uFillTx/>
          <a:latin typeface="Zilla Slab SemiBold" pitchFamily="2" charset="77"/>
          <a:ea typeface="Zilla Slab SemiBold" pitchFamily="2" charset="77"/>
          <a:cs typeface="+mn-cs"/>
          <a:sym typeface="Helvetica Neue Medium"/>
        </a:defRPr>
      </a:lvl1pPr>
      <a:lvl2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0" algn="ctr" defTabSz="412750" rtl="0" eaLnBrk="1" latinLnBrk="0" hangingPunct="1">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eaLnBrk="1" latinLnBrk="0" hangingPunct="1">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1pPr>
      <a:lvl2pPr marL="0" marR="0" indent="1143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2pPr>
      <a:lvl3pPr marL="0" marR="0" indent="2286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3pPr>
      <a:lvl4pPr marL="0" marR="0" indent="3429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4pPr>
      <a:lvl5pPr marL="0" marR="0" indent="4572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5pPr>
      <a:lvl6pPr marL="0" marR="0" indent="5715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6pPr>
      <a:lvl7pPr marL="0" marR="0" indent="6858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7pPr>
      <a:lvl8pPr marL="0" marR="0" indent="8001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8pPr>
      <a:lvl9pPr marL="0" marR="0" indent="914400" algn="l" defTabSz="412750" rtl="0" eaLnBrk="1" latinLnBrk="0" hangingPunct="1">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Xfinity Brown"/>
        </a:defRPr>
      </a:lvl9pPr>
    </p:otherStyle>
  </p:txStyles>
  <p:extLst>
    <p:ext uri="{27BBF7A9-308A-43DC-89C8-2F10F3537804}">
      <p15:sldGuideLst xmlns:p15="http://schemas.microsoft.com/office/powerpoint/2012/main">
        <p15:guide id="1" orient="horz" pos="2160">
          <p15:clr>
            <a:srgbClr val="F26B43"/>
          </p15:clr>
        </p15:guide>
        <p15:guide id="2" pos="432">
          <p15:clr>
            <a:srgbClr val="F26B43"/>
          </p15:clr>
        </p15:guide>
        <p15:guide id="3" pos="72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vents.gcc.teams.microsoft.com/event/edea527e-aff9-4dfb-a26b-f7426d0eb4c2@418e2841-0128-4dd5-9b6c-47fc5a9a1bde"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events.gcc.teams.microsoft.com/event/2d72707b-6ffc-41c8-902c-ba71587aa4cd@418e2841-0128-4dd5-9b6c-47fc5a9a1bde" TargetMode="External"/><Relationship Id="rId4" Type="http://schemas.openxmlformats.org/officeDocument/2006/relationships/hyperlink" Target="https://events.gcc.teams.microsoft.com/event/b52bc1e4-8987-4ef7-9593-b4c38540e973@418e2841-0128-4dd5-9b6c-47fc5a9a1bd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vramp@pa.gov"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seidelmim@gmail.com" TargetMode="External"/><Relationship Id="rId5" Type="http://schemas.openxmlformats.org/officeDocument/2006/relationships/hyperlink" Target="mailto:kkerr@centralpafoodbank.org" TargetMode="External"/><Relationship Id="rId4" Type="http://schemas.openxmlformats.org/officeDocument/2006/relationships/hyperlink" Target="mailto:ctraczek@pa.gov"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dawplummer@pa.gov" TargetMode="External"/><Relationship Id="rId7" Type="http://schemas.openxmlformats.org/officeDocument/2006/relationships/hyperlink" Target="mailto:consciousfoodproject@gmail.c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dimbras@outlook.com" TargetMode="External"/><Relationship Id="rId5" Type="http://schemas.openxmlformats.org/officeDocument/2006/relationships/hyperlink" Target="mailto:kkerr@centralpafoodbank.org" TargetMode="External"/><Relationship Id="rId4" Type="http://schemas.openxmlformats.org/officeDocument/2006/relationships/hyperlink" Target="mailto:xli@ship.edu"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112D46"/>
          </a:solidFill>
        </p:spPr>
        <p:txBody>
          <a:bodyPr wrap="square" lIns="0" tIns="0" rIns="0" bIns="0" rtlCol="0"/>
          <a:lstStyle/>
          <a:p>
            <a:endParaRPr/>
          </a:p>
        </p:txBody>
      </p:sp>
      <p:pic>
        <p:nvPicPr>
          <p:cNvPr id="3" name="object 3"/>
          <p:cNvPicPr/>
          <p:nvPr/>
        </p:nvPicPr>
        <p:blipFill>
          <a:blip r:embed="rId2" cstate="print"/>
          <a:stretch>
            <a:fillRect/>
          </a:stretch>
        </p:blipFill>
        <p:spPr>
          <a:xfrm>
            <a:off x="599884" y="1398384"/>
            <a:ext cx="2830804" cy="432879"/>
          </a:xfrm>
          <a:prstGeom prst="rect">
            <a:avLst/>
          </a:prstGeom>
        </p:spPr>
      </p:pic>
      <p:sp>
        <p:nvSpPr>
          <p:cNvPr id="4" name="object 4" descr="$PPTXTitle"/>
          <p:cNvSpPr txBox="1">
            <a:spLocks noGrp="1"/>
          </p:cNvSpPr>
          <p:nvPr>
            <p:ph type="title"/>
          </p:nvPr>
        </p:nvSpPr>
        <p:spPr>
          <a:xfrm>
            <a:off x="670585" y="3142907"/>
            <a:ext cx="641350" cy="330835"/>
          </a:xfrm>
          <a:prstGeom prst="rect">
            <a:avLst/>
          </a:prstGeom>
        </p:spPr>
        <p:txBody>
          <a:bodyPr vert="horz" wrap="square" lIns="0" tIns="13335" rIns="0" bIns="0" rtlCol="0">
            <a:spAutoFit/>
          </a:bodyPr>
          <a:lstStyle/>
          <a:p>
            <a:pPr marL="12700">
              <a:lnSpc>
                <a:spcPct val="100000"/>
              </a:lnSpc>
              <a:spcBef>
                <a:spcPts val="105"/>
              </a:spcBef>
            </a:pPr>
            <a:r>
              <a:rPr sz="2000" b="0" spc="75">
                <a:solidFill>
                  <a:srgbClr val="8199CD"/>
                </a:solidFill>
                <a:latin typeface="Arial"/>
                <a:cs typeface="Arial"/>
              </a:rPr>
              <a:t>2026</a:t>
            </a:r>
            <a:endParaRPr sz="2000">
              <a:latin typeface="Arial"/>
              <a:cs typeface="Arial"/>
            </a:endParaRPr>
          </a:p>
        </p:txBody>
      </p:sp>
      <p:sp>
        <p:nvSpPr>
          <p:cNvPr id="5" name="object 5"/>
          <p:cNvSpPr txBox="1"/>
          <p:nvPr/>
        </p:nvSpPr>
        <p:spPr>
          <a:xfrm>
            <a:off x="670584" y="3550678"/>
            <a:ext cx="5494020" cy="2329815"/>
          </a:xfrm>
          <a:prstGeom prst="rect">
            <a:avLst/>
          </a:prstGeom>
        </p:spPr>
        <p:txBody>
          <a:bodyPr vert="horz" wrap="square" lIns="0" tIns="121920" rIns="0" bIns="0" rtlCol="0">
            <a:spAutoFit/>
          </a:bodyPr>
          <a:lstStyle/>
          <a:p>
            <a:pPr marL="12700" marR="5080">
              <a:lnSpc>
                <a:spcPct val="80000"/>
              </a:lnSpc>
              <a:spcBef>
                <a:spcPts val="960"/>
              </a:spcBef>
            </a:pPr>
            <a:r>
              <a:rPr sz="3600" b="1">
                <a:solidFill>
                  <a:srgbClr val="FFFFFF"/>
                </a:solidFill>
                <a:latin typeface="Arial"/>
                <a:cs typeface="Arial"/>
              </a:rPr>
              <a:t>PA</a:t>
            </a:r>
            <a:r>
              <a:rPr sz="3600" b="1" spc="-35">
                <a:solidFill>
                  <a:srgbClr val="FFFFFF"/>
                </a:solidFill>
                <a:latin typeface="Arial"/>
                <a:cs typeface="Arial"/>
              </a:rPr>
              <a:t> </a:t>
            </a:r>
            <a:r>
              <a:rPr sz="3600" b="1">
                <a:solidFill>
                  <a:srgbClr val="FFFFFF"/>
                </a:solidFill>
                <a:latin typeface="Arial"/>
                <a:cs typeface="Arial"/>
              </a:rPr>
              <a:t>EmpowerU</a:t>
            </a:r>
            <a:r>
              <a:rPr sz="3600" b="1" spc="-20">
                <a:solidFill>
                  <a:srgbClr val="FFFFFF"/>
                </a:solidFill>
                <a:latin typeface="Arial"/>
                <a:cs typeface="Arial"/>
              </a:rPr>
              <a:t> </a:t>
            </a:r>
            <a:r>
              <a:rPr sz="3600" b="1" spc="-50">
                <a:solidFill>
                  <a:srgbClr val="FFFFFF"/>
                </a:solidFill>
                <a:latin typeface="Arial"/>
                <a:cs typeface="Arial"/>
              </a:rPr>
              <a:t>- </a:t>
            </a:r>
            <a:r>
              <a:rPr sz="3600" b="1">
                <a:solidFill>
                  <a:srgbClr val="FFFFFF"/>
                </a:solidFill>
                <a:latin typeface="Arial"/>
                <a:cs typeface="Arial"/>
              </a:rPr>
              <a:t>Increasing</a:t>
            </a:r>
            <a:r>
              <a:rPr sz="3600" b="1" spc="-60">
                <a:solidFill>
                  <a:srgbClr val="FFFFFF"/>
                </a:solidFill>
                <a:latin typeface="Arial"/>
                <a:cs typeface="Arial"/>
              </a:rPr>
              <a:t> </a:t>
            </a:r>
            <a:r>
              <a:rPr sz="3600" b="1">
                <a:solidFill>
                  <a:srgbClr val="FFFFFF"/>
                </a:solidFill>
                <a:latin typeface="Arial"/>
                <a:cs typeface="Arial"/>
              </a:rPr>
              <a:t>Food</a:t>
            </a:r>
            <a:r>
              <a:rPr sz="3600" b="1" spc="-60">
                <a:solidFill>
                  <a:srgbClr val="FFFFFF"/>
                </a:solidFill>
                <a:latin typeface="Arial"/>
                <a:cs typeface="Arial"/>
              </a:rPr>
              <a:t> </a:t>
            </a:r>
            <a:r>
              <a:rPr sz="3600" b="1" spc="-10">
                <a:solidFill>
                  <a:srgbClr val="FFFFFF"/>
                </a:solidFill>
                <a:latin typeface="Arial"/>
                <a:cs typeface="Arial"/>
              </a:rPr>
              <a:t>Security </a:t>
            </a:r>
            <a:r>
              <a:rPr sz="3600" b="1">
                <a:solidFill>
                  <a:srgbClr val="FFFFFF"/>
                </a:solidFill>
                <a:latin typeface="Arial"/>
                <a:cs typeface="Arial"/>
              </a:rPr>
              <a:t>on</a:t>
            </a:r>
            <a:r>
              <a:rPr sz="3600" b="1" spc="-40">
                <a:solidFill>
                  <a:srgbClr val="FFFFFF"/>
                </a:solidFill>
                <a:latin typeface="Arial"/>
                <a:cs typeface="Arial"/>
              </a:rPr>
              <a:t> </a:t>
            </a:r>
            <a:r>
              <a:rPr sz="3600" b="1">
                <a:solidFill>
                  <a:srgbClr val="FFFFFF"/>
                </a:solidFill>
                <a:latin typeface="Arial"/>
                <a:cs typeface="Arial"/>
              </a:rPr>
              <a:t>College</a:t>
            </a:r>
            <a:r>
              <a:rPr sz="3600" b="1" spc="-35">
                <a:solidFill>
                  <a:srgbClr val="FFFFFF"/>
                </a:solidFill>
                <a:latin typeface="Arial"/>
                <a:cs typeface="Arial"/>
              </a:rPr>
              <a:t> </a:t>
            </a:r>
            <a:r>
              <a:rPr sz="3600" b="1" spc="-10">
                <a:solidFill>
                  <a:srgbClr val="FFFFFF"/>
                </a:solidFill>
                <a:latin typeface="Arial"/>
                <a:cs typeface="Arial"/>
              </a:rPr>
              <a:t>Campuses: Collaborating</a:t>
            </a:r>
            <a:r>
              <a:rPr sz="3600" b="1" spc="-114">
                <a:solidFill>
                  <a:srgbClr val="FFFFFF"/>
                </a:solidFill>
                <a:latin typeface="Arial"/>
                <a:cs typeface="Arial"/>
              </a:rPr>
              <a:t> </a:t>
            </a:r>
            <a:r>
              <a:rPr sz="3600" b="1">
                <a:solidFill>
                  <a:srgbClr val="FFFFFF"/>
                </a:solidFill>
                <a:latin typeface="Arial"/>
                <a:cs typeface="Arial"/>
              </a:rPr>
              <a:t>with</a:t>
            </a:r>
            <a:r>
              <a:rPr sz="3600" b="1" spc="-100">
                <a:solidFill>
                  <a:srgbClr val="FFFFFF"/>
                </a:solidFill>
                <a:latin typeface="Arial"/>
                <a:cs typeface="Arial"/>
              </a:rPr>
              <a:t> </a:t>
            </a:r>
            <a:r>
              <a:rPr sz="3600" b="1" spc="-20">
                <a:solidFill>
                  <a:srgbClr val="FFFFFF"/>
                </a:solidFill>
                <a:latin typeface="Arial"/>
                <a:cs typeface="Arial"/>
              </a:rPr>
              <a:t>Food </a:t>
            </a:r>
            <a:r>
              <a:rPr sz="3600" b="1">
                <a:solidFill>
                  <a:srgbClr val="FFFFFF"/>
                </a:solidFill>
                <a:latin typeface="Arial"/>
                <a:cs typeface="Arial"/>
              </a:rPr>
              <a:t>Policy</a:t>
            </a:r>
            <a:r>
              <a:rPr sz="3600" b="1" spc="-15">
                <a:solidFill>
                  <a:srgbClr val="FFFFFF"/>
                </a:solidFill>
                <a:latin typeface="Arial"/>
                <a:cs typeface="Arial"/>
              </a:rPr>
              <a:t> </a:t>
            </a:r>
            <a:r>
              <a:rPr sz="3600" b="1" spc="-10">
                <a:solidFill>
                  <a:srgbClr val="FFFFFF"/>
                </a:solidFill>
                <a:latin typeface="Arial"/>
                <a:cs typeface="Arial"/>
              </a:rPr>
              <a:t>Councils</a:t>
            </a:r>
            <a:endParaRPr sz="3600">
              <a:latin typeface="Arial"/>
              <a:cs typeface="Arial"/>
            </a:endParaRPr>
          </a:p>
        </p:txBody>
      </p:sp>
      <p:pic>
        <p:nvPicPr>
          <p:cNvPr id="6" name="object 6" descr="Side door of Forum Building in Harrisburg, PA"/>
          <p:cNvPicPr/>
          <p:nvPr/>
        </p:nvPicPr>
        <p:blipFill>
          <a:blip r:embed="rId3" cstate="print"/>
          <a:stretch>
            <a:fillRect/>
          </a:stretch>
        </p:blipFill>
        <p:spPr>
          <a:xfrm>
            <a:off x="7281332" y="0"/>
            <a:ext cx="4910667" cy="68579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8F4F1"/>
          </a:solidFill>
        </p:spPr>
        <p:txBody>
          <a:bodyPr wrap="square" lIns="0" tIns="0" rIns="0" bIns="0" rtlCol="0"/>
          <a:lstStyle/>
          <a:p>
            <a:endParaRPr/>
          </a:p>
        </p:txBody>
      </p:sp>
      <p:sp>
        <p:nvSpPr>
          <p:cNvPr id="3" name="object 3"/>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sp>
        <p:nvSpPr>
          <p:cNvPr id="4" name="object 4"/>
          <p:cNvSpPr txBox="1"/>
          <p:nvPr/>
        </p:nvSpPr>
        <p:spPr>
          <a:xfrm>
            <a:off x="11627353" y="6414475"/>
            <a:ext cx="102870" cy="208279"/>
          </a:xfrm>
          <a:prstGeom prst="rect">
            <a:avLst/>
          </a:prstGeom>
        </p:spPr>
        <p:txBody>
          <a:bodyPr vert="horz" wrap="square" lIns="0" tIns="12700" rIns="0" bIns="0" rtlCol="0">
            <a:spAutoFit/>
          </a:bodyPr>
          <a:lstStyle/>
          <a:p>
            <a:pPr marL="12700">
              <a:lnSpc>
                <a:spcPct val="100000"/>
              </a:lnSpc>
              <a:spcBef>
                <a:spcPts val="100"/>
              </a:spcBef>
            </a:pPr>
            <a:r>
              <a:rPr sz="1200" spc="-50">
                <a:solidFill>
                  <a:srgbClr val="5F6479"/>
                </a:solidFill>
                <a:latin typeface="Calibri"/>
                <a:cs typeface="Calibri"/>
              </a:rPr>
              <a:t>2</a:t>
            </a:r>
            <a:endParaRPr sz="1200">
              <a:latin typeface="Calibri"/>
              <a:cs typeface="Calibri"/>
            </a:endParaRPr>
          </a:p>
        </p:txBody>
      </p:sp>
      <p:pic>
        <p:nvPicPr>
          <p:cNvPr id="5" name="object 5"/>
          <p:cNvPicPr/>
          <p:nvPr/>
        </p:nvPicPr>
        <p:blipFill>
          <a:blip r:embed="rId2" cstate="print"/>
          <a:stretch>
            <a:fillRect/>
          </a:stretch>
        </p:blipFill>
        <p:spPr>
          <a:xfrm>
            <a:off x="432485" y="6167805"/>
            <a:ext cx="2494720" cy="381482"/>
          </a:xfrm>
          <a:prstGeom prst="rect">
            <a:avLst/>
          </a:prstGeom>
        </p:spPr>
      </p:pic>
      <p:sp>
        <p:nvSpPr>
          <p:cNvPr id="6" name="object 6" descr="$PPTXTitle"/>
          <p:cNvSpPr txBox="1">
            <a:spLocks noGrp="1"/>
          </p:cNvSpPr>
          <p:nvPr>
            <p:ph type="title"/>
          </p:nvPr>
        </p:nvSpPr>
        <p:spPr>
          <a:xfrm>
            <a:off x="2270213" y="711517"/>
            <a:ext cx="7573009" cy="635000"/>
          </a:xfrm>
          <a:prstGeom prst="rect">
            <a:avLst/>
          </a:prstGeom>
        </p:spPr>
        <p:txBody>
          <a:bodyPr vert="horz" wrap="square" lIns="0" tIns="12065" rIns="0" bIns="0" rtlCol="0">
            <a:spAutoFit/>
          </a:bodyPr>
          <a:lstStyle/>
          <a:p>
            <a:pPr marL="12700">
              <a:lnSpc>
                <a:spcPct val="100000"/>
              </a:lnSpc>
              <a:spcBef>
                <a:spcPts val="95"/>
              </a:spcBef>
              <a:tabLst>
                <a:tab pos="857885" algn="l"/>
              </a:tabLst>
            </a:pPr>
            <a:r>
              <a:rPr spc="-25"/>
              <a:t>PA</a:t>
            </a:r>
            <a:r>
              <a:t>	EmpowerU</a:t>
            </a:r>
            <a:r>
              <a:rPr spc="-229"/>
              <a:t> </a:t>
            </a:r>
            <a:r>
              <a:rPr spc="-10"/>
              <a:t>Representatives</a:t>
            </a:r>
          </a:p>
        </p:txBody>
      </p:sp>
      <p:sp>
        <p:nvSpPr>
          <p:cNvPr id="7" name="object 7"/>
          <p:cNvSpPr txBox="1">
            <a:spLocks noGrp="1"/>
          </p:cNvSpPr>
          <p:nvPr>
            <p:ph type="body" idx="1"/>
          </p:nvPr>
        </p:nvSpPr>
        <p:spPr>
          <a:xfrm>
            <a:off x="344261" y="857743"/>
            <a:ext cx="11283092" cy="5007356"/>
          </a:xfrm>
          <a:prstGeom prst="rect">
            <a:avLst/>
          </a:prstGeom>
        </p:spPr>
        <p:txBody>
          <a:bodyPr vert="horz" wrap="square" lIns="0" tIns="691729" rIns="0" bIns="0" rtlCol="0">
            <a:spAutoFit/>
          </a:bodyPr>
          <a:lstStyle/>
          <a:p>
            <a:pPr marL="271780" marR="226060">
              <a:lnSpc>
                <a:spcPct val="100000"/>
              </a:lnSpc>
            </a:pPr>
            <a:r>
              <a:rPr b="1" u="none">
                <a:solidFill>
                  <a:srgbClr val="112D46"/>
                </a:solidFill>
                <a:uFill>
                  <a:solidFill>
                    <a:srgbClr val="112D46"/>
                  </a:solidFill>
                </a:uFill>
                <a:latin typeface="Arial"/>
                <a:cs typeface="Arial"/>
              </a:rPr>
              <a:t>Ali</a:t>
            </a:r>
            <a:r>
              <a:rPr b="1" u="none" spc="-20">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Caccavella</a:t>
            </a:r>
            <a:r>
              <a:rPr u="none">
                <a:solidFill>
                  <a:srgbClr val="112D46"/>
                </a:solidFill>
                <a:latin typeface="Arial"/>
                <a:cs typeface="Arial"/>
              </a:rPr>
              <a:t>,</a:t>
            </a:r>
            <a:r>
              <a:rPr u="none" spc="-20">
                <a:solidFill>
                  <a:srgbClr val="112D46"/>
                </a:solidFill>
                <a:latin typeface="Arial"/>
                <a:cs typeface="Arial"/>
              </a:rPr>
              <a:t> </a:t>
            </a:r>
            <a:r>
              <a:rPr u="none">
                <a:solidFill>
                  <a:srgbClr val="112D46"/>
                </a:solidFill>
                <a:latin typeface="Arial"/>
                <a:cs typeface="Arial"/>
              </a:rPr>
              <a:t>Special</a:t>
            </a:r>
            <a:r>
              <a:rPr u="none" spc="-20">
                <a:solidFill>
                  <a:srgbClr val="112D46"/>
                </a:solidFill>
                <a:latin typeface="Arial"/>
                <a:cs typeface="Arial"/>
              </a:rPr>
              <a:t> </a:t>
            </a:r>
            <a:r>
              <a:rPr u="none">
                <a:solidFill>
                  <a:srgbClr val="112D46"/>
                </a:solidFill>
                <a:latin typeface="Arial"/>
                <a:cs typeface="Arial"/>
              </a:rPr>
              <a:t>Advisor</a:t>
            </a:r>
            <a:r>
              <a:rPr u="none" spc="-20">
                <a:solidFill>
                  <a:srgbClr val="112D46"/>
                </a:solidFill>
                <a:latin typeface="Arial"/>
                <a:cs typeface="Arial"/>
              </a:rPr>
              <a:t> </a:t>
            </a:r>
            <a:r>
              <a:rPr u="none">
                <a:solidFill>
                  <a:srgbClr val="112D46"/>
                </a:solidFill>
                <a:latin typeface="Arial"/>
                <a:cs typeface="Arial"/>
              </a:rPr>
              <a:t>to</a:t>
            </a:r>
            <a:r>
              <a:rPr u="none" spc="-20">
                <a:solidFill>
                  <a:srgbClr val="112D46"/>
                </a:solidFill>
                <a:latin typeface="Arial"/>
                <a:cs typeface="Arial"/>
              </a:rPr>
              <a:t> </a:t>
            </a:r>
            <a:r>
              <a:rPr u="none">
                <a:solidFill>
                  <a:srgbClr val="112D46"/>
                </a:solidFill>
                <a:latin typeface="Arial"/>
                <a:cs typeface="Arial"/>
              </a:rPr>
              <a:t>the</a:t>
            </a:r>
            <a:r>
              <a:rPr u="none" spc="-30">
                <a:solidFill>
                  <a:srgbClr val="112D46"/>
                </a:solidFill>
                <a:latin typeface="Arial"/>
                <a:cs typeface="Arial"/>
              </a:rPr>
              <a:t> </a:t>
            </a:r>
            <a:r>
              <a:rPr u="none">
                <a:solidFill>
                  <a:srgbClr val="112D46"/>
                </a:solidFill>
                <a:latin typeface="Arial"/>
                <a:cs typeface="Arial"/>
              </a:rPr>
              <a:t>Deputy</a:t>
            </a:r>
            <a:r>
              <a:rPr u="none" spc="-5">
                <a:solidFill>
                  <a:srgbClr val="112D46"/>
                </a:solidFill>
                <a:latin typeface="Arial"/>
                <a:cs typeface="Arial"/>
              </a:rPr>
              <a:t> </a:t>
            </a:r>
            <a:r>
              <a:rPr u="none">
                <a:solidFill>
                  <a:srgbClr val="112D46"/>
                </a:solidFill>
                <a:latin typeface="Arial"/>
                <a:cs typeface="Arial"/>
              </a:rPr>
              <a:t>Secretary</a:t>
            </a:r>
            <a:r>
              <a:rPr lang="en-US" u="none" spc="-20">
                <a:solidFill>
                  <a:srgbClr val="112D46"/>
                </a:solidFill>
                <a:latin typeface="Arial"/>
                <a:cs typeface="Arial"/>
              </a:rPr>
              <a:t> </a:t>
            </a:r>
            <a:r>
              <a:rPr lang="en-US" u="none">
                <a:solidFill>
                  <a:srgbClr val="112D46"/>
                </a:solidFill>
                <a:latin typeface="Arial"/>
                <a:cs typeface="Arial"/>
              </a:rPr>
              <a:t>&amp; Liaison to the</a:t>
            </a:r>
            <a:r>
              <a:rPr u="none" spc="-20">
                <a:solidFill>
                  <a:srgbClr val="112D46"/>
                </a:solidFill>
                <a:latin typeface="Arial"/>
                <a:cs typeface="Arial"/>
              </a:rPr>
              <a:t> </a:t>
            </a:r>
            <a:r>
              <a:rPr u="none">
                <a:solidFill>
                  <a:srgbClr val="112D46"/>
                </a:solidFill>
                <a:latin typeface="Arial"/>
                <a:cs typeface="Arial"/>
              </a:rPr>
              <a:t>State</a:t>
            </a:r>
            <a:r>
              <a:rPr u="none" spc="-20">
                <a:solidFill>
                  <a:srgbClr val="112D46"/>
                </a:solidFill>
                <a:latin typeface="Arial"/>
                <a:cs typeface="Arial"/>
              </a:rPr>
              <a:t> </a:t>
            </a:r>
            <a:r>
              <a:rPr u="none" spc="-10">
                <a:solidFill>
                  <a:srgbClr val="112D46"/>
                </a:solidFill>
                <a:latin typeface="Arial"/>
                <a:cs typeface="Arial"/>
              </a:rPr>
              <a:t>Board </a:t>
            </a:r>
            <a:r>
              <a:rPr u="none">
                <a:solidFill>
                  <a:srgbClr val="112D46"/>
                </a:solidFill>
                <a:latin typeface="Arial"/>
                <a:cs typeface="Arial"/>
              </a:rPr>
              <a:t>of</a:t>
            </a:r>
            <a:r>
              <a:rPr u="none" spc="-30">
                <a:solidFill>
                  <a:srgbClr val="112D46"/>
                </a:solidFill>
                <a:latin typeface="Arial"/>
                <a:cs typeface="Arial"/>
              </a:rPr>
              <a:t> </a:t>
            </a:r>
            <a:r>
              <a:rPr u="none">
                <a:solidFill>
                  <a:srgbClr val="112D46"/>
                </a:solidFill>
                <a:latin typeface="Arial"/>
                <a:cs typeface="Arial"/>
              </a:rPr>
              <a:t>Higher</a:t>
            </a:r>
            <a:r>
              <a:rPr u="none" spc="-15">
                <a:solidFill>
                  <a:srgbClr val="112D46"/>
                </a:solidFill>
                <a:latin typeface="Arial"/>
                <a:cs typeface="Arial"/>
              </a:rPr>
              <a:t> </a:t>
            </a:r>
            <a:r>
              <a:rPr u="none">
                <a:solidFill>
                  <a:srgbClr val="112D46"/>
                </a:solidFill>
                <a:latin typeface="Arial"/>
                <a:cs typeface="Arial"/>
              </a:rPr>
              <a:t>Education</a:t>
            </a:r>
            <a:endParaRPr lang="en-US" u="none">
              <a:solidFill>
                <a:srgbClr val="112D46"/>
              </a:solidFill>
              <a:latin typeface="Arial"/>
              <a:cs typeface="Arial"/>
            </a:endParaRPr>
          </a:p>
          <a:p>
            <a:pPr marL="271780" marR="226060">
              <a:lnSpc>
                <a:spcPct val="100000"/>
              </a:lnSpc>
            </a:pPr>
            <a:endParaRPr lang="en-US" u="none">
              <a:solidFill>
                <a:srgbClr val="112D46"/>
              </a:solidFill>
              <a:latin typeface="Arial"/>
              <a:cs typeface="Arial"/>
            </a:endParaRPr>
          </a:p>
          <a:p>
            <a:pPr marL="271780" marR="1362710">
              <a:lnSpc>
                <a:spcPct val="100000"/>
              </a:lnSpc>
            </a:pPr>
            <a:r>
              <a:rPr b="1" u="none">
                <a:solidFill>
                  <a:srgbClr val="112D46"/>
                </a:solidFill>
                <a:uFill>
                  <a:solidFill>
                    <a:srgbClr val="112D46"/>
                  </a:solidFill>
                </a:uFill>
                <a:latin typeface="Arial"/>
                <a:cs typeface="Arial"/>
              </a:rPr>
              <a:t>Jamie</a:t>
            </a:r>
            <a:r>
              <a:rPr b="1" u="none" spc="-40">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Ayrton</a:t>
            </a:r>
            <a:r>
              <a:rPr u="none">
                <a:solidFill>
                  <a:srgbClr val="112D46"/>
                </a:solidFill>
                <a:latin typeface="Arial"/>
                <a:cs typeface="Arial"/>
              </a:rPr>
              <a:t>,</a:t>
            </a:r>
            <a:r>
              <a:rPr u="none" spc="-35">
                <a:solidFill>
                  <a:srgbClr val="112D46"/>
                </a:solidFill>
                <a:latin typeface="Arial"/>
                <a:cs typeface="Arial"/>
              </a:rPr>
              <a:t> </a:t>
            </a:r>
            <a:r>
              <a:rPr u="none">
                <a:solidFill>
                  <a:srgbClr val="112D46"/>
                </a:solidFill>
                <a:latin typeface="Arial"/>
                <a:cs typeface="Arial"/>
              </a:rPr>
              <a:t>Director,</a:t>
            </a:r>
            <a:r>
              <a:rPr u="none" spc="-35">
                <a:solidFill>
                  <a:srgbClr val="112D46"/>
                </a:solidFill>
                <a:latin typeface="Arial"/>
                <a:cs typeface="Arial"/>
              </a:rPr>
              <a:t> </a:t>
            </a:r>
            <a:r>
              <a:rPr u="none">
                <a:solidFill>
                  <a:srgbClr val="112D46"/>
                </a:solidFill>
                <a:latin typeface="Arial"/>
                <a:cs typeface="Arial"/>
              </a:rPr>
              <a:t>Bureau</a:t>
            </a:r>
            <a:r>
              <a:rPr u="none" spc="-35">
                <a:solidFill>
                  <a:srgbClr val="112D46"/>
                </a:solidFill>
                <a:latin typeface="Arial"/>
                <a:cs typeface="Arial"/>
              </a:rPr>
              <a:t> </a:t>
            </a:r>
            <a:r>
              <a:rPr u="none">
                <a:solidFill>
                  <a:srgbClr val="112D46"/>
                </a:solidFill>
                <a:latin typeface="Arial"/>
                <a:cs typeface="Arial"/>
              </a:rPr>
              <a:t>of</a:t>
            </a:r>
            <a:r>
              <a:rPr u="none" spc="-35">
                <a:solidFill>
                  <a:srgbClr val="112D46"/>
                </a:solidFill>
                <a:latin typeface="Arial"/>
                <a:cs typeface="Arial"/>
              </a:rPr>
              <a:t> </a:t>
            </a:r>
            <a:r>
              <a:rPr u="none">
                <a:solidFill>
                  <a:srgbClr val="112D46"/>
                </a:solidFill>
                <a:latin typeface="Arial"/>
                <a:cs typeface="Arial"/>
              </a:rPr>
              <a:t>Postsecondary</a:t>
            </a:r>
            <a:r>
              <a:rPr u="none" spc="-35">
                <a:solidFill>
                  <a:srgbClr val="112D46"/>
                </a:solidFill>
                <a:latin typeface="Arial"/>
                <a:cs typeface="Arial"/>
              </a:rPr>
              <a:t> </a:t>
            </a:r>
            <a:r>
              <a:rPr u="none">
                <a:solidFill>
                  <a:srgbClr val="112D46"/>
                </a:solidFill>
                <a:latin typeface="Arial"/>
                <a:cs typeface="Arial"/>
              </a:rPr>
              <a:t>&amp;</a:t>
            </a:r>
            <a:r>
              <a:rPr u="none" spc="-35">
                <a:solidFill>
                  <a:srgbClr val="112D46"/>
                </a:solidFill>
                <a:latin typeface="Arial"/>
                <a:cs typeface="Arial"/>
              </a:rPr>
              <a:t> </a:t>
            </a:r>
            <a:r>
              <a:rPr u="none">
                <a:solidFill>
                  <a:srgbClr val="112D46"/>
                </a:solidFill>
                <a:latin typeface="Arial"/>
                <a:cs typeface="Arial"/>
              </a:rPr>
              <a:t>Adult</a:t>
            </a:r>
            <a:r>
              <a:rPr u="none" spc="-35">
                <a:solidFill>
                  <a:srgbClr val="112D46"/>
                </a:solidFill>
                <a:latin typeface="Arial"/>
                <a:cs typeface="Arial"/>
              </a:rPr>
              <a:t> </a:t>
            </a:r>
            <a:r>
              <a:rPr u="none" spc="-10">
                <a:solidFill>
                  <a:srgbClr val="112D46"/>
                </a:solidFill>
                <a:latin typeface="Arial"/>
                <a:cs typeface="Arial"/>
              </a:rPr>
              <a:t>Education</a:t>
            </a:r>
            <a:endParaRPr lang="en-US" u="none" spc="-10">
              <a:solidFill>
                <a:srgbClr val="112D46"/>
              </a:solidFill>
              <a:latin typeface="Arial"/>
              <a:cs typeface="Arial"/>
            </a:endParaRPr>
          </a:p>
          <a:p>
            <a:pPr marL="271780" marR="1362710">
              <a:lnSpc>
                <a:spcPct val="100000"/>
              </a:lnSpc>
            </a:pPr>
            <a:r>
              <a:rPr u="none" spc="-10">
                <a:solidFill>
                  <a:srgbClr val="112D46"/>
                </a:solidFill>
                <a:latin typeface="Arial"/>
                <a:cs typeface="Arial"/>
              </a:rPr>
              <a:t> </a:t>
            </a:r>
            <a:endParaRPr lang="en-US" u="none" spc="-10">
              <a:solidFill>
                <a:srgbClr val="112D46"/>
              </a:solidFill>
              <a:latin typeface="Arial"/>
              <a:cs typeface="Arial"/>
            </a:endParaRPr>
          </a:p>
          <a:p>
            <a:pPr marL="271780" marR="1362710">
              <a:lnSpc>
                <a:spcPct val="100000"/>
              </a:lnSpc>
            </a:pPr>
            <a:r>
              <a:rPr b="1" u="none">
                <a:solidFill>
                  <a:srgbClr val="112D46"/>
                </a:solidFill>
                <a:uFill>
                  <a:solidFill>
                    <a:srgbClr val="112D46"/>
                  </a:solidFill>
                </a:uFill>
                <a:latin typeface="Arial"/>
                <a:cs typeface="Arial"/>
              </a:rPr>
              <a:t>Jenny</a:t>
            </a:r>
            <a:r>
              <a:rPr b="1" u="none" spc="-25">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Piper</a:t>
            </a:r>
            <a:r>
              <a:rPr u="none">
                <a:solidFill>
                  <a:srgbClr val="112D46"/>
                </a:solidFill>
                <a:latin typeface="Arial"/>
                <a:cs typeface="Arial"/>
              </a:rPr>
              <a:t>,</a:t>
            </a:r>
            <a:r>
              <a:rPr u="none" spc="-20">
                <a:solidFill>
                  <a:srgbClr val="112D46"/>
                </a:solidFill>
                <a:latin typeface="Arial"/>
                <a:cs typeface="Arial"/>
              </a:rPr>
              <a:t> </a:t>
            </a:r>
            <a:r>
              <a:rPr u="none">
                <a:solidFill>
                  <a:srgbClr val="112D46"/>
                </a:solidFill>
                <a:latin typeface="Arial"/>
                <a:cs typeface="Arial"/>
              </a:rPr>
              <a:t>Chief,</a:t>
            </a:r>
            <a:r>
              <a:rPr u="none" spc="-25">
                <a:solidFill>
                  <a:srgbClr val="112D46"/>
                </a:solidFill>
                <a:latin typeface="Arial"/>
                <a:cs typeface="Arial"/>
              </a:rPr>
              <a:t> </a:t>
            </a:r>
            <a:r>
              <a:rPr lang="en-US" u="none">
                <a:solidFill>
                  <a:srgbClr val="112D46"/>
                </a:solidFill>
                <a:latin typeface="Arial"/>
                <a:cs typeface="Arial"/>
              </a:rPr>
              <a:t>Division</a:t>
            </a:r>
            <a:r>
              <a:rPr u="none" spc="-20">
                <a:solidFill>
                  <a:srgbClr val="112D46"/>
                </a:solidFill>
                <a:latin typeface="Arial"/>
                <a:cs typeface="Arial"/>
              </a:rPr>
              <a:t> </a:t>
            </a:r>
            <a:r>
              <a:rPr u="none">
                <a:solidFill>
                  <a:srgbClr val="112D46"/>
                </a:solidFill>
                <a:latin typeface="Arial"/>
                <a:cs typeface="Arial"/>
              </a:rPr>
              <a:t>of</a:t>
            </a:r>
            <a:r>
              <a:rPr u="none" spc="-20">
                <a:solidFill>
                  <a:srgbClr val="112D46"/>
                </a:solidFill>
                <a:latin typeface="Arial"/>
                <a:cs typeface="Arial"/>
              </a:rPr>
              <a:t> </a:t>
            </a:r>
            <a:r>
              <a:rPr u="none">
                <a:solidFill>
                  <a:srgbClr val="112D46"/>
                </a:solidFill>
                <a:latin typeface="Arial"/>
                <a:cs typeface="Arial"/>
              </a:rPr>
              <a:t>Higher</a:t>
            </a:r>
            <a:r>
              <a:rPr u="none" spc="-25">
                <a:solidFill>
                  <a:srgbClr val="112D46"/>
                </a:solidFill>
                <a:latin typeface="Arial"/>
                <a:cs typeface="Arial"/>
              </a:rPr>
              <a:t> </a:t>
            </a:r>
            <a:r>
              <a:rPr u="none">
                <a:solidFill>
                  <a:srgbClr val="112D46"/>
                </a:solidFill>
                <a:latin typeface="Arial"/>
                <a:cs typeface="Arial"/>
              </a:rPr>
              <a:t>Education,</a:t>
            </a:r>
            <a:r>
              <a:rPr u="none" spc="-20">
                <a:solidFill>
                  <a:srgbClr val="112D46"/>
                </a:solidFill>
                <a:latin typeface="Arial"/>
                <a:cs typeface="Arial"/>
              </a:rPr>
              <a:t> </a:t>
            </a:r>
            <a:r>
              <a:rPr u="none">
                <a:solidFill>
                  <a:srgbClr val="112D46"/>
                </a:solidFill>
                <a:latin typeface="Arial"/>
                <a:cs typeface="Arial"/>
              </a:rPr>
              <a:t>Access</a:t>
            </a:r>
            <a:r>
              <a:rPr u="none" spc="-20">
                <a:solidFill>
                  <a:srgbClr val="112D46"/>
                </a:solidFill>
                <a:latin typeface="Arial"/>
                <a:cs typeface="Arial"/>
              </a:rPr>
              <a:t> </a:t>
            </a:r>
            <a:r>
              <a:rPr u="none">
                <a:solidFill>
                  <a:srgbClr val="112D46"/>
                </a:solidFill>
                <a:latin typeface="Arial"/>
                <a:cs typeface="Arial"/>
              </a:rPr>
              <a:t>&amp;</a:t>
            </a:r>
            <a:r>
              <a:rPr u="none" spc="-25">
                <a:solidFill>
                  <a:srgbClr val="112D46"/>
                </a:solidFill>
                <a:latin typeface="Arial"/>
                <a:cs typeface="Arial"/>
              </a:rPr>
              <a:t> </a:t>
            </a:r>
            <a:r>
              <a:rPr u="none" spc="-10">
                <a:solidFill>
                  <a:srgbClr val="112D46"/>
                </a:solidFill>
                <a:latin typeface="Arial"/>
                <a:cs typeface="Arial"/>
              </a:rPr>
              <a:t>Equity</a:t>
            </a:r>
            <a:endParaRPr lang="en-US" u="none" spc="-10">
              <a:solidFill>
                <a:srgbClr val="112D46"/>
              </a:solidFill>
              <a:latin typeface="Arial"/>
              <a:cs typeface="Arial"/>
            </a:endParaRPr>
          </a:p>
          <a:p>
            <a:pPr marL="271780" marR="1362710">
              <a:lnSpc>
                <a:spcPct val="100000"/>
              </a:lnSpc>
            </a:pPr>
            <a:endParaRPr lang="en-US" u="none" spc="-10">
              <a:solidFill>
                <a:srgbClr val="112D46"/>
              </a:solidFill>
              <a:latin typeface="Arial"/>
              <a:cs typeface="Arial"/>
            </a:endParaRPr>
          </a:p>
          <a:p>
            <a:pPr marL="271780" marR="318770">
              <a:lnSpc>
                <a:spcPct val="100000"/>
              </a:lnSpc>
            </a:pPr>
            <a:r>
              <a:rPr b="1" u="none">
                <a:solidFill>
                  <a:srgbClr val="112D46"/>
                </a:solidFill>
                <a:uFill>
                  <a:solidFill>
                    <a:srgbClr val="112D46"/>
                  </a:solidFill>
                </a:uFill>
                <a:latin typeface="Arial"/>
                <a:cs typeface="Arial"/>
              </a:rPr>
              <a:t>David</a:t>
            </a:r>
            <a:r>
              <a:rPr b="1" u="none" spc="-30">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Stewart</a:t>
            </a:r>
            <a:r>
              <a:rPr u="none">
                <a:solidFill>
                  <a:srgbClr val="112D46"/>
                </a:solidFill>
                <a:latin typeface="Arial"/>
                <a:cs typeface="Arial"/>
              </a:rPr>
              <a:t>,</a:t>
            </a:r>
            <a:r>
              <a:rPr u="none" spc="-30">
                <a:solidFill>
                  <a:srgbClr val="112D46"/>
                </a:solidFill>
                <a:latin typeface="Arial"/>
                <a:cs typeface="Arial"/>
              </a:rPr>
              <a:t> </a:t>
            </a:r>
            <a:r>
              <a:rPr u="none">
                <a:solidFill>
                  <a:srgbClr val="112D46"/>
                </a:solidFill>
                <a:latin typeface="Arial"/>
                <a:cs typeface="Arial"/>
              </a:rPr>
              <a:t>Higher</a:t>
            </a:r>
            <a:r>
              <a:rPr u="none" spc="-30">
                <a:solidFill>
                  <a:srgbClr val="112D46"/>
                </a:solidFill>
                <a:latin typeface="Arial"/>
                <a:cs typeface="Arial"/>
              </a:rPr>
              <a:t> </a:t>
            </a:r>
            <a:r>
              <a:rPr u="none">
                <a:solidFill>
                  <a:srgbClr val="112D46"/>
                </a:solidFill>
                <a:latin typeface="Arial"/>
                <a:cs typeface="Arial"/>
              </a:rPr>
              <a:t>Education</a:t>
            </a:r>
            <a:r>
              <a:rPr u="none" spc="-25">
                <a:solidFill>
                  <a:srgbClr val="112D46"/>
                </a:solidFill>
                <a:latin typeface="Arial"/>
                <a:cs typeface="Arial"/>
              </a:rPr>
              <a:t> </a:t>
            </a:r>
            <a:r>
              <a:rPr u="none">
                <a:solidFill>
                  <a:srgbClr val="112D46"/>
                </a:solidFill>
                <a:latin typeface="Arial"/>
                <a:cs typeface="Arial"/>
              </a:rPr>
              <a:t>Associate</a:t>
            </a:r>
            <a:r>
              <a:rPr u="none" spc="-30">
                <a:solidFill>
                  <a:srgbClr val="112D46"/>
                </a:solidFill>
                <a:latin typeface="Arial"/>
                <a:cs typeface="Arial"/>
              </a:rPr>
              <a:t> </a:t>
            </a:r>
            <a:r>
              <a:rPr u="none">
                <a:solidFill>
                  <a:srgbClr val="112D46"/>
                </a:solidFill>
                <a:latin typeface="Arial"/>
                <a:cs typeface="Arial"/>
              </a:rPr>
              <a:t>II,</a:t>
            </a:r>
            <a:r>
              <a:rPr u="none" spc="-30">
                <a:solidFill>
                  <a:srgbClr val="112D46"/>
                </a:solidFill>
                <a:latin typeface="Arial"/>
                <a:cs typeface="Arial"/>
              </a:rPr>
              <a:t> </a:t>
            </a:r>
            <a:r>
              <a:rPr lang="en-US" u="none">
                <a:solidFill>
                  <a:srgbClr val="112D46"/>
                </a:solidFill>
                <a:latin typeface="Arial"/>
                <a:cs typeface="Arial"/>
              </a:rPr>
              <a:t>Division</a:t>
            </a:r>
            <a:r>
              <a:rPr lang="en-US" u="none" spc="-20">
                <a:solidFill>
                  <a:srgbClr val="112D46"/>
                </a:solidFill>
                <a:latin typeface="Arial"/>
                <a:cs typeface="Arial"/>
              </a:rPr>
              <a:t> </a:t>
            </a:r>
            <a:r>
              <a:rPr lang="en-US" u="none">
                <a:solidFill>
                  <a:srgbClr val="112D46"/>
                </a:solidFill>
                <a:latin typeface="Arial"/>
                <a:cs typeface="Arial"/>
              </a:rPr>
              <a:t>of</a:t>
            </a:r>
            <a:r>
              <a:rPr lang="en-US" u="none" spc="-20">
                <a:solidFill>
                  <a:srgbClr val="112D46"/>
                </a:solidFill>
                <a:latin typeface="Arial"/>
                <a:cs typeface="Arial"/>
              </a:rPr>
              <a:t> </a:t>
            </a:r>
            <a:r>
              <a:rPr lang="en-US" u="none">
                <a:solidFill>
                  <a:srgbClr val="112D46"/>
                </a:solidFill>
                <a:latin typeface="Arial"/>
                <a:cs typeface="Arial"/>
              </a:rPr>
              <a:t>Higher</a:t>
            </a:r>
            <a:r>
              <a:rPr lang="en-US" u="none" spc="-25">
                <a:solidFill>
                  <a:srgbClr val="112D46"/>
                </a:solidFill>
                <a:latin typeface="Arial"/>
                <a:cs typeface="Arial"/>
              </a:rPr>
              <a:t> </a:t>
            </a:r>
            <a:r>
              <a:rPr lang="en-US" u="none">
                <a:solidFill>
                  <a:srgbClr val="112D46"/>
                </a:solidFill>
                <a:latin typeface="Arial"/>
                <a:cs typeface="Arial"/>
              </a:rPr>
              <a:t>Education,</a:t>
            </a:r>
            <a:r>
              <a:rPr lang="en-US" u="none" spc="-20">
                <a:solidFill>
                  <a:srgbClr val="112D46"/>
                </a:solidFill>
                <a:latin typeface="Arial"/>
                <a:cs typeface="Arial"/>
              </a:rPr>
              <a:t> </a:t>
            </a:r>
            <a:r>
              <a:rPr lang="en-US" u="none">
                <a:solidFill>
                  <a:srgbClr val="112D46"/>
                </a:solidFill>
                <a:latin typeface="Arial"/>
                <a:cs typeface="Arial"/>
              </a:rPr>
              <a:t>Access</a:t>
            </a:r>
            <a:r>
              <a:rPr lang="en-US" u="none" spc="-20">
                <a:solidFill>
                  <a:srgbClr val="112D46"/>
                </a:solidFill>
                <a:latin typeface="Arial"/>
                <a:cs typeface="Arial"/>
              </a:rPr>
              <a:t> </a:t>
            </a:r>
            <a:r>
              <a:rPr lang="en-US" u="none">
                <a:solidFill>
                  <a:srgbClr val="112D46"/>
                </a:solidFill>
                <a:latin typeface="Arial"/>
                <a:cs typeface="Arial"/>
              </a:rPr>
              <a:t>&amp;</a:t>
            </a:r>
            <a:r>
              <a:rPr lang="en-US" u="none" spc="-25">
                <a:solidFill>
                  <a:srgbClr val="112D46"/>
                </a:solidFill>
                <a:latin typeface="Arial"/>
                <a:cs typeface="Arial"/>
              </a:rPr>
              <a:t> E</a:t>
            </a:r>
            <a:r>
              <a:rPr lang="en-US" u="none" spc="-10">
                <a:solidFill>
                  <a:srgbClr val="112D46"/>
                </a:solidFill>
                <a:latin typeface="Arial"/>
                <a:cs typeface="Arial"/>
              </a:rPr>
              <a:t>quity</a:t>
            </a:r>
          </a:p>
          <a:p>
            <a:pPr marL="271780" marR="318770">
              <a:lnSpc>
                <a:spcPct val="100000"/>
              </a:lnSpc>
            </a:pPr>
            <a:endParaRPr lang="en-US" u="none" spc="-10">
              <a:latin typeface="Arial"/>
              <a:cs typeface="Arial"/>
            </a:endParaRPr>
          </a:p>
          <a:p>
            <a:pPr marL="271780" marR="318770">
              <a:lnSpc>
                <a:spcPct val="100000"/>
              </a:lnSpc>
            </a:pPr>
            <a:r>
              <a:rPr b="1" u="none">
                <a:solidFill>
                  <a:srgbClr val="112D46"/>
                </a:solidFill>
                <a:uFill>
                  <a:solidFill>
                    <a:srgbClr val="112D46"/>
                  </a:solidFill>
                </a:uFill>
                <a:latin typeface="Arial"/>
                <a:cs typeface="Arial"/>
              </a:rPr>
              <a:t>Lisa</a:t>
            </a:r>
            <a:r>
              <a:rPr b="1" u="none" spc="-35">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Balsamo</a:t>
            </a:r>
            <a:r>
              <a:rPr u="none">
                <a:solidFill>
                  <a:srgbClr val="112D46"/>
                </a:solidFill>
                <a:latin typeface="Arial"/>
                <a:cs typeface="Arial"/>
              </a:rPr>
              <a:t>,</a:t>
            </a:r>
            <a:r>
              <a:rPr u="none" spc="-30">
                <a:solidFill>
                  <a:srgbClr val="112D46"/>
                </a:solidFill>
                <a:latin typeface="Arial"/>
                <a:cs typeface="Arial"/>
              </a:rPr>
              <a:t> </a:t>
            </a:r>
            <a:r>
              <a:rPr u="none">
                <a:solidFill>
                  <a:srgbClr val="112D46"/>
                </a:solidFill>
                <a:latin typeface="Arial"/>
                <a:cs typeface="Arial"/>
              </a:rPr>
              <a:t>Higher</a:t>
            </a:r>
            <a:r>
              <a:rPr u="none" spc="-35">
                <a:solidFill>
                  <a:srgbClr val="112D46"/>
                </a:solidFill>
                <a:latin typeface="Arial"/>
                <a:cs typeface="Arial"/>
              </a:rPr>
              <a:t> </a:t>
            </a:r>
            <a:r>
              <a:rPr u="none">
                <a:solidFill>
                  <a:srgbClr val="112D46"/>
                </a:solidFill>
                <a:latin typeface="Arial"/>
                <a:cs typeface="Arial"/>
              </a:rPr>
              <a:t>Education</a:t>
            </a:r>
            <a:r>
              <a:rPr u="none" spc="-30">
                <a:solidFill>
                  <a:srgbClr val="112D46"/>
                </a:solidFill>
                <a:latin typeface="Arial"/>
                <a:cs typeface="Arial"/>
              </a:rPr>
              <a:t> </a:t>
            </a:r>
            <a:r>
              <a:rPr u="none">
                <a:solidFill>
                  <a:srgbClr val="112D46"/>
                </a:solidFill>
                <a:latin typeface="Arial"/>
                <a:cs typeface="Arial"/>
              </a:rPr>
              <a:t>Associate</a:t>
            </a:r>
            <a:r>
              <a:rPr u="none" spc="-35">
                <a:solidFill>
                  <a:srgbClr val="112D46"/>
                </a:solidFill>
                <a:latin typeface="Arial"/>
                <a:cs typeface="Arial"/>
              </a:rPr>
              <a:t> </a:t>
            </a:r>
            <a:r>
              <a:rPr u="none">
                <a:solidFill>
                  <a:srgbClr val="112D46"/>
                </a:solidFill>
                <a:latin typeface="Arial"/>
                <a:cs typeface="Arial"/>
              </a:rPr>
              <a:t>II,</a:t>
            </a:r>
            <a:r>
              <a:rPr u="none" spc="-30">
                <a:solidFill>
                  <a:srgbClr val="112D46"/>
                </a:solidFill>
                <a:latin typeface="Arial"/>
                <a:cs typeface="Arial"/>
              </a:rPr>
              <a:t> </a:t>
            </a:r>
            <a:r>
              <a:rPr lang="en-US" u="none">
                <a:solidFill>
                  <a:srgbClr val="112D46"/>
                </a:solidFill>
                <a:latin typeface="Arial"/>
                <a:cs typeface="Arial"/>
              </a:rPr>
              <a:t>Division</a:t>
            </a:r>
            <a:r>
              <a:rPr lang="en-US" u="none" spc="-20">
                <a:solidFill>
                  <a:srgbClr val="112D46"/>
                </a:solidFill>
                <a:latin typeface="Arial"/>
                <a:cs typeface="Arial"/>
              </a:rPr>
              <a:t> </a:t>
            </a:r>
            <a:r>
              <a:rPr lang="en-US" u="none">
                <a:solidFill>
                  <a:srgbClr val="112D46"/>
                </a:solidFill>
                <a:latin typeface="Arial"/>
                <a:cs typeface="Arial"/>
              </a:rPr>
              <a:t>of</a:t>
            </a:r>
            <a:r>
              <a:rPr lang="en-US" u="none" spc="-20">
                <a:solidFill>
                  <a:srgbClr val="112D46"/>
                </a:solidFill>
                <a:latin typeface="Arial"/>
                <a:cs typeface="Arial"/>
              </a:rPr>
              <a:t> </a:t>
            </a:r>
            <a:r>
              <a:rPr lang="en-US" u="none">
                <a:solidFill>
                  <a:srgbClr val="112D46"/>
                </a:solidFill>
                <a:latin typeface="Arial"/>
                <a:cs typeface="Arial"/>
              </a:rPr>
              <a:t>Higher</a:t>
            </a:r>
            <a:r>
              <a:rPr lang="en-US" u="none" spc="-25">
                <a:solidFill>
                  <a:srgbClr val="112D46"/>
                </a:solidFill>
                <a:latin typeface="Arial"/>
                <a:cs typeface="Arial"/>
              </a:rPr>
              <a:t> </a:t>
            </a:r>
            <a:r>
              <a:rPr lang="en-US" u="none">
                <a:solidFill>
                  <a:srgbClr val="112D46"/>
                </a:solidFill>
                <a:latin typeface="Arial"/>
                <a:cs typeface="Arial"/>
              </a:rPr>
              <a:t>Education,</a:t>
            </a:r>
            <a:r>
              <a:rPr lang="en-US" u="none" spc="-20">
                <a:solidFill>
                  <a:srgbClr val="112D46"/>
                </a:solidFill>
                <a:latin typeface="Arial"/>
                <a:cs typeface="Arial"/>
              </a:rPr>
              <a:t> </a:t>
            </a:r>
            <a:r>
              <a:rPr lang="en-US" u="none">
                <a:solidFill>
                  <a:srgbClr val="112D46"/>
                </a:solidFill>
                <a:latin typeface="Arial"/>
                <a:cs typeface="Arial"/>
              </a:rPr>
              <a:t>Access</a:t>
            </a:r>
            <a:r>
              <a:rPr lang="en-US" u="none" spc="-20">
                <a:solidFill>
                  <a:srgbClr val="112D46"/>
                </a:solidFill>
                <a:latin typeface="Arial"/>
                <a:cs typeface="Arial"/>
              </a:rPr>
              <a:t> </a:t>
            </a:r>
            <a:r>
              <a:rPr lang="en-US" u="none">
                <a:solidFill>
                  <a:srgbClr val="112D46"/>
                </a:solidFill>
                <a:latin typeface="Arial"/>
                <a:cs typeface="Arial"/>
              </a:rPr>
              <a:t>&amp;</a:t>
            </a:r>
            <a:r>
              <a:rPr lang="en-US" u="none" spc="-25">
                <a:solidFill>
                  <a:srgbClr val="112D46"/>
                </a:solidFill>
                <a:latin typeface="Arial"/>
                <a:cs typeface="Arial"/>
              </a:rPr>
              <a:t> </a:t>
            </a:r>
            <a:r>
              <a:rPr lang="en-US" u="none" spc="-10">
                <a:solidFill>
                  <a:srgbClr val="112D46"/>
                </a:solidFill>
                <a:latin typeface="Arial"/>
                <a:cs typeface="Arial"/>
              </a:rPr>
              <a:t>Equity</a:t>
            </a:r>
          </a:p>
          <a:p>
            <a:pPr marL="271780" marR="318770">
              <a:lnSpc>
                <a:spcPct val="100000"/>
              </a:lnSpc>
            </a:pPr>
            <a:endParaRPr lang="en-US" u="none" spc="-10">
              <a:solidFill>
                <a:srgbClr val="112D46"/>
              </a:solidFill>
              <a:latin typeface="Arial"/>
              <a:cs typeface="Arial"/>
            </a:endParaRPr>
          </a:p>
          <a:p>
            <a:pPr marL="271780" marR="786765">
              <a:lnSpc>
                <a:spcPct val="100000"/>
              </a:lnSpc>
            </a:pPr>
            <a:r>
              <a:rPr b="1" u="none">
                <a:solidFill>
                  <a:srgbClr val="112D46"/>
                </a:solidFill>
                <a:uFill>
                  <a:solidFill>
                    <a:srgbClr val="112D46"/>
                  </a:solidFill>
                </a:uFill>
                <a:latin typeface="Arial"/>
                <a:cs typeface="Arial"/>
              </a:rPr>
              <a:t>Cindy</a:t>
            </a:r>
            <a:r>
              <a:rPr b="1" u="none" spc="-60">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Gebhard</a:t>
            </a:r>
            <a:r>
              <a:rPr u="none">
                <a:solidFill>
                  <a:srgbClr val="112D46"/>
                </a:solidFill>
                <a:latin typeface="Arial"/>
                <a:cs typeface="Arial"/>
              </a:rPr>
              <a:t>,</a:t>
            </a:r>
            <a:r>
              <a:rPr u="none" spc="-45">
                <a:solidFill>
                  <a:srgbClr val="112D46"/>
                </a:solidFill>
                <a:latin typeface="Arial"/>
                <a:cs typeface="Arial"/>
              </a:rPr>
              <a:t> </a:t>
            </a:r>
            <a:r>
              <a:rPr u="none">
                <a:solidFill>
                  <a:srgbClr val="112D46"/>
                </a:solidFill>
                <a:latin typeface="Arial"/>
                <a:cs typeface="Arial"/>
              </a:rPr>
              <a:t>Management</a:t>
            </a:r>
            <a:r>
              <a:rPr u="none" spc="-50">
                <a:solidFill>
                  <a:srgbClr val="112D46"/>
                </a:solidFill>
                <a:latin typeface="Arial"/>
                <a:cs typeface="Arial"/>
              </a:rPr>
              <a:t> </a:t>
            </a:r>
            <a:r>
              <a:rPr u="none">
                <a:solidFill>
                  <a:srgbClr val="112D46"/>
                </a:solidFill>
                <a:latin typeface="Arial"/>
                <a:cs typeface="Arial"/>
              </a:rPr>
              <a:t>Technician,</a:t>
            </a:r>
            <a:r>
              <a:rPr u="none" spc="-45">
                <a:solidFill>
                  <a:srgbClr val="112D46"/>
                </a:solidFill>
                <a:latin typeface="Arial"/>
                <a:cs typeface="Arial"/>
              </a:rPr>
              <a:t> </a:t>
            </a:r>
            <a:r>
              <a:rPr lang="en-US" u="none">
                <a:solidFill>
                  <a:srgbClr val="112D46"/>
                </a:solidFill>
                <a:latin typeface="Arial"/>
                <a:cs typeface="Arial"/>
              </a:rPr>
              <a:t>Division</a:t>
            </a:r>
            <a:r>
              <a:rPr lang="en-US" u="none" spc="-20">
                <a:solidFill>
                  <a:srgbClr val="112D46"/>
                </a:solidFill>
                <a:latin typeface="Arial"/>
                <a:cs typeface="Arial"/>
              </a:rPr>
              <a:t> </a:t>
            </a:r>
            <a:r>
              <a:rPr lang="en-US" u="none">
                <a:solidFill>
                  <a:srgbClr val="112D46"/>
                </a:solidFill>
                <a:latin typeface="Arial"/>
                <a:cs typeface="Arial"/>
              </a:rPr>
              <a:t>of</a:t>
            </a:r>
            <a:r>
              <a:rPr lang="en-US" u="none" spc="-20">
                <a:solidFill>
                  <a:srgbClr val="112D46"/>
                </a:solidFill>
                <a:latin typeface="Arial"/>
                <a:cs typeface="Arial"/>
              </a:rPr>
              <a:t> </a:t>
            </a:r>
            <a:r>
              <a:rPr lang="en-US" u="none">
                <a:solidFill>
                  <a:srgbClr val="112D46"/>
                </a:solidFill>
                <a:latin typeface="Arial"/>
                <a:cs typeface="Arial"/>
              </a:rPr>
              <a:t>Higher</a:t>
            </a:r>
            <a:r>
              <a:rPr lang="en-US" u="none" spc="-25">
                <a:solidFill>
                  <a:srgbClr val="112D46"/>
                </a:solidFill>
                <a:latin typeface="Arial"/>
                <a:cs typeface="Arial"/>
              </a:rPr>
              <a:t> </a:t>
            </a:r>
            <a:r>
              <a:rPr lang="en-US" u="none">
                <a:solidFill>
                  <a:srgbClr val="112D46"/>
                </a:solidFill>
                <a:latin typeface="Arial"/>
                <a:cs typeface="Arial"/>
              </a:rPr>
              <a:t>Education,</a:t>
            </a:r>
            <a:r>
              <a:rPr lang="en-US" u="none" spc="-20">
                <a:solidFill>
                  <a:srgbClr val="112D46"/>
                </a:solidFill>
                <a:latin typeface="Arial"/>
                <a:cs typeface="Arial"/>
              </a:rPr>
              <a:t> </a:t>
            </a:r>
            <a:r>
              <a:rPr lang="en-US" u="none">
                <a:solidFill>
                  <a:srgbClr val="112D46"/>
                </a:solidFill>
                <a:latin typeface="Arial"/>
                <a:cs typeface="Arial"/>
              </a:rPr>
              <a:t>Access</a:t>
            </a:r>
            <a:r>
              <a:rPr lang="en-US" u="none" spc="-20">
                <a:solidFill>
                  <a:srgbClr val="112D46"/>
                </a:solidFill>
                <a:latin typeface="Arial"/>
                <a:cs typeface="Arial"/>
              </a:rPr>
              <a:t> </a:t>
            </a:r>
            <a:r>
              <a:rPr lang="en-US" u="none">
                <a:solidFill>
                  <a:srgbClr val="112D46"/>
                </a:solidFill>
                <a:latin typeface="Arial"/>
                <a:cs typeface="Arial"/>
              </a:rPr>
              <a:t>&amp;</a:t>
            </a:r>
            <a:r>
              <a:rPr lang="en-US" u="none" spc="-25">
                <a:solidFill>
                  <a:srgbClr val="112D46"/>
                </a:solidFill>
                <a:latin typeface="Arial"/>
                <a:cs typeface="Arial"/>
              </a:rPr>
              <a:t> </a:t>
            </a:r>
            <a:r>
              <a:rPr lang="en-US" u="none" spc="-10">
                <a:solidFill>
                  <a:srgbClr val="112D46"/>
                </a:solidFill>
                <a:latin typeface="Arial"/>
                <a:cs typeface="Arial"/>
              </a:rPr>
              <a:t>Equity</a:t>
            </a:r>
          </a:p>
          <a:p>
            <a:pPr marL="271780" marR="786765">
              <a:lnSpc>
                <a:spcPct val="100000"/>
              </a:lnSpc>
            </a:pPr>
            <a:endParaRPr lang="en-US" u="none" spc="-10">
              <a:solidFill>
                <a:srgbClr val="112D46"/>
              </a:solidFill>
              <a:latin typeface="Arial"/>
              <a:cs typeface="Arial"/>
            </a:endParaRPr>
          </a:p>
          <a:p>
            <a:pPr marL="271780">
              <a:lnSpc>
                <a:spcPct val="100000"/>
              </a:lnSpc>
            </a:pPr>
            <a:r>
              <a:rPr b="1" u="none">
                <a:solidFill>
                  <a:srgbClr val="112D46"/>
                </a:solidFill>
                <a:uFill>
                  <a:solidFill>
                    <a:srgbClr val="112D46"/>
                  </a:solidFill>
                </a:uFill>
                <a:latin typeface="Arial"/>
                <a:cs typeface="Arial"/>
              </a:rPr>
              <a:t>Michelle</a:t>
            </a:r>
            <a:r>
              <a:rPr b="1" u="none" spc="-30">
                <a:solidFill>
                  <a:srgbClr val="112D46"/>
                </a:solidFill>
                <a:uFill>
                  <a:solidFill>
                    <a:srgbClr val="112D46"/>
                  </a:solidFill>
                </a:uFill>
                <a:latin typeface="Arial"/>
                <a:cs typeface="Arial"/>
              </a:rPr>
              <a:t> </a:t>
            </a:r>
            <a:r>
              <a:rPr b="1" u="none">
                <a:solidFill>
                  <a:srgbClr val="112D46"/>
                </a:solidFill>
                <a:uFill>
                  <a:solidFill>
                    <a:srgbClr val="112D46"/>
                  </a:solidFill>
                </a:uFill>
                <a:latin typeface="Arial"/>
                <a:cs typeface="Arial"/>
              </a:rPr>
              <a:t>Simmons</a:t>
            </a:r>
            <a:r>
              <a:rPr u="none">
                <a:solidFill>
                  <a:srgbClr val="112D46"/>
                </a:solidFill>
                <a:latin typeface="Arial"/>
                <a:cs typeface="Arial"/>
              </a:rPr>
              <a:t>,</a:t>
            </a:r>
            <a:r>
              <a:rPr u="none" spc="-30">
                <a:solidFill>
                  <a:srgbClr val="112D46"/>
                </a:solidFill>
                <a:latin typeface="Arial"/>
                <a:cs typeface="Arial"/>
              </a:rPr>
              <a:t> </a:t>
            </a:r>
            <a:r>
              <a:rPr u="none">
                <a:solidFill>
                  <a:srgbClr val="112D46"/>
                </a:solidFill>
                <a:latin typeface="Arial"/>
                <a:cs typeface="Arial"/>
              </a:rPr>
              <a:t>Administrative</a:t>
            </a:r>
            <a:r>
              <a:rPr u="none" spc="-25">
                <a:solidFill>
                  <a:srgbClr val="112D46"/>
                </a:solidFill>
                <a:latin typeface="Arial"/>
                <a:cs typeface="Arial"/>
              </a:rPr>
              <a:t> </a:t>
            </a:r>
            <a:r>
              <a:rPr u="none">
                <a:solidFill>
                  <a:srgbClr val="112D46"/>
                </a:solidFill>
                <a:latin typeface="Arial"/>
                <a:cs typeface="Arial"/>
              </a:rPr>
              <a:t>Officer,</a:t>
            </a:r>
            <a:r>
              <a:rPr u="none" spc="-30">
                <a:solidFill>
                  <a:srgbClr val="112D46"/>
                </a:solidFill>
                <a:latin typeface="Arial"/>
                <a:cs typeface="Arial"/>
              </a:rPr>
              <a:t> </a:t>
            </a:r>
            <a:r>
              <a:rPr u="none">
                <a:solidFill>
                  <a:srgbClr val="112D46"/>
                </a:solidFill>
                <a:latin typeface="Arial"/>
                <a:cs typeface="Arial"/>
              </a:rPr>
              <a:t>Office</a:t>
            </a:r>
            <a:r>
              <a:rPr u="none" spc="-30">
                <a:solidFill>
                  <a:srgbClr val="112D46"/>
                </a:solidFill>
                <a:latin typeface="Arial"/>
                <a:cs typeface="Arial"/>
              </a:rPr>
              <a:t> </a:t>
            </a:r>
            <a:r>
              <a:rPr u="none">
                <a:solidFill>
                  <a:srgbClr val="112D46"/>
                </a:solidFill>
                <a:latin typeface="Arial"/>
                <a:cs typeface="Arial"/>
              </a:rPr>
              <a:t>of</a:t>
            </a:r>
            <a:r>
              <a:rPr u="none" spc="-25">
                <a:solidFill>
                  <a:srgbClr val="112D46"/>
                </a:solidFill>
                <a:latin typeface="Arial"/>
                <a:cs typeface="Arial"/>
              </a:rPr>
              <a:t> </a:t>
            </a:r>
            <a:r>
              <a:rPr u="none">
                <a:solidFill>
                  <a:srgbClr val="112D46"/>
                </a:solidFill>
                <a:latin typeface="Arial"/>
                <a:cs typeface="Arial"/>
              </a:rPr>
              <a:t>Postsecondary</a:t>
            </a:r>
            <a:r>
              <a:rPr u="none" spc="-30">
                <a:solidFill>
                  <a:srgbClr val="112D46"/>
                </a:solidFill>
                <a:latin typeface="Arial"/>
                <a:cs typeface="Arial"/>
              </a:rPr>
              <a:t> </a:t>
            </a:r>
            <a:r>
              <a:rPr u="none">
                <a:solidFill>
                  <a:srgbClr val="112D46"/>
                </a:solidFill>
                <a:latin typeface="Arial"/>
                <a:cs typeface="Arial"/>
              </a:rPr>
              <a:t>&amp;</a:t>
            </a:r>
            <a:r>
              <a:rPr u="none" spc="-25">
                <a:solidFill>
                  <a:srgbClr val="112D46"/>
                </a:solidFill>
                <a:latin typeface="Arial"/>
                <a:cs typeface="Arial"/>
              </a:rPr>
              <a:t> </a:t>
            </a:r>
            <a:r>
              <a:rPr u="none">
                <a:solidFill>
                  <a:srgbClr val="112D46"/>
                </a:solidFill>
                <a:latin typeface="Arial"/>
                <a:cs typeface="Arial"/>
              </a:rPr>
              <a:t>Higher</a:t>
            </a:r>
            <a:r>
              <a:rPr u="none" spc="-30">
                <a:solidFill>
                  <a:srgbClr val="112D46"/>
                </a:solidFill>
                <a:latin typeface="Arial"/>
                <a:cs typeface="Arial"/>
              </a:rPr>
              <a:t> </a:t>
            </a:r>
            <a:r>
              <a:rPr u="none" spc="-10">
                <a:solidFill>
                  <a:srgbClr val="112D46"/>
                </a:solidFill>
                <a:latin typeface="Arial"/>
                <a:cs typeface="Arial"/>
              </a:rPr>
              <a:t>Education</a:t>
            </a:r>
            <a:endParaRPr>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55935" y="560960"/>
            <a:ext cx="3792220" cy="567690"/>
            <a:chOff x="599884" y="1274025"/>
            <a:chExt cx="3792220" cy="567690"/>
          </a:xfrm>
        </p:grpSpPr>
        <p:pic>
          <p:nvPicPr>
            <p:cNvPr id="3" name="object 3"/>
            <p:cNvPicPr/>
            <p:nvPr/>
          </p:nvPicPr>
          <p:blipFill>
            <a:blip r:embed="rId2" cstate="print"/>
            <a:stretch>
              <a:fillRect/>
            </a:stretch>
          </p:blipFill>
          <p:spPr>
            <a:xfrm>
              <a:off x="599884" y="1398384"/>
              <a:ext cx="2830804" cy="432879"/>
            </a:xfrm>
            <a:prstGeom prst="rect">
              <a:avLst/>
            </a:prstGeom>
          </p:spPr>
        </p:pic>
        <p:pic>
          <p:nvPicPr>
            <p:cNvPr id="4" name="object 4"/>
            <p:cNvPicPr/>
            <p:nvPr/>
          </p:nvPicPr>
          <p:blipFill>
            <a:blip r:embed="rId3" cstate="print"/>
            <a:stretch>
              <a:fillRect/>
            </a:stretch>
          </p:blipFill>
          <p:spPr>
            <a:xfrm>
              <a:off x="683285" y="1274025"/>
              <a:ext cx="3708755" cy="567131"/>
            </a:xfrm>
            <a:prstGeom prst="rect">
              <a:avLst/>
            </a:prstGeom>
          </p:spPr>
        </p:pic>
      </p:grpSp>
      <p:sp>
        <p:nvSpPr>
          <p:cNvPr id="5" name="object 5"/>
          <p:cNvSpPr txBox="1"/>
          <p:nvPr/>
        </p:nvSpPr>
        <p:spPr>
          <a:xfrm>
            <a:off x="725719" y="1701800"/>
            <a:ext cx="10572750" cy="3454400"/>
          </a:xfrm>
          <a:prstGeom prst="rect">
            <a:avLst/>
          </a:prstGeom>
        </p:spPr>
        <p:txBody>
          <a:bodyPr vert="horz" wrap="square" lIns="0" tIns="12700" rIns="0" bIns="0" rtlCol="0">
            <a:spAutoFit/>
          </a:bodyPr>
          <a:lstStyle/>
          <a:p>
            <a:pPr marL="12700" algn="ctr">
              <a:lnSpc>
                <a:spcPct val="100000"/>
              </a:lnSpc>
              <a:spcBef>
                <a:spcPts val="100"/>
              </a:spcBef>
            </a:pPr>
            <a:r>
              <a:rPr sz="4500" b="1">
                <a:solidFill>
                  <a:srgbClr val="112D46"/>
                </a:solidFill>
                <a:latin typeface="Arial"/>
                <a:cs typeface="Arial"/>
              </a:rPr>
              <a:t>Please</a:t>
            </a:r>
            <a:r>
              <a:rPr sz="4500" b="1" spc="-75">
                <a:solidFill>
                  <a:srgbClr val="112D46"/>
                </a:solidFill>
                <a:latin typeface="Arial"/>
                <a:cs typeface="Arial"/>
              </a:rPr>
              <a:t> </a:t>
            </a:r>
            <a:r>
              <a:rPr sz="4500" b="1">
                <a:solidFill>
                  <a:srgbClr val="112D46"/>
                </a:solidFill>
                <a:latin typeface="Arial"/>
                <a:cs typeface="Arial"/>
              </a:rPr>
              <a:t>introduce</a:t>
            </a:r>
            <a:r>
              <a:rPr sz="4500" b="1" spc="-65">
                <a:solidFill>
                  <a:srgbClr val="112D46"/>
                </a:solidFill>
                <a:latin typeface="Arial"/>
                <a:cs typeface="Arial"/>
              </a:rPr>
              <a:t> </a:t>
            </a:r>
            <a:r>
              <a:rPr sz="4500" b="1">
                <a:solidFill>
                  <a:srgbClr val="112D46"/>
                </a:solidFill>
                <a:latin typeface="Arial"/>
                <a:cs typeface="Arial"/>
              </a:rPr>
              <a:t>yourself</a:t>
            </a:r>
            <a:r>
              <a:rPr sz="4500" b="1" spc="-60">
                <a:solidFill>
                  <a:srgbClr val="112D46"/>
                </a:solidFill>
                <a:latin typeface="Arial"/>
                <a:cs typeface="Arial"/>
              </a:rPr>
              <a:t> </a:t>
            </a:r>
            <a:r>
              <a:rPr sz="4500" b="1">
                <a:solidFill>
                  <a:srgbClr val="112D46"/>
                </a:solidFill>
                <a:latin typeface="Arial"/>
                <a:cs typeface="Arial"/>
              </a:rPr>
              <a:t>in</a:t>
            </a:r>
            <a:r>
              <a:rPr sz="4500" b="1" spc="-60">
                <a:solidFill>
                  <a:srgbClr val="112D46"/>
                </a:solidFill>
                <a:latin typeface="Arial"/>
                <a:cs typeface="Arial"/>
              </a:rPr>
              <a:t> </a:t>
            </a:r>
            <a:r>
              <a:rPr sz="4500" b="1">
                <a:solidFill>
                  <a:srgbClr val="112D46"/>
                </a:solidFill>
                <a:latin typeface="Arial"/>
                <a:cs typeface="Arial"/>
              </a:rPr>
              <a:t>the</a:t>
            </a:r>
            <a:r>
              <a:rPr sz="4500" b="1" spc="-50">
                <a:solidFill>
                  <a:srgbClr val="112D46"/>
                </a:solidFill>
                <a:latin typeface="Arial"/>
                <a:cs typeface="Arial"/>
              </a:rPr>
              <a:t> </a:t>
            </a:r>
            <a:r>
              <a:rPr sz="4500" b="1" spc="-10">
                <a:solidFill>
                  <a:srgbClr val="112D46"/>
                </a:solidFill>
                <a:latin typeface="Arial"/>
                <a:cs typeface="Arial"/>
              </a:rPr>
              <a:t>chat:</a:t>
            </a:r>
            <a:endParaRPr sz="4500">
              <a:latin typeface="Arial"/>
              <a:cs typeface="Arial"/>
            </a:endParaRPr>
          </a:p>
          <a:p>
            <a:pPr marL="584200" indent="-571500">
              <a:lnSpc>
                <a:spcPts val="4860"/>
              </a:lnSpc>
              <a:spcBef>
                <a:spcPts val="3240"/>
              </a:spcBef>
              <a:buFont typeface="Arial" panose="020B0604020202020204" pitchFamily="34" charset="0"/>
              <a:buChar char="•"/>
              <a:tabLst>
                <a:tab pos="361315" algn="l"/>
              </a:tabLst>
            </a:pPr>
            <a:r>
              <a:rPr sz="3600" i="1" spc="-20">
                <a:solidFill>
                  <a:srgbClr val="112D46"/>
                </a:solidFill>
                <a:latin typeface="Arial"/>
                <a:cs typeface="Arial"/>
              </a:rPr>
              <a:t>Name</a:t>
            </a:r>
            <a:endParaRPr sz="3600">
              <a:latin typeface="Arial"/>
              <a:cs typeface="Arial"/>
            </a:endParaRPr>
          </a:p>
          <a:p>
            <a:pPr marL="584200" indent="-571500">
              <a:lnSpc>
                <a:spcPts val="4320"/>
              </a:lnSpc>
              <a:buFont typeface="Arial" panose="020B0604020202020204" pitchFamily="34" charset="0"/>
              <a:buChar char="•"/>
              <a:tabLst>
                <a:tab pos="361315" algn="l"/>
              </a:tabLst>
            </a:pPr>
            <a:r>
              <a:rPr sz="3600" i="1" spc="-10">
                <a:solidFill>
                  <a:srgbClr val="112D46"/>
                </a:solidFill>
                <a:latin typeface="Arial"/>
                <a:cs typeface="Arial"/>
              </a:rPr>
              <a:t>School/organization</a:t>
            </a:r>
            <a:endParaRPr sz="3600">
              <a:latin typeface="Arial"/>
              <a:cs typeface="Arial"/>
            </a:endParaRPr>
          </a:p>
          <a:p>
            <a:pPr marL="583565" marR="5080" indent="-571500">
              <a:lnSpc>
                <a:spcPts val="4320"/>
              </a:lnSpc>
              <a:spcBef>
                <a:spcPts val="500"/>
              </a:spcBef>
              <a:buFont typeface="Arial" panose="020B0604020202020204" pitchFamily="34" charset="0"/>
              <a:buChar char="•"/>
              <a:tabLst>
                <a:tab pos="12700" algn="l"/>
                <a:tab pos="360680" algn="l"/>
              </a:tabLst>
            </a:pPr>
            <a:r>
              <a:rPr sz="3600" i="1">
                <a:solidFill>
                  <a:srgbClr val="112D46"/>
                </a:solidFill>
                <a:latin typeface="Arial"/>
                <a:cs typeface="Arial"/>
              </a:rPr>
              <a:t>One</a:t>
            </a:r>
            <a:r>
              <a:rPr sz="3600" i="1" spc="-15">
                <a:solidFill>
                  <a:srgbClr val="112D46"/>
                </a:solidFill>
                <a:latin typeface="Arial"/>
                <a:cs typeface="Arial"/>
              </a:rPr>
              <a:t> </a:t>
            </a:r>
            <a:r>
              <a:rPr sz="3600" i="1">
                <a:solidFill>
                  <a:srgbClr val="112D46"/>
                </a:solidFill>
                <a:latin typeface="Arial"/>
                <a:cs typeface="Arial"/>
              </a:rPr>
              <a:t>word</a:t>
            </a:r>
            <a:r>
              <a:rPr sz="3600" i="1" spc="-25">
                <a:solidFill>
                  <a:srgbClr val="112D46"/>
                </a:solidFill>
                <a:latin typeface="Arial"/>
                <a:cs typeface="Arial"/>
              </a:rPr>
              <a:t> </a:t>
            </a:r>
            <a:r>
              <a:rPr sz="3600" i="1">
                <a:solidFill>
                  <a:srgbClr val="112D46"/>
                </a:solidFill>
                <a:latin typeface="Arial"/>
                <a:cs typeface="Arial"/>
              </a:rPr>
              <a:t>to describe</a:t>
            </a:r>
            <a:r>
              <a:rPr sz="3600" i="1" spc="-35">
                <a:solidFill>
                  <a:srgbClr val="112D46"/>
                </a:solidFill>
                <a:latin typeface="Arial"/>
                <a:cs typeface="Arial"/>
              </a:rPr>
              <a:t> </a:t>
            </a:r>
            <a:r>
              <a:rPr sz="3600" i="1">
                <a:solidFill>
                  <a:srgbClr val="112D46"/>
                </a:solidFill>
                <a:latin typeface="Arial"/>
                <a:cs typeface="Arial"/>
              </a:rPr>
              <a:t>how</a:t>
            </a:r>
            <a:r>
              <a:rPr sz="3600" i="1" spc="-15">
                <a:solidFill>
                  <a:srgbClr val="112D46"/>
                </a:solidFill>
                <a:latin typeface="Arial"/>
                <a:cs typeface="Arial"/>
              </a:rPr>
              <a:t> </a:t>
            </a:r>
            <a:r>
              <a:rPr sz="3600" i="1">
                <a:solidFill>
                  <a:srgbClr val="112D46"/>
                </a:solidFill>
                <a:latin typeface="Arial"/>
                <a:cs typeface="Arial"/>
              </a:rPr>
              <a:t>you’re</a:t>
            </a:r>
            <a:r>
              <a:rPr sz="3600" i="1" spc="-20">
                <a:solidFill>
                  <a:srgbClr val="112D46"/>
                </a:solidFill>
                <a:latin typeface="Arial"/>
                <a:cs typeface="Arial"/>
              </a:rPr>
              <a:t> </a:t>
            </a:r>
            <a:r>
              <a:rPr sz="3600" i="1" spc="-10">
                <a:solidFill>
                  <a:srgbClr val="112D46"/>
                </a:solidFill>
                <a:latin typeface="Arial"/>
                <a:cs typeface="Arial"/>
              </a:rPr>
              <a:t>feeling </a:t>
            </a:r>
            <a:r>
              <a:rPr sz="3600" i="1">
                <a:solidFill>
                  <a:srgbClr val="112D46"/>
                </a:solidFill>
                <a:latin typeface="Arial"/>
                <a:cs typeface="Arial"/>
              </a:rPr>
              <a:t>about</a:t>
            </a:r>
            <a:r>
              <a:rPr sz="3600" i="1" spc="-20">
                <a:solidFill>
                  <a:srgbClr val="112D46"/>
                </a:solidFill>
                <a:latin typeface="Arial"/>
                <a:cs typeface="Arial"/>
              </a:rPr>
              <a:t> </a:t>
            </a:r>
            <a:r>
              <a:rPr sz="3600" i="1">
                <a:solidFill>
                  <a:srgbClr val="112D46"/>
                </a:solidFill>
                <a:latin typeface="Arial"/>
                <a:cs typeface="Arial"/>
              </a:rPr>
              <a:t>food</a:t>
            </a:r>
            <a:r>
              <a:rPr sz="3600" i="1" spc="-15">
                <a:solidFill>
                  <a:srgbClr val="112D46"/>
                </a:solidFill>
                <a:latin typeface="Arial"/>
                <a:cs typeface="Arial"/>
              </a:rPr>
              <a:t> </a:t>
            </a:r>
            <a:r>
              <a:rPr sz="3600" i="1" spc="-10">
                <a:solidFill>
                  <a:srgbClr val="112D46"/>
                </a:solidFill>
                <a:latin typeface="Arial"/>
                <a:cs typeface="Arial"/>
              </a:rPr>
              <a:t>insecurity</a:t>
            </a:r>
            <a:endParaRPr sz="360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762025" y="877638"/>
            <a:ext cx="2282190" cy="635000"/>
          </a:xfrm>
          <a:prstGeom prst="rect">
            <a:avLst/>
          </a:prstGeom>
        </p:spPr>
        <p:txBody>
          <a:bodyPr vert="horz" wrap="square" lIns="0" tIns="12065" rIns="0" bIns="0" rtlCol="0">
            <a:spAutoFit/>
          </a:bodyPr>
          <a:lstStyle/>
          <a:p>
            <a:pPr marL="12700">
              <a:lnSpc>
                <a:spcPct val="100000"/>
              </a:lnSpc>
              <a:spcBef>
                <a:spcPts val="95"/>
              </a:spcBef>
            </a:pPr>
            <a:r>
              <a:rPr spc="-10">
                <a:solidFill>
                  <a:srgbClr val="FFFFFF"/>
                </a:solidFill>
              </a:rPr>
              <a:t>Overview</a:t>
            </a:r>
          </a:p>
        </p:txBody>
      </p:sp>
      <p:sp>
        <p:nvSpPr>
          <p:cNvPr id="6" name="object 6"/>
          <p:cNvSpPr txBox="1"/>
          <p:nvPr/>
        </p:nvSpPr>
        <p:spPr>
          <a:xfrm>
            <a:off x="1903120" y="1276840"/>
            <a:ext cx="3619500" cy="330835"/>
          </a:xfrm>
          <a:prstGeom prst="rect">
            <a:avLst/>
          </a:prstGeom>
        </p:spPr>
        <p:txBody>
          <a:bodyPr vert="horz" wrap="square" lIns="0" tIns="13335" rIns="0" bIns="0" rtlCol="0">
            <a:spAutoFit/>
          </a:bodyPr>
          <a:lstStyle/>
          <a:p>
            <a:pPr marL="12700">
              <a:lnSpc>
                <a:spcPct val="100000"/>
              </a:lnSpc>
              <a:spcBef>
                <a:spcPts val="105"/>
              </a:spcBef>
              <a:tabLst>
                <a:tab pos="527685" algn="l"/>
              </a:tabLst>
            </a:pPr>
            <a:r>
              <a:rPr sz="2000" b="1" spc="-25">
                <a:solidFill>
                  <a:srgbClr val="112D46"/>
                </a:solidFill>
                <a:latin typeface="Arial"/>
                <a:cs typeface="Arial"/>
              </a:rPr>
              <a:t>I.</a:t>
            </a:r>
            <a:r>
              <a:rPr sz="2000" b="1">
                <a:solidFill>
                  <a:srgbClr val="112D46"/>
                </a:solidFill>
                <a:latin typeface="Arial"/>
                <a:cs typeface="Arial"/>
              </a:rPr>
              <a:t>	Introductions</a:t>
            </a:r>
            <a:r>
              <a:rPr sz="2000" b="1" spc="-45">
                <a:solidFill>
                  <a:srgbClr val="112D46"/>
                </a:solidFill>
                <a:latin typeface="Arial"/>
                <a:cs typeface="Arial"/>
              </a:rPr>
              <a:t> </a:t>
            </a:r>
            <a:r>
              <a:rPr sz="2000" b="1">
                <a:solidFill>
                  <a:srgbClr val="112D46"/>
                </a:solidFill>
                <a:latin typeface="Arial"/>
                <a:cs typeface="Arial"/>
              </a:rPr>
              <a:t>&amp; </a:t>
            </a:r>
            <a:r>
              <a:rPr sz="2000" b="1" spc="-10">
                <a:solidFill>
                  <a:srgbClr val="112D46"/>
                </a:solidFill>
                <a:latin typeface="Arial"/>
                <a:cs typeface="Arial"/>
              </a:rPr>
              <a:t>Warm-</a:t>
            </a:r>
            <a:r>
              <a:rPr sz="2000" b="1" spc="-25">
                <a:solidFill>
                  <a:srgbClr val="112D46"/>
                </a:solidFill>
                <a:latin typeface="Arial"/>
                <a:cs typeface="Arial"/>
              </a:rPr>
              <a:t>Up</a:t>
            </a:r>
            <a:endParaRPr sz="2000">
              <a:latin typeface="Arial"/>
              <a:cs typeface="Arial"/>
            </a:endParaRPr>
          </a:p>
        </p:txBody>
      </p:sp>
      <p:sp>
        <p:nvSpPr>
          <p:cNvPr id="7" name="object 7"/>
          <p:cNvSpPr txBox="1"/>
          <p:nvPr/>
        </p:nvSpPr>
        <p:spPr>
          <a:xfrm>
            <a:off x="1867741" y="1702712"/>
            <a:ext cx="8571659" cy="629018"/>
          </a:xfrm>
          <a:prstGeom prst="rect">
            <a:avLst/>
          </a:prstGeom>
        </p:spPr>
        <p:txBody>
          <a:bodyPr vert="horz" wrap="square" lIns="0" tIns="13335" rIns="0" bIns="0" rtlCol="0">
            <a:spAutoFit/>
          </a:bodyPr>
          <a:lstStyle/>
          <a:p>
            <a:pPr marL="12700">
              <a:lnSpc>
                <a:spcPct val="100000"/>
              </a:lnSpc>
              <a:spcBef>
                <a:spcPts val="105"/>
              </a:spcBef>
              <a:tabLst>
                <a:tab pos="527685" algn="l"/>
              </a:tabLst>
            </a:pPr>
            <a:r>
              <a:rPr sz="2000" b="1" spc="-25">
                <a:solidFill>
                  <a:srgbClr val="112D46"/>
                </a:solidFill>
                <a:latin typeface="Arial"/>
                <a:cs typeface="Arial"/>
              </a:rPr>
              <a:t>II.</a:t>
            </a:r>
            <a:r>
              <a:rPr sz="2000" b="1">
                <a:solidFill>
                  <a:srgbClr val="112D46"/>
                </a:solidFill>
                <a:latin typeface="Arial"/>
                <a:cs typeface="Arial"/>
              </a:rPr>
              <a:t>	</a:t>
            </a:r>
            <a:r>
              <a:rPr lang="en-US" sz="2000" b="1">
                <a:solidFill>
                  <a:srgbClr val="112D46"/>
                </a:solidFill>
                <a:latin typeface="Arial"/>
                <a:cs typeface="Arial"/>
              </a:rPr>
              <a:t>PA EmpowerU – Increasing Food Security On College Campuses: 	Collaborating with Food Policy Councils</a:t>
            </a:r>
            <a:endParaRPr sz="2000">
              <a:latin typeface="Arial"/>
              <a:cs typeface="Arial"/>
            </a:endParaRPr>
          </a:p>
        </p:txBody>
      </p:sp>
      <p:sp>
        <p:nvSpPr>
          <p:cNvPr id="8" name="object 8"/>
          <p:cNvSpPr txBox="1"/>
          <p:nvPr/>
        </p:nvSpPr>
        <p:spPr>
          <a:xfrm>
            <a:off x="1867741" y="2426767"/>
            <a:ext cx="281940" cy="330835"/>
          </a:xfrm>
          <a:prstGeom prst="rect">
            <a:avLst/>
          </a:prstGeom>
        </p:spPr>
        <p:txBody>
          <a:bodyPr vert="horz" wrap="square" lIns="0" tIns="13335" rIns="0" bIns="0" rtlCol="0">
            <a:spAutoFit/>
          </a:bodyPr>
          <a:lstStyle/>
          <a:p>
            <a:pPr>
              <a:lnSpc>
                <a:spcPct val="100000"/>
              </a:lnSpc>
              <a:spcBef>
                <a:spcPts val="105"/>
              </a:spcBef>
            </a:pPr>
            <a:r>
              <a:rPr sz="2000" b="1" spc="-20">
                <a:solidFill>
                  <a:srgbClr val="112D46"/>
                </a:solidFill>
                <a:latin typeface="Arial"/>
                <a:cs typeface="Arial"/>
              </a:rPr>
              <a:t>III.</a:t>
            </a:r>
            <a:endParaRPr sz="2000">
              <a:latin typeface="Arial"/>
              <a:cs typeface="Arial"/>
            </a:endParaRPr>
          </a:p>
        </p:txBody>
      </p:sp>
      <p:sp>
        <p:nvSpPr>
          <p:cNvPr id="9" name="object 9"/>
          <p:cNvSpPr txBox="1"/>
          <p:nvPr/>
        </p:nvSpPr>
        <p:spPr>
          <a:xfrm>
            <a:off x="1914006" y="2453234"/>
            <a:ext cx="9671190" cy="1429237"/>
          </a:xfrm>
          <a:prstGeom prst="rect">
            <a:avLst/>
          </a:prstGeom>
        </p:spPr>
        <p:txBody>
          <a:bodyPr vert="horz" wrap="square" lIns="0" tIns="13335" rIns="0" bIns="0" rtlCol="0">
            <a:spAutoFit/>
          </a:bodyPr>
          <a:lstStyle/>
          <a:p>
            <a:pPr marL="514984">
              <a:lnSpc>
                <a:spcPct val="100000"/>
              </a:lnSpc>
              <a:spcBef>
                <a:spcPts val="105"/>
              </a:spcBef>
            </a:pPr>
            <a:r>
              <a:rPr lang="en-US" sz="2000" b="1">
                <a:solidFill>
                  <a:srgbClr val="112D46"/>
                </a:solidFill>
                <a:latin typeface="Arial"/>
                <a:cs typeface="Arial"/>
              </a:rPr>
              <a:t>Presenters:</a:t>
            </a:r>
            <a:endParaRPr sz="2000">
              <a:latin typeface="Arial"/>
              <a:cs typeface="Arial"/>
            </a:endParaRPr>
          </a:p>
          <a:p>
            <a:pPr lvl="4">
              <a:tabLst>
                <a:tab pos="514984" algn="l"/>
              </a:tabLst>
            </a:pPr>
            <a:r>
              <a:rPr lang="en-US">
                <a:solidFill>
                  <a:srgbClr val="112D46"/>
                </a:solidFill>
                <a:latin typeface="Arial"/>
                <a:cs typeface="Arial"/>
              </a:rPr>
              <a:t>		Vonda Ramp, M.S., R.D. State Director, Child Nutrition, PA Dept of Education</a:t>
            </a:r>
            <a:endParaRPr>
              <a:latin typeface="Arial"/>
              <a:cs typeface="Arial"/>
            </a:endParaRPr>
          </a:p>
          <a:p>
            <a:pPr lvl="1">
              <a:tabLst>
                <a:tab pos="514984" algn="l"/>
              </a:tabLst>
            </a:pPr>
            <a:r>
              <a:rPr lang="en-US">
                <a:solidFill>
                  <a:srgbClr val="112D46"/>
                </a:solidFill>
                <a:latin typeface="Arial"/>
                <a:cs typeface="Arial"/>
              </a:rPr>
              <a:t>		Camille Traczek, Deputy Director, Office of Policy, Department of Education</a:t>
            </a:r>
            <a:endParaRPr>
              <a:latin typeface="Arial"/>
              <a:cs typeface="Arial"/>
            </a:endParaRPr>
          </a:p>
          <a:p>
            <a:pPr lvl="1">
              <a:tabLst>
                <a:tab pos="514984" algn="l"/>
              </a:tabLst>
            </a:pPr>
            <a:r>
              <a:rPr lang="en-US">
                <a:solidFill>
                  <a:srgbClr val="112D46"/>
                </a:solidFill>
                <a:latin typeface="Arial"/>
                <a:cs typeface="Arial"/>
              </a:rPr>
              <a:t>		Katie Kerr, Central PA Food Bank</a:t>
            </a:r>
          </a:p>
          <a:p>
            <a:pPr>
              <a:lnSpc>
                <a:spcPct val="100000"/>
              </a:lnSpc>
              <a:tabLst>
                <a:tab pos="514984" algn="l"/>
              </a:tabLst>
            </a:pPr>
            <a:r>
              <a:rPr lang="en-US">
                <a:solidFill>
                  <a:srgbClr val="112D46"/>
                </a:solidFill>
                <a:latin typeface="Arial"/>
                <a:cs typeface="Arial"/>
              </a:rPr>
              <a:t>		Mim Seidel, MS, RDN, Mim Seidel Consulting LLC</a:t>
            </a:r>
            <a:endParaRPr sz="1800">
              <a:latin typeface="Arial"/>
              <a:cs typeface="Arial"/>
            </a:endParaRPr>
          </a:p>
        </p:txBody>
      </p:sp>
      <p:sp>
        <p:nvSpPr>
          <p:cNvPr id="10" name="object 10"/>
          <p:cNvSpPr txBox="1"/>
          <p:nvPr/>
        </p:nvSpPr>
        <p:spPr>
          <a:xfrm>
            <a:off x="1797908" y="4100399"/>
            <a:ext cx="4608830" cy="948978"/>
          </a:xfrm>
          <a:prstGeom prst="rect">
            <a:avLst/>
          </a:prstGeom>
        </p:spPr>
        <p:txBody>
          <a:bodyPr vert="horz" wrap="square" lIns="0" tIns="12700" rIns="0" bIns="0" rtlCol="0">
            <a:spAutoFit/>
          </a:bodyPr>
          <a:lstStyle/>
          <a:p>
            <a:pPr marL="527685" indent="-514984">
              <a:lnSpc>
                <a:spcPct val="100000"/>
              </a:lnSpc>
              <a:spcBef>
                <a:spcPts val="100"/>
              </a:spcBef>
              <a:buAutoNum type="romanUcPeriod" startAt="4"/>
              <a:tabLst>
                <a:tab pos="527685" algn="l"/>
              </a:tabLst>
            </a:pPr>
            <a:r>
              <a:rPr sz="2000" b="1" spc="-10">
                <a:solidFill>
                  <a:srgbClr val="112D46"/>
                </a:solidFill>
                <a:latin typeface="Arial"/>
                <a:cs typeface="Arial"/>
              </a:rPr>
              <a:t>Q/A/Discussion</a:t>
            </a:r>
            <a:endParaRPr lang="en-US" sz="2000" b="1" spc="-10">
              <a:solidFill>
                <a:srgbClr val="112D46"/>
              </a:solidFill>
              <a:latin typeface="Arial"/>
              <a:cs typeface="Arial"/>
            </a:endParaRPr>
          </a:p>
          <a:p>
            <a:pPr marL="527685" indent="-514984">
              <a:lnSpc>
                <a:spcPct val="100000"/>
              </a:lnSpc>
              <a:spcBef>
                <a:spcPts val="100"/>
              </a:spcBef>
              <a:buAutoNum type="romanUcPeriod" startAt="4"/>
              <a:tabLst>
                <a:tab pos="527685" algn="l"/>
              </a:tabLst>
            </a:pPr>
            <a:endParaRPr sz="2000">
              <a:latin typeface="Arial"/>
              <a:cs typeface="Arial"/>
            </a:endParaRPr>
          </a:p>
          <a:p>
            <a:pPr marL="527685" indent="-514984">
              <a:lnSpc>
                <a:spcPct val="100000"/>
              </a:lnSpc>
              <a:spcBef>
                <a:spcPts val="5"/>
              </a:spcBef>
              <a:buAutoNum type="romanUcPeriod" startAt="4"/>
              <a:tabLst>
                <a:tab pos="527685" algn="l"/>
              </a:tabLst>
            </a:pPr>
            <a:r>
              <a:rPr sz="2000" b="1">
                <a:solidFill>
                  <a:srgbClr val="112D46"/>
                </a:solidFill>
                <a:latin typeface="Arial"/>
                <a:cs typeface="Arial"/>
              </a:rPr>
              <a:t>Next</a:t>
            </a:r>
            <a:r>
              <a:rPr sz="2000" b="1" spc="-45">
                <a:solidFill>
                  <a:srgbClr val="112D46"/>
                </a:solidFill>
                <a:latin typeface="Arial"/>
                <a:cs typeface="Arial"/>
              </a:rPr>
              <a:t> </a:t>
            </a:r>
            <a:r>
              <a:rPr sz="2000" b="1">
                <a:solidFill>
                  <a:srgbClr val="112D46"/>
                </a:solidFill>
                <a:latin typeface="Arial"/>
                <a:cs typeface="Arial"/>
              </a:rPr>
              <a:t>Steps</a:t>
            </a:r>
            <a:r>
              <a:rPr sz="2000" b="1" spc="-30">
                <a:solidFill>
                  <a:srgbClr val="112D46"/>
                </a:solidFill>
                <a:latin typeface="Arial"/>
                <a:cs typeface="Arial"/>
              </a:rPr>
              <a:t> </a:t>
            </a:r>
            <a:r>
              <a:rPr sz="2000" b="1">
                <a:solidFill>
                  <a:srgbClr val="112D46"/>
                </a:solidFill>
                <a:latin typeface="Arial"/>
                <a:cs typeface="Arial"/>
              </a:rPr>
              <a:t>&amp;</a:t>
            </a:r>
            <a:r>
              <a:rPr sz="2000" b="1" spc="-20">
                <a:solidFill>
                  <a:srgbClr val="112D46"/>
                </a:solidFill>
                <a:latin typeface="Arial"/>
                <a:cs typeface="Arial"/>
              </a:rPr>
              <a:t> </a:t>
            </a:r>
            <a:r>
              <a:rPr sz="2000" b="1" spc="-10">
                <a:solidFill>
                  <a:srgbClr val="112D46"/>
                </a:solidFill>
                <a:latin typeface="Arial"/>
                <a:cs typeface="Arial"/>
              </a:rPr>
              <a:t>Resources</a:t>
            </a:r>
            <a:endParaRPr sz="2000">
              <a:latin typeface="Arial"/>
              <a:cs typeface="Arial"/>
            </a:endParaRPr>
          </a:p>
        </p:txBody>
      </p:sp>
      <p:sp>
        <p:nvSpPr>
          <p:cNvPr id="12" name="Rectangle 11">
            <a:extLst>
              <a:ext uri="{FF2B5EF4-FFF2-40B4-BE49-F238E27FC236}">
                <a16:creationId xmlns:a16="http://schemas.microsoft.com/office/drawing/2014/main" id="{E86DFFFA-FE9E-78AF-8532-CB56142C0AD2}"/>
              </a:ext>
            </a:extLst>
          </p:cNvPr>
          <p:cNvSpPr/>
          <p:nvPr/>
        </p:nvSpPr>
        <p:spPr>
          <a:xfrm>
            <a:off x="4811834" y="412362"/>
            <a:ext cx="2568331" cy="769441"/>
          </a:xfrm>
          <a:prstGeom prst="rect">
            <a:avLst/>
          </a:prstGeom>
          <a:noFill/>
        </p:spPr>
        <p:txBody>
          <a:bodyPr wrap="none" lIns="91440" tIns="45720" rIns="91440" bIns="45720">
            <a:spAutoFit/>
          </a:bodyPr>
          <a:lstStyle/>
          <a:p>
            <a:pPr algn="ctr"/>
            <a:r>
              <a:rPr lang="en-US" sz="4400" b="0" cap="none" spc="0">
                <a:ln w="0"/>
                <a:solidFill>
                  <a:schemeClr val="tx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AGENDA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xfrm>
            <a:off x="533400" y="3048000"/>
            <a:ext cx="10801985" cy="635000"/>
          </a:xfrm>
          <a:prstGeom prst="rect">
            <a:avLst/>
          </a:prstGeom>
        </p:spPr>
        <p:txBody>
          <a:bodyPr vert="horz" wrap="square" lIns="0" tIns="12065" rIns="0" bIns="0" rtlCol="0">
            <a:spAutoFit/>
          </a:bodyPr>
          <a:lstStyle/>
          <a:p>
            <a:pPr marL="12700" algn="ctr">
              <a:lnSpc>
                <a:spcPct val="100000"/>
              </a:lnSpc>
              <a:spcBef>
                <a:spcPts val="95"/>
              </a:spcBef>
            </a:pPr>
            <a:r>
              <a:t>Questions/Answers</a:t>
            </a:r>
            <a:endParaRPr spc="-10"/>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r>
              <a:rPr spc="-25"/>
              <a:t>32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3" name="object 3"/>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4" name="object 4"/>
          <p:cNvPicPr/>
          <p:nvPr/>
        </p:nvPicPr>
        <p:blipFill>
          <a:blip r:embed="rId2" cstate="print"/>
          <a:stretch>
            <a:fillRect/>
          </a:stretch>
        </p:blipFill>
        <p:spPr>
          <a:xfrm>
            <a:off x="432485" y="6167805"/>
            <a:ext cx="2494720" cy="381482"/>
          </a:xfrm>
          <a:prstGeom prst="rect">
            <a:avLst/>
          </a:prstGeom>
        </p:spPr>
      </p:pic>
      <p:sp>
        <p:nvSpPr>
          <p:cNvPr id="5" name="object 5"/>
          <p:cNvSpPr txBox="1"/>
          <p:nvPr/>
        </p:nvSpPr>
        <p:spPr>
          <a:xfrm>
            <a:off x="808522" y="1405533"/>
            <a:ext cx="10044794" cy="4817344"/>
          </a:xfrm>
          <a:prstGeom prst="rect">
            <a:avLst/>
          </a:prstGeom>
        </p:spPr>
        <p:txBody>
          <a:bodyPr vert="horz" wrap="square" lIns="0" tIns="13335" rIns="0" bIns="0" rtlCol="0" anchor="t">
            <a:spAutoFit/>
          </a:bodyPr>
          <a:lstStyle/>
          <a:p>
            <a:pPr marL="355600" marR="526415" indent="-343535">
              <a:spcBef>
                <a:spcPts val="105"/>
              </a:spcBef>
              <a:buClr>
                <a:srgbClr val="112D46"/>
              </a:buClr>
              <a:buFont typeface="Arial"/>
              <a:buChar char="•"/>
              <a:tabLst>
                <a:tab pos="355600" algn="l"/>
              </a:tabLst>
            </a:pPr>
            <a:r>
              <a:rPr lang="en-US" b="1">
                <a:solidFill>
                  <a:srgbClr val="112D46"/>
                </a:solidFill>
                <a:latin typeface="Arial" panose="020B0604020202020204" pitchFamily="34" charset="0"/>
                <a:cs typeface="Arial" panose="020B0604020202020204" pitchFamily="34" charset="0"/>
              </a:rPr>
              <a:t>Oct. 6, 2026, 11 am – 12 noon. Webinar: </a:t>
            </a:r>
            <a:r>
              <a:rPr lang="en-US" b="1">
                <a:solidFill>
                  <a:srgbClr val="112D46"/>
                </a:solidFill>
                <a:latin typeface="Arial" panose="020B0604020202020204" pitchFamily="34" charset="0"/>
                <a:cs typeface="Arial" panose="020B0604020202020204" pitchFamily="34" charset="0"/>
                <a:hlinkClick r:id="rId3"/>
              </a:rPr>
              <a:t>The Rise of AI: Title IX Considerations for Practitioners</a:t>
            </a:r>
            <a:r>
              <a:rPr lang="en-US" b="1">
                <a:solidFill>
                  <a:srgbClr val="112D46"/>
                </a:solidFill>
                <a:latin typeface="Arial" panose="020B0604020202020204"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rPr>
              <a:t> </a:t>
            </a:r>
            <a:r>
              <a:rPr lang="en-US" b="1">
                <a:solidFill>
                  <a:srgbClr val="112D46"/>
                </a:solidFill>
                <a:latin typeface="Arial" panose="020B0604020202020204" pitchFamily="34" charset="0"/>
                <a:cs typeface="Arial" panose="020B0604020202020204" pitchFamily="34" charset="0"/>
              </a:rPr>
              <a:t>.</a:t>
            </a:r>
            <a:r>
              <a:rPr lang="en-US">
                <a:latin typeface="Arial" panose="020B0604020202020204" pitchFamily="34" charset="0"/>
                <a:ea typeface="Calibri"/>
                <a:cs typeface="Arial" panose="020B0604020202020204" pitchFamily="34" charset="0"/>
              </a:rPr>
              <a:t>This presentation will help to frame and plan for the ever-increasing presence of AI in the Title IX and compliance fields.</a:t>
            </a:r>
            <a:endParaRPr lang="en-US">
              <a:latin typeface="Arial" panose="020B0604020202020204" pitchFamily="34" charset="0"/>
              <a:cs typeface="Arial" panose="020B0604020202020204" pitchFamily="34" charset="0"/>
            </a:endParaRPr>
          </a:p>
          <a:p>
            <a:pPr marL="355600" marR="526415" indent="-343535">
              <a:lnSpc>
                <a:spcPct val="100000"/>
              </a:lnSpc>
              <a:spcBef>
                <a:spcPts val="105"/>
              </a:spcBef>
              <a:buClr>
                <a:srgbClr val="112D46"/>
              </a:buClr>
              <a:buFont typeface="Arial"/>
              <a:buChar char="•"/>
              <a:tabLst>
                <a:tab pos="355600" algn="l"/>
              </a:tabLst>
            </a:pPr>
            <a:endParaRPr lang="en-US">
              <a:latin typeface="Arial" panose="020B0604020202020204" pitchFamily="34" charset="0"/>
              <a:ea typeface="Calibri" panose="020F0502020204030204" pitchFamily="34" charset="0"/>
              <a:cs typeface="Arial" panose="020B0604020202020204" pitchFamily="34" charset="0"/>
            </a:endParaRPr>
          </a:p>
          <a:p>
            <a:pPr marL="355600" marR="526415" indent="-343535">
              <a:spcBef>
                <a:spcPts val="105"/>
              </a:spcBef>
              <a:buClr>
                <a:srgbClr val="112D46"/>
              </a:buClr>
              <a:buFont typeface="Arial"/>
              <a:buChar char="•"/>
              <a:tabLst>
                <a:tab pos="355600" algn="l"/>
              </a:tabLst>
            </a:pPr>
            <a:r>
              <a:rPr lang="en-US" b="1">
                <a:solidFill>
                  <a:srgbClr val="112D46"/>
                </a:solidFill>
                <a:latin typeface="Arial" panose="020B0604020202020204" pitchFamily="34" charset="0"/>
                <a:ea typeface="Calibri"/>
                <a:cs typeface="Arial" panose="020B0604020202020204" pitchFamily="34" charset="0"/>
              </a:rPr>
              <a:t>Nov. 10, 2026, 11 am – 12 noon. Webinar: </a:t>
            </a:r>
            <a:r>
              <a:rPr lang="en-US" b="1">
                <a:solidFill>
                  <a:srgbClr val="112D46"/>
                </a:solidFill>
                <a:latin typeface="Arial" panose="020B0604020202020204" pitchFamily="34" charset="0"/>
                <a:ea typeface="Calibri"/>
                <a:cs typeface="Arial" panose="020B0604020202020204" pitchFamily="34" charset="0"/>
                <a:hlinkClick r:id="rId4"/>
              </a:rPr>
              <a:t>Surviving the Pilot of Peer Education</a:t>
            </a:r>
            <a:r>
              <a:rPr lang="en-US" b="1">
                <a:solidFill>
                  <a:srgbClr val="112D46"/>
                </a:solidFill>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The goal of this session is to provide support to potential Peer Educator advisors who are interested in developing their own Peer Educator program but are unsure where to begin. Each state of the program’s journey will be framed through the lens of a TV production timeline.</a:t>
            </a:r>
          </a:p>
          <a:p>
            <a:pPr marL="355600" marR="526415" indent="-343535">
              <a:lnSpc>
                <a:spcPct val="100000"/>
              </a:lnSpc>
              <a:spcBef>
                <a:spcPts val="105"/>
              </a:spcBef>
              <a:buClr>
                <a:srgbClr val="112D46"/>
              </a:buClr>
              <a:buFont typeface="Arial"/>
              <a:buChar char="•"/>
              <a:tabLst>
                <a:tab pos="355600" algn="l"/>
              </a:tabLst>
            </a:pPr>
            <a:endParaRPr lang="en-US">
              <a:latin typeface="Arial" panose="020B0604020202020204" pitchFamily="34" charset="0"/>
              <a:ea typeface="Calibri" panose="020F0502020204030204" pitchFamily="34" charset="0"/>
              <a:cs typeface="Arial" panose="020B0604020202020204" pitchFamily="34" charset="0"/>
            </a:endParaRPr>
          </a:p>
          <a:p>
            <a:pPr marL="355600" marR="526415" indent="-343535">
              <a:spcBef>
                <a:spcPts val="105"/>
              </a:spcBef>
              <a:buClr>
                <a:srgbClr val="112D46"/>
              </a:buClr>
              <a:buFont typeface="Arial"/>
              <a:buChar char="•"/>
              <a:tabLst>
                <a:tab pos="355600" algn="l"/>
              </a:tabLst>
            </a:pPr>
            <a:r>
              <a:rPr lang="en-US" b="1">
                <a:solidFill>
                  <a:srgbClr val="112D46"/>
                </a:solidFill>
                <a:latin typeface="Arial" panose="020B0604020202020204" pitchFamily="34" charset="0"/>
                <a:ea typeface="Calibri"/>
                <a:cs typeface="Arial" panose="020B0604020202020204" pitchFamily="34" charset="0"/>
              </a:rPr>
              <a:t>Jan. 26, 2027, 11 am – 12 noon. Webinar: </a:t>
            </a:r>
            <a:r>
              <a:rPr lang="en-US" b="1">
                <a:solidFill>
                  <a:srgbClr val="112D46"/>
                </a:solidFill>
                <a:latin typeface="Arial" panose="020B0604020202020204" pitchFamily="34" charset="0"/>
                <a:ea typeface="Calibri"/>
                <a:cs typeface="Arial" panose="020B0604020202020204" pitchFamily="34" charset="0"/>
                <a:hlinkClick r:id="rId5"/>
              </a:rPr>
              <a:t>PA Dress for Success</a:t>
            </a:r>
            <a:r>
              <a:rPr lang="en-US" b="1">
                <a:solidFill>
                  <a:srgbClr val="112D46"/>
                </a:solidFill>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This webinar will introduce our IHE partners to Dress for Success, a leading organization dedicated to advancing women--and, in some cases, men--in the workplace. Attendees will meet their local representatives, learn about the services available, explore how to connect students and colleagues with those services, and discover opportunities to volunteer and support the mission.</a:t>
            </a:r>
          </a:p>
          <a:p>
            <a:pPr marL="355600" marR="526415" indent="-343535">
              <a:spcBef>
                <a:spcPts val="105"/>
              </a:spcBef>
              <a:buClr>
                <a:srgbClr val="112D46"/>
              </a:buClr>
              <a:buFont typeface="Arial"/>
              <a:buChar char="•"/>
              <a:tabLst>
                <a:tab pos="355600" algn="l"/>
              </a:tabLst>
            </a:pPr>
            <a:endParaRPr lang="en-US" sz="2000" b="1">
              <a:solidFill>
                <a:srgbClr val="112D46"/>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r>
              <a:rPr spc="-25"/>
              <a:t>37</a:t>
            </a:r>
          </a:p>
        </p:txBody>
      </p:sp>
      <p:sp>
        <p:nvSpPr>
          <p:cNvPr id="7" name="object 7" descr="$PPTXTitle"/>
          <p:cNvSpPr txBox="1">
            <a:spLocks noGrp="1"/>
          </p:cNvSpPr>
          <p:nvPr>
            <p:ph type="title"/>
          </p:nvPr>
        </p:nvSpPr>
        <p:spPr>
          <a:xfrm>
            <a:off x="670585" y="711522"/>
            <a:ext cx="10302215" cy="627736"/>
          </a:xfrm>
          <a:prstGeom prst="rect">
            <a:avLst/>
          </a:prstGeom>
        </p:spPr>
        <p:txBody>
          <a:bodyPr vert="horz" wrap="square" lIns="0" tIns="12065" rIns="0" bIns="0" rtlCol="0">
            <a:spAutoFit/>
          </a:bodyPr>
          <a:lstStyle/>
          <a:p>
            <a:pPr marL="12700">
              <a:lnSpc>
                <a:spcPct val="100000"/>
              </a:lnSpc>
              <a:spcBef>
                <a:spcPts val="95"/>
              </a:spcBef>
            </a:pPr>
            <a:r>
              <a:t>Upcoming</a:t>
            </a:r>
            <a:r>
              <a:rPr spc="-95"/>
              <a:t> </a:t>
            </a:r>
            <a:r>
              <a:rPr lang="en-US" spc="-95"/>
              <a:t>EmpowerU </a:t>
            </a:r>
            <a:r>
              <a:t>Related</a:t>
            </a:r>
            <a:r>
              <a:rPr spc="-90"/>
              <a:t> </a:t>
            </a:r>
            <a:r>
              <a:rPr spc="-10"/>
              <a:t>Events: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3" name="object 3"/>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4" name="object 4"/>
          <p:cNvPicPr/>
          <p:nvPr/>
        </p:nvPicPr>
        <p:blipFill>
          <a:blip r:embed="rId2" cstate="print"/>
          <a:stretch>
            <a:fillRect/>
          </a:stretch>
        </p:blipFill>
        <p:spPr>
          <a:xfrm>
            <a:off x="432485" y="6167805"/>
            <a:ext cx="2494720" cy="381482"/>
          </a:xfrm>
          <a:prstGeom prst="rect">
            <a:avLst/>
          </a:prstGeom>
        </p:spPr>
      </p:pic>
      <p:sp>
        <p:nvSpPr>
          <p:cNvPr id="5" name="object 5"/>
          <p:cNvSpPr txBox="1">
            <a:spLocks noGrp="1"/>
          </p:cNvSpPr>
          <p:nvPr>
            <p:ph type="body" idx="1"/>
          </p:nvPr>
        </p:nvSpPr>
        <p:spPr>
          <a:xfrm>
            <a:off x="1414913" y="1468033"/>
            <a:ext cx="10055501" cy="4068421"/>
          </a:xfrm>
          <a:prstGeom prst="rect">
            <a:avLst/>
          </a:prstGeom>
        </p:spPr>
        <p:txBody>
          <a:bodyPr vert="horz" wrap="square" lIns="0" tIns="13335" rIns="0" bIns="0" rtlCol="0">
            <a:spAutoFit/>
          </a:bodyPr>
          <a:lstStyle/>
          <a:p>
            <a:pPr marL="12700" marR="617220" indent="-635">
              <a:lnSpc>
                <a:spcPct val="100000"/>
              </a:lnSpc>
              <a:spcBef>
                <a:spcPts val="105"/>
              </a:spcBef>
            </a:pPr>
            <a:r>
              <a:rPr lang="en-US" sz="1950" u="none">
                <a:solidFill>
                  <a:schemeClr val="tx1"/>
                </a:solidFill>
                <a:latin typeface="Arial"/>
                <a:cs typeface="Arial"/>
                <a:hlinkClick r:id="rId3"/>
              </a:rPr>
              <a:t>Vonda Ramp</a:t>
            </a:r>
            <a:r>
              <a:rPr lang="en-US" sz="1950" u="none">
                <a:solidFill>
                  <a:schemeClr val="tx1"/>
                </a:solidFill>
                <a:latin typeface="Arial"/>
                <a:cs typeface="Arial"/>
              </a:rPr>
              <a:t>, M.S., R.D. </a:t>
            </a:r>
          </a:p>
          <a:p>
            <a:pPr marL="12700" marR="617220" indent="-635">
              <a:lnSpc>
                <a:spcPct val="100000"/>
              </a:lnSpc>
              <a:spcBef>
                <a:spcPts val="105"/>
              </a:spcBef>
            </a:pPr>
            <a:r>
              <a:rPr lang="en-US" sz="1950" u="none">
                <a:solidFill>
                  <a:schemeClr val="tx1"/>
                </a:solidFill>
                <a:latin typeface="Arial"/>
                <a:cs typeface="Arial"/>
              </a:rPr>
              <a:t>State Director, Child Nutrition Program </a:t>
            </a:r>
          </a:p>
          <a:p>
            <a:pPr marL="12700" marR="617220" indent="-635">
              <a:lnSpc>
                <a:spcPct val="100000"/>
              </a:lnSpc>
              <a:spcBef>
                <a:spcPts val="105"/>
              </a:spcBef>
            </a:pPr>
            <a:r>
              <a:rPr lang="en-US" sz="1950" u="none">
                <a:solidFill>
                  <a:schemeClr val="tx1"/>
                </a:solidFill>
                <a:latin typeface="Arial"/>
                <a:cs typeface="Arial"/>
              </a:rPr>
              <a:t>PA Department of Education, </a:t>
            </a:r>
            <a:r>
              <a:rPr lang="en-US" sz="1950" u="none">
                <a:solidFill>
                  <a:srgbClr val="3366FF"/>
                </a:solidFill>
                <a:latin typeface="Arial"/>
                <a:cs typeface="Arial"/>
                <a:hlinkClick r:id="rId3">
                  <a:extLst>
                    <a:ext uri="{A12FA001-AC4F-418D-AE19-62706E023703}">
                      <ahyp:hlinkClr xmlns:ahyp="http://schemas.microsoft.com/office/drawing/2018/hyperlinkcolor" val="tx"/>
                    </a:ext>
                  </a:extLst>
                </a:hlinkClick>
              </a:rPr>
              <a:t>vramp@pa.gov</a:t>
            </a:r>
            <a:endParaRPr lang="en-US" sz="1950" u="none">
              <a:solidFill>
                <a:srgbClr val="3366FF"/>
              </a:solidFill>
              <a:latin typeface="Arial"/>
              <a:cs typeface="Arial"/>
            </a:endParaRPr>
          </a:p>
          <a:p>
            <a:pPr marL="12700" marR="617220" indent="-635">
              <a:lnSpc>
                <a:spcPct val="100000"/>
              </a:lnSpc>
              <a:spcBef>
                <a:spcPts val="105"/>
              </a:spcBef>
            </a:pPr>
            <a:endParaRPr lang="en-US" sz="1950" u="none">
              <a:solidFill>
                <a:schemeClr val="tx1"/>
              </a:solidFill>
              <a:latin typeface="Arial"/>
              <a:cs typeface="Arial"/>
            </a:endParaRPr>
          </a:p>
          <a:p>
            <a:pPr marL="12700" marR="617220" indent="-635">
              <a:lnSpc>
                <a:spcPct val="100000"/>
              </a:lnSpc>
              <a:spcBef>
                <a:spcPts val="105"/>
              </a:spcBef>
            </a:pPr>
            <a:r>
              <a:rPr lang="en-US" sz="1950" u="none">
                <a:solidFill>
                  <a:schemeClr val="tx1"/>
                </a:solidFill>
                <a:latin typeface="Arial"/>
                <a:cs typeface="Arial"/>
                <a:hlinkClick r:id="rId4"/>
              </a:rPr>
              <a:t>Camille Traczek</a:t>
            </a:r>
            <a:r>
              <a:rPr lang="en-US" sz="1950" u="none">
                <a:solidFill>
                  <a:schemeClr val="tx1"/>
                </a:solidFill>
                <a:latin typeface="Arial"/>
                <a:cs typeface="Arial"/>
              </a:rPr>
              <a:t>, Deputy Director, Office of Policy </a:t>
            </a:r>
          </a:p>
          <a:p>
            <a:pPr marL="12700" marR="617220" indent="-635">
              <a:lnSpc>
                <a:spcPct val="100000"/>
              </a:lnSpc>
              <a:spcBef>
                <a:spcPts val="105"/>
              </a:spcBef>
            </a:pPr>
            <a:r>
              <a:rPr lang="en-US" sz="1950" u="none">
                <a:solidFill>
                  <a:schemeClr val="tx1"/>
                </a:solidFill>
                <a:latin typeface="Arial"/>
                <a:cs typeface="Arial"/>
              </a:rPr>
              <a:t>PA Department of Education, </a:t>
            </a:r>
            <a:r>
              <a:rPr lang="en-US" sz="1950" u="none">
                <a:solidFill>
                  <a:srgbClr val="3366FF"/>
                </a:solidFill>
                <a:latin typeface="Arial"/>
                <a:cs typeface="Arial"/>
                <a:hlinkClick r:id="rId4">
                  <a:extLst>
                    <a:ext uri="{A12FA001-AC4F-418D-AE19-62706E023703}">
                      <ahyp:hlinkClr xmlns:ahyp="http://schemas.microsoft.com/office/drawing/2018/hyperlinkcolor" val="tx"/>
                    </a:ext>
                  </a:extLst>
                </a:hlinkClick>
              </a:rPr>
              <a:t>ctraczek@pa.gov</a:t>
            </a:r>
            <a:endParaRPr lang="en-US" sz="1950" u="none">
              <a:solidFill>
                <a:srgbClr val="3366FF"/>
              </a:solidFill>
              <a:latin typeface="Arial"/>
              <a:cs typeface="Arial"/>
            </a:endParaRPr>
          </a:p>
          <a:p>
            <a:pPr marL="12700" marR="617220" indent="-635">
              <a:lnSpc>
                <a:spcPct val="100000"/>
              </a:lnSpc>
              <a:spcBef>
                <a:spcPts val="105"/>
              </a:spcBef>
            </a:pPr>
            <a:endParaRPr lang="en-US" sz="1950" u="none">
              <a:solidFill>
                <a:schemeClr val="tx1"/>
              </a:solidFill>
              <a:latin typeface="Arial"/>
              <a:cs typeface="Arial"/>
            </a:endParaRPr>
          </a:p>
          <a:p>
            <a:pPr marL="12700" marR="617220" indent="-635">
              <a:lnSpc>
                <a:spcPct val="100000"/>
              </a:lnSpc>
              <a:spcBef>
                <a:spcPts val="105"/>
              </a:spcBef>
            </a:pPr>
            <a:r>
              <a:rPr lang="en-US" sz="1950" u="none">
                <a:solidFill>
                  <a:schemeClr val="tx1"/>
                </a:solidFill>
                <a:latin typeface="Arial"/>
                <a:cs typeface="Arial"/>
                <a:hlinkClick r:id="rId5"/>
              </a:rPr>
              <a:t>Katie Kerr</a:t>
            </a:r>
            <a:r>
              <a:rPr lang="en-US" sz="1950" u="none">
                <a:solidFill>
                  <a:schemeClr val="tx1"/>
                </a:solidFill>
                <a:latin typeface="Arial"/>
                <a:cs typeface="Arial"/>
              </a:rPr>
              <a:t> </a:t>
            </a:r>
          </a:p>
          <a:p>
            <a:pPr marL="12700" marR="617220" indent="-635">
              <a:lnSpc>
                <a:spcPct val="100000"/>
              </a:lnSpc>
              <a:spcBef>
                <a:spcPts val="105"/>
              </a:spcBef>
            </a:pPr>
            <a:r>
              <a:rPr lang="en-US" sz="1950" u="none">
                <a:solidFill>
                  <a:schemeClr val="tx1"/>
                </a:solidFill>
                <a:latin typeface="Arial"/>
                <a:cs typeface="Arial"/>
              </a:rPr>
              <a:t>Central PA Food Bank, </a:t>
            </a:r>
            <a:r>
              <a:rPr lang="en-US" sz="1950" u="none">
                <a:solidFill>
                  <a:srgbClr val="3366FF"/>
                </a:solidFill>
                <a:latin typeface="Arial"/>
                <a:cs typeface="Arial"/>
                <a:hlinkClick r:id="rId5">
                  <a:extLst>
                    <a:ext uri="{A12FA001-AC4F-418D-AE19-62706E023703}">
                      <ahyp:hlinkClr xmlns:ahyp="http://schemas.microsoft.com/office/drawing/2018/hyperlinkcolor" val="tx"/>
                    </a:ext>
                  </a:extLst>
                </a:hlinkClick>
              </a:rPr>
              <a:t>kkerr@centralpafoodbank.org</a:t>
            </a:r>
            <a:endParaRPr lang="en-US" sz="1950" u="none">
              <a:solidFill>
                <a:srgbClr val="3366FF"/>
              </a:solidFill>
              <a:latin typeface="Arial"/>
              <a:cs typeface="Arial"/>
            </a:endParaRPr>
          </a:p>
          <a:p>
            <a:pPr marL="12700" marR="617220" indent="-635">
              <a:lnSpc>
                <a:spcPct val="100000"/>
              </a:lnSpc>
              <a:spcBef>
                <a:spcPts val="105"/>
              </a:spcBef>
            </a:pPr>
            <a:endParaRPr lang="en-US" sz="1950" u="none">
              <a:solidFill>
                <a:schemeClr val="tx1"/>
              </a:solidFill>
              <a:latin typeface="Arial"/>
              <a:cs typeface="Arial"/>
            </a:endParaRPr>
          </a:p>
          <a:p>
            <a:pPr marL="12700" marR="617220" indent="-635">
              <a:lnSpc>
                <a:spcPct val="100000"/>
              </a:lnSpc>
              <a:spcBef>
                <a:spcPts val="105"/>
              </a:spcBef>
            </a:pPr>
            <a:r>
              <a:rPr lang="en-US" sz="1950" u="none">
                <a:solidFill>
                  <a:schemeClr val="tx1"/>
                </a:solidFill>
                <a:latin typeface="Arial"/>
                <a:cs typeface="Arial"/>
                <a:hlinkClick r:id="rId6"/>
              </a:rPr>
              <a:t>Mim Seidel</a:t>
            </a:r>
            <a:r>
              <a:rPr lang="en-US" sz="1950" u="none">
                <a:solidFill>
                  <a:schemeClr val="tx1"/>
                </a:solidFill>
                <a:latin typeface="Arial"/>
                <a:cs typeface="Arial"/>
              </a:rPr>
              <a:t>, MS, RDN</a:t>
            </a:r>
          </a:p>
          <a:p>
            <a:pPr marL="12700" marR="617220" indent="-635">
              <a:lnSpc>
                <a:spcPct val="100000"/>
              </a:lnSpc>
              <a:spcBef>
                <a:spcPts val="105"/>
              </a:spcBef>
            </a:pPr>
            <a:r>
              <a:rPr lang="en-US" sz="1950" u="none">
                <a:solidFill>
                  <a:schemeClr val="tx1"/>
                </a:solidFill>
                <a:latin typeface="Arial"/>
                <a:cs typeface="Arial"/>
              </a:rPr>
              <a:t>Mim Seidel Consulting LLC, </a:t>
            </a:r>
            <a:r>
              <a:rPr lang="en-US" sz="1950" u="none">
                <a:solidFill>
                  <a:srgbClr val="3366FF"/>
                </a:solidFill>
                <a:latin typeface="Arial"/>
                <a:cs typeface="Arial"/>
                <a:hlinkClick r:id="rId6">
                  <a:extLst>
                    <a:ext uri="{A12FA001-AC4F-418D-AE19-62706E023703}">
                      <ahyp:hlinkClr xmlns:ahyp="http://schemas.microsoft.com/office/drawing/2018/hyperlinkcolor" val="tx"/>
                    </a:ext>
                  </a:extLst>
                </a:hlinkClick>
              </a:rPr>
              <a:t>seidelmim@gmail.com</a:t>
            </a:r>
            <a:endParaRPr lang="en-US" sz="1950" u="none">
              <a:solidFill>
                <a:srgbClr val="3366FF"/>
              </a:solidFill>
              <a:latin typeface="Arial"/>
              <a:cs typeface="Arial"/>
            </a:endParaRPr>
          </a:p>
          <a:p>
            <a:pPr marL="12700" marR="617220" indent="-635">
              <a:lnSpc>
                <a:spcPct val="100000"/>
              </a:lnSpc>
              <a:spcBef>
                <a:spcPts val="105"/>
              </a:spcBef>
            </a:pPr>
            <a:endParaRPr sz="1950" u="none">
              <a:solidFill>
                <a:schemeClr val="tx1"/>
              </a:solidFill>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r>
              <a:rPr spc="-25"/>
              <a:t>38</a:t>
            </a:r>
          </a:p>
        </p:txBody>
      </p:sp>
      <p:sp>
        <p:nvSpPr>
          <p:cNvPr id="7" name="object 7" descr="$PPTXTitle"/>
          <p:cNvSpPr txBox="1">
            <a:spLocks noGrp="1"/>
          </p:cNvSpPr>
          <p:nvPr>
            <p:ph type="title"/>
          </p:nvPr>
        </p:nvSpPr>
        <p:spPr>
          <a:xfrm>
            <a:off x="670585" y="711522"/>
            <a:ext cx="10612755" cy="627736"/>
          </a:xfrm>
          <a:prstGeom prst="rect">
            <a:avLst/>
          </a:prstGeom>
        </p:spPr>
        <p:txBody>
          <a:bodyPr vert="horz" wrap="square" lIns="0" tIns="12065" rIns="0" bIns="0" rtlCol="0">
            <a:spAutoFit/>
          </a:bodyPr>
          <a:lstStyle/>
          <a:p>
            <a:pPr marL="12700">
              <a:lnSpc>
                <a:spcPct val="100000"/>
              </a:lnSpc>
              <a:spcBef>
                <a:spcPts val="95"/>
              </a:spcBef>
            </a:pPr>
            <a:r>
              <a:t>Contacts</a:t>
            </a:r>
            <a:r>
              <a:rPr spc="-110"/>
              <a:t> </a:t>
            </a:r>
            <a:r>
              <a:t>&amp;</a:t>
            </a:r>
            <a:r>
              <a:rPr spc="-140"/>
              <a:t> </a:t>
            </a:r>
            <a:r>
              <a:rPr lang="en-US" spc="-140"/>
              <a:t>Post-Webinar </a:t>
            </a:r>
            <a:r>
              <a:t>Resources</a:t>
            </a:r>
            <a:r>
              <a:rPr spc="-105"/>
              <a:t> </a:t>
            </a:r>
            <a:r>
              <a:rPr lang="en-US"/>
              <a:t>9/22</a:t>
            </a:r>
            <a:r>
              <a:t>/26</a:t>
            </a:r>
            <a:endParaRPr spc="-1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9DA1CA8-F3C3-3BE8-3782-432C929F564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D8A5616-1884-494D-4D12-814DCB3ADE77}"/>
              </a:ext>
            </a:extLst>
          </p:cNvPr>
          <p:cNvSpPr/>
          <p:nvPr/>
        </p:nvSpPr>
        <p:spPr>
          <a:xfrm>
            <a:off x="0" y="0"/>
            <a:ext cx="12192000" cy="6800850"/>
          </a:xfrm>
          <a:custGeom>
            <a:avLst/>
            <a:gdLst/>
            <a:ahLst/>
            <a:cxnLst/>
            <a:rect l="l" t="t" r="r" b="b"/>
            <a:pathLst>
              <a:path w="12192000" h="6800850">
                <a:moveTo>
                  <a:pt x="0" y="6800850"/>
                </a:moveTo>
                <a:lnTo>
                  <a:pt x="12192000" y="6800850"/>
                </a:lnTo>
                <a:lnTo>
                  <a:pt x="12192000" y="0"/>
                </a:lnTo>
                <a:lnTo>
                  <a:pt x="0" y="0"/>
                </a:lnTo>
                <a:lnTo>
                  <a:pt x="0" y="6800850"/>
                </a:lnTo>
                <a:close/>
              </a:path>
            </a:pathLst>
          </a:custGeom>
          <a:solidFill>
            <a:srgbClr val="F8F4F1"/>
          </a:solidFill>
        </p:spPr>
        <p:txBody>
          <a:bodyPr wrap="square" lIns="0" tIns="0" rIns="0" bIns="0" rtlCol="0"/>
          <a:lstStyle/>
          <a:p>
            <a:endParaRPr/>
          </a:p>
        </p:txBody>
      </p:sp>
      <p:sp>
        <p:nvSpPr>
          <p:cNvPr id="3" name="object 3">
            <a:extLst>
              <a:ext uri="{FF2B5EF4-FFF2-40B4-BE49-F238E27FC236}">
                <a16:creationId xmlns:a16="http://schemas.microsoft.com/office/drawing/2014/main" id="{305F739A-BE6B-A174-7502-B515014324BB}"/>
              </a:ext>
            </a:extLst>
          </p:cNvPr>
          <p:cNvSpPr/>
          <p:nvPr/>
        </p:nvSpPr>
        <p:spPr>
          <a:xfrm>
            <a:off x="0" y="6800850"/>
            <a:ext cx="12192000" cy="57150"/>
          </a:xfrm>
          <a:custGeom>
            <a:avLst/>
            <a:gdLst/>
            <a:ahLst/>
            <a:cxnLst/>
            <a:rect l="l" t="t" r="r" b="b"/>
            <a:pathLst>
              <a:path w="12192000" h="57150">
                <a:moveTo>
                  <a:pt x="12192000" y="0"/>
                </a:moveTo>
                <a:lnTo>
                  <a:pt x="0" y="0"/>
                </a:lnTo>
                <a:lnTo>
                  <a:pt x="0" y="57150"/>
                </a:lnTo>
                <a:lnTo>
                  <a:pt x="12192000" y="57150"/>
                </a:lnTo>
                <a:lnTo>
                  <a:pt x="12192000" y="0"/>
                </a:lnTo>
                <a:close/>
              </a:path>
            </a:pathLst>
          </a:custGeom>
          <a:solidFill>
            <a:srgbClr val="112D46"/>
          </a:solidFill>
        </p:spPr>
        <p:txBody>
          <a:bodyPr wrap="square" lIns="0" tIns="0" rIns="0" bIns="0" rtlCol="0"/>
          <a:lstStyle/>
          <a:p>
            <a:endParaRPr/>
          </a:p>
        </p:txBody>
      </p:sp>
      <p:pic>
        <p:nvPicPr>
          <p:cNvPr id="4" name="object 4">
            <a:extLst>
              <a:ext uri="{FF2B5EF4-FFF2-40B4-BE49-F238E27FC236}">
                <a16:creationId xmlns:a16="http://schemas.microsoft.com/office/drawing/2014/main" id="{593C7E81-53C4-BA2A-FE75-985C1CE6C5CA}"/>
              </a:ext>
            </a:extLst>
          </p:cNvPr>
          <p:cNvPicPr/>
          <p:nvPr/>
        </p:nvPicPr>
        <p:blipFill>
          <a:blip r:embed="rId2" cstate="print"/>
          <a:stretch>
            <a:fillRect/>
          </a:stretch>
        </p:blipFill>
        <p:spPr>
          <a:xfrm>
            <a:off x="432485" y="6167805"/>
            <a:ext cx="2494720" cy="381482"/>
          </a:xfrm>
          <a:prstGeom prst="rect">
            <a:avLst/>
          </a:prstGeom>
        </p:spPr>
      </p:pic>
      <p:sp>
        <p:nvSpPr>
          <p:cNvPr id="8" name="object 8">
            <a:extLst>
              <a:ext uri="{FF2B5EF4-FFF2-40B4-BE49-F238E27FC236}">
                <a16:creationId xmlns:a16="http://schemas.microsoft.com/office/drawing/2014/main" id="{F20FC71F-FB82-A4BD-A6DB-2F0E98FCE45F}"/>
              </a:ext>
            </a:extLst>
          </p:cNvPr>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r>
              <a:rPr spc="-25"/>
              <a:t>38</a:t>
            </a:r>
          </a:p>
        </p:txBody>
      </p:sp>
      <p:sp>
        <p:nvSpPr>
          <p:cNvPr id="7" name="object 7" descr="$PPTXTitle">
            <a:extLst>
              <a:ext uri="{FF2B5EF4-FFF2-40B4-BE49-F238E27FC236}">
                <a16:creationId xmlns:a16="http://schemas.microsoft.com/office/drawing/2014/main" id="{869092F0-6F89-C88B-4598-7E5F24FC6E1A}"/>
              </a:ext>
            </a:extLst>
          </p:cNvPr>
          <p:cNvSpPr txBox="1">
            <a:spLocks noGrp="1"/>
          </p:cNvSpPr>
          <p:nvPr>
            <p:ph type="title"/>
          </p:nvPr>
        </p:nvSpPr>
        <p:spPr>
          <a:xfrm>
            <a:off x="670585" y="711522"/>
            <a:ext cx="10612755" cy="381515"/>
          </a:xfrm>
          <a:prstGeom prst="rect">
            <a:avLst/>
          </a:prstGeom>
        </p:spPr>
        <p:txBody>
          <a:bodyPr vert="horz" wrap="square" lIns="0" tIns="12065" rIns="0" bIns="0" rtlCol="0">
            <a:spAutoFit/>
          </a:bodyPr>
          <a:lstStyle/>
          <a:p>
            <a:pPr marL="12700" algn="ctr">
              <a:lnSpc>
                <a:spcPct val="100000"/>
              </a:lnSpc>
              <a:spcBef>
                <a:spcPts val="95"/>
              </a:spcBef>
            </a:pPr>
            <a:r>
              <a:rPr lang="en-US" sz="2400" spc="-140"/>
              <a:t>Post-Webinar </a:t>
            </a:r>
            <a:r>
              <a:rPr sz="2400"/>
              <a:t>Resources</a:t>
            </a:r>
            <a:r>
              <a:rPr sz="2400" spc="-105"/>
              <a:t> </a:t>
            </a:r>
            <a:r>
              <a:rPr lang="en-US" sz="2400" spc="-105"/>
              <a:t>PA Food Policy Council</a:t>
            </a:r>
            <a:endParaRPr sz="2400" spc="-10"/>
          </a:p>
        </p:txBody>
      </p:sp>
      <p:graphicFrame>
        <p:nvGraphicFramePr>
          <p:cNvPr id="6" name="Table 5">
            <a:extLst>
              <a:ext uri="{FF2B5EF4-FFF2-40B4-BE49-F238E27FC236}">
                <a16:creationId xmlns:a16="http://schemas.microsoft.com/office/drawing/2014/main" id="{3390A0CB-3C76-C37D-7011-A7AD09C542E3}"/>
              </a:ext>
            </a:extLst>
          </p:cNvPr>
          <p:cNvGraphicFramePr>
            <a:graphicFrameLocks noGrp="1"/>
          </p:cNvGraphicFramePr>
          <p:nvPr>
            <p:extLst>
              <p:ext uri="{D42A27DB-BD31-4B8C-83A1-F6EECF244321}">
                <p14:modId xmlns:p14="http://schemas.microsoft.com/office/powerpoint/2010/main" val="242702580"/>
              </p:ext>
            </p:extLst>
          </p:nvPr>
        </p:nvGraphicFramePr>
        <p:xfrm>
          <a:off x="1722664" y="1263512"/>
          <a:ext cx="7835907" cy="4472809"/>
        </p:xfrm>
        <a:graphic>
          <a:graphicData uri="http://schemas.openxmlformats.org/drawingml/2006/table">
            <a:tbl>
              <a:tblPr>
                <a:tableStyleId>{5C22544A-7EE6-4342-B048-85BDC9FD1C3A}</a:tableStyleId>
              </a:tblPr>
              <a:tblGrid>
                <a:gridCol w="3338931">
                  <a:extLst>
                    <a:ext uri="{9D8B030D-6E8A-4147-A177-3AD203B41FA5}">
                      <a16:colId xmlns:a16="http://schemas.microsoft.com/office/drawing/2014/main" val="3413956871"/>
                    </a:ext>
                  </a:extLst>
                </a:gridCol>
                <a:gridCol w="1296187">
                  <a:extLst>
                    <a:ext uri="{9D8B030D-6E8A-4147-A177-3AD203B41FA5}">
                      <a16:colId xmlns:a16="http://schemas.microsoft.com/office/drawing/2014/main" val="1704753675"/>
                    </a:ext>
                  </a:extLst>
                </a:gridCol>
                <a:gridCol w="3200789">
                  <a:extLst>
                    <a:ext uri="{9D8B030D-6E8A-4147-A177-3AD203B41FA5}">
                      <a16:colId xmlns:a16="http://schemas.microsoft.com/office/drawing/2014/main" val="3071295605"/>
                    </a:ext>
                  </a:extLst>
                </a:gridCol>
              </a:tblGrid>
              <a:tr h="218360">
                <a:tc>
                  <a:txBody>
                    <a:bodyPr/>
                    <a:lstStyle/>
                    <a:p>
                      <a:pPr algn="l" fontAlgn="b">
                        <a:buNone/>
                      </a:pPr>
                      <a:r>
                        <a:rPr lang="en-US" sz="1300" u="none" strike="noStrike">
                          <a:effectLst/>
                        </a:rPr>
                        <a:t>Affiliation</a:t>
                      </a:r>
                      <a:endParaRPr lang="en-US" sz="1300" b="1"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300" u="none" strike="noStrike">
                          <a:effectLst/>
                        </a:rPr>
                        <a:t>Contact</a:t>
                      </a:r>
                      <a:endParaRPr lang="en-US" sz="1300" b="1"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300" u="none" strike="noStrike">
                          <a:effectLst/>
                        </a:rPr>
                        <a:t>Email</a:t>
                      </a:r>
                      <a:endParaRPr lang="en-US" sz="1300" b="1"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4202282344"/>
                  </a:ext>
                </a:extLst>
              </a:tr>
              <a:tr h="163770">
                <a:tc>
                  <a:txBody>
                    <a:bodyPr/>
                    <a:lstStyle/>
                    <a:p>
                      <a:pPr algn="l" fontAlgn="b">
                        <a:buNone/>
                      </a:pPr>
                      <a:r>
                        <a:rPr lang="en-US" sz="1000" u="none" strike="noStrike">
                          <a:effectLst/>
                        </a:rPr>
                        <a:t>Pennsylvania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Dawn Plummer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sng" strike="noStrike">
                          <a:effectLst/>
                          <a:hlinkClick r:id="rId3"/>
                        </a:rPr>
                        <a:t>dawplummer@pa.gov</a:t>
                      </a:r>
                      <a:endParaRPr lang="en-US" sz="1000" b="0" i="0" u="sng" strike="noStrike">
                        <a:solidFill>
                          <a:srgbClr val="467886"/>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863699704"/>
                  </a:ext>
                </a:extLst>
              </a:tr>
              <a:tr h="163770">
                <a:tc>
                  <a:txBody>
                    <a:bodyPr/>
                    <a:lstStyle/>
                    <a:p>
                      <a:pPr algn="l" fontAlgn="b">
                        <a:buNone/>
                      </a:pPr>
                      <a:r>
                        <a:rPr lang="en-US" sz="1000" u="none" strike="noStrike">
                          <a:effectLst/>
                        </a:rPr>
                        <a:t>Healthy Franklin County</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Noel Purdy</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npurdy@wellspan.org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4228015535"/>
                  </a:ext>
                </a:extLst>
              </a:tr>
              <a:tr h="163770">
                <a:tc>
                  <a:txBody>
                    <a:bodyPr/>
                    <a:lstStyle/>
                    <a:p>
                      <a:pPr algn="l" fontAlgn="b">
                        <a:buNone/>
                      </a:pPr>
                      <a:r>
                        <a:rPr lang="en-US" sz="1000" u="none" strike="noStrike">
                          <a:effectLst/>
                        </a:rPr>
                        <a:t>Healthy Franklin County Food Security Task Force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Jay Eury</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jeury@sccap.org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3600549054"/>
                  </a:ext>
                </a:extLst>
              </a:tr>
              <a:tr h="163770">
                <a:tc>
                  <a:txBody>
                    <a:bodyPr/>
                    <a:lstStyle/>
                    <a:p>
                      <a:pPr algn="l" fontAlgn="b">
                        <a:buNone/>
                      </a:pPr>
                      <a:r>
                        <a:rPr lang="en-US" sz="1000" u="none" strike="noStrike">
                          <a:effectLst/>
                        </a:rPr>
                        <a:t>York County Food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JoeAnne Ward-Cottrell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mwardcottrell@wellspan.org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813367706"/>
                  </a:ext>
                </a:extLst>
              </a:tr>
              <a:tr h="163770">
                <a:tc>
                  <a:txBody>
                    <a:bodyPr/>
                    <a:lstStyle/>
                    <a:p>
                      <a:pPr algn="l" fontAlgn="b">
                        <a:buNone/>
                      </a:pPr>
                      <a:r>
                        <a:rPr lang="en-US" sz="1000" u="none" strike="noStrike">
                          <a:effectLst/>
                        </a:rPr>
                        <a:t>Adams County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Carly Auchey</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cauchey@gettysburg.edu</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2816224337"/>
                  </a:ext>
                </a:extLst>
              </a:tr>
              <a:tr h="163770">
                <a:tc>
                  <a:txBody>
                    <a:bodyPr/>
                    <a:lstStyle/>
                    <a:p>
                      <a:pPr algn="l" fontAlgn="b">
                        <a:buNone/>
                      </a:pPr>
                      <a:r>
                        <a:rPr lang="en-US" sz="1000" u="none" strike="noStrike">
                          <a:effectLst/>
                        </a:rPr>
                        <a:t>Adams County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Matt Moser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mmoser@centralpafoodbank.org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115642896"/>
                  </a:ext>
                </a:extLst>
              </a:tr>
              <a:tr h="163770">
                <a:tc>
                  <a:txBody>
                    <a:bodyPr/>
                    <a:lstStyle/>
                    <a:p>
                      <a:pPr algn="l" fontAlgn="b">
                        <a:buNone/>
                      </a:pPr>
                      <a:r>
                        <a:rPr lang="en-US" sz="1000" u="none" strike="noStrike">
                          <a:effectLst/>
                        </a:rPr>
                        <a:t>Adams County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Kathy Gaskin</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kgaskin@wellspan.org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4155544501"/>
                  </a:ext>
                </a:extLst>
              </a:tr>
              <a:tr h="163770">
                <a:tc>
                  <a:txBody>
                    <a:bodyPr/>
                    <a:lstStyle/>
                    <a:p>
                      <a:pPr algn="l" fontAlgn="b">
                        <a:buNone/>
                      </a:pPr>
                      <a:r>
                        <a:rPr lang="en-US" sz="1000" u="none" strike="noStrike">
                          <a:effectLst/>
                        </a:rPr>
                        <a:t>Cumberland County Food System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Xin Li</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b="0" i="0" u="none" strike="noStrike">
                          <a:solidFill>
                            <a:srgbClr val="000000"/>
                          </a:solidFill>
                          <a:effectLst/>
                          <a:latin typeface="Aptos Narrow" panose="020B0004020202020204" pitchFamily="34" charset="0"/>
                          <a:hlinkClick r:id="rId4"/>
                        </a:rPr>
                        <a:t>xli@ship.edu</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2055529848"/>
                  </a:ext>
                </a:extLst>
              </a:tr>
              <a:tr h="163770">
                <a:tc>
                  <a:txBody>
                    <a:bodyPr/>
                    <a:lstStyle/>
                    <a:p>
                      <a:pPr algn="l" fontAlgn="b">
                        <a:buNone/>
                      </a:pPr>
                      <a:r>
                        <a:rPr lang="en-US" sz="1000" b="0" i="0" u="none" strike="noStrike">
                          <a:solidFill>
                            <a:srgbClr val="000000"/>
                          </a:solidFill>
                          <a:effectLst/>
                          <a:latin typeface="Aptos Narrow" panose="020B0004020202020204" pitchFamily="34" charset="0"/>
                        </a:rPr>
                        <a:t>Dauphin County Food Access Coalition</a:t>
                      </a:r>
                    </a:p>
                  </a:txBody>
                  <a:tcPr marL="7799" marR="7799" marT="7799" marB="0" anchor="b"/>
                </a:tc>
                <a:tc>
                  <a:txBody>
                    <a:bodyPr/>
                    <a:lstStyle/>
                    <a:p>
                      <a:pPr algn="l" fontAlgn="b">
                        <a:buNone/>
                      </a:pPr>
                      <a:r>
                        <a:rPr lang="en-US" sz="1000" b="0" i="0" u="none" strike="noStrike">
                          <a:solidFill>
                            <a:srgbClr val="000000"/>
                          </a:solidFill>
                          <a:effectLst/>
                          <a:latin typeface="Aptos Narrow" panose="020B0004020202020204" pitchFamily="34" charset="0"/>
                        </a:rPr>
                        <a:t>Katie Kerr</a:t>
                      </a:r>
                    </a:p>
                  </a:txBody>
                  <a:tcPr marL="7799" marR="7799" marT="7799" marB="0" anchor="b"/>
                </a:tc>
                <a:tc>
                  <a:txBody>
                    <a:bodyPr/>
                    <a:lstStyle/>
                    <a:p>
                      <a:pPr algn="l" fontAlgn="b">
                        <a:buNone/>
                      </a:pPr>
                      <a:r>
                        <a:rPr lang="en-US" sz="1000" b="0" i="0" u="none" strike="noStrike">
                          <a:solidFill>
                            <a:srgbClr val="000000"/>
                          </a:solidFill>
                          <a:effectLst/>
                          <a:latin typeface="Aptos Narrow" panose="020B0004020202020204" pitchFamily="34" charset="0"/>
                        </a:rPr>
                        <a:t>kkerr@centralpafoodbank.org</a:t>
                      </a:r>
                    </a:p>
                  </a:txBody>
                  <a:tcPr marL="7799" marR="7799" marT="7799" marB="0" anchor="b"/>
                </a:tc>
                <a:extLst>
                  <a:ext uri="{0D108BD9-81ED-4DB2-BD59-A6C34878D82A}">
                    <a16:rowId xmlns:a16="http://schemas.microsoft.com/office/drawing/2014/main" val="4240221846"/>
                  </a:ext>
                </a:extLst>
              </a:tr>
              <a:tr h="163770">
                <a:tc>
                  <a:txBody>
                    <a:bodyPr/>
                    <a:lstStyle/>
                    <a:p>
                      <a:pPr algn="l" fontAlgn="b">
                        <a:buNone/>
                      </a:pPr>
                      <a:r>
                        <a:rPr lang="en-US" sz="1000" u="none" strike="noStrike">
                          <a:effectLst/>
                        </a:rPr>
                        <a:t>Erie Food Policy Advisory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Stephanie Thauer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consciousfoodproject@gmail.com</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159088574"/>
                  </a:ext>
                </a:extLst>
              </a:tr>
              <a:tr h="146142">
                <a:tc>
                  <a:txBody>
                    <a:bodyPr/>
                    <a:lstStyle/>
                    <a:p>
                      <a:pPr algn="l" fontAlgn="b">
                        <a:buNone/>
                      </a:pPr>
                      <a:r>
                        <a:rPr lang="en-US" sz="1000" u="none" strike="noStrike">
                          <a:effectLst/>
                        </a:rPr>
                        <a:t>Lackawanna County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Gretchen Hunt-Greaves</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ghunt@ceopeoplehelpingpeople.org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2126377074"/>
                  </a:ext>
                </a:extLst>
              </a:tr>
              <a:tr h="163770">
                <a:tc>
                  <a:txBody>
                    <a:bodyPr/>
                    <a:lstStyle/>
                    <a:p>
                      <a:pPr algn="l" fontAlgn="b">
                        <a:buNone/>
                      </a:pPr>
                      <a:r>
                        <a:rPr lang="en-US" sz="1000" u="none" strike="noStrike">
                          <a:effectLst/>
                        </a:rPr>
                        <a:t>Lehigh Valley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Todd Nemura</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todd@bluezones.com</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626391097"/>
                  </a:ext>
                </a:extLst>
              </a:tr>
              <a:tr h="163770">
                <a:tc>
                  <a:txBody>
                    <a:bodyPr/>
                    <a:lstStyle/>
                    <a:p>
                      <a:pPr algn="l" fontAlgn="b">
                        <a:buNone/>
                      </a:pPr>
                      <a:r>
                        <a:rPr lang="en-US" sz="1000" b="0" i="0" u="none" strike="noStrike">
                          <a:solidFill>
                            <a:srgbClr val="000000"/>
                          </a:solidFill>
                          <a:effectLst/>
                          <a:latin typeface="Aptos Narrow" panose="020B0004020202020204" pitchFamily="34" charset="0"/>
                        </a:rPr>
                        <a:t>North Central PA Coalition Against Hunger</a:t>
                      </a:r>
                    </a:p>
                  </a:txBody>
                  <a:tcPr marL="7799" marR="7799" marT="7799" marB="0" anchor="b"/>
                </a:tc>
                <a:tc>
                  <a:txBody>
                    <a:bodyPr/>
                    <a:lstStyle/>
                    <a:p>
                      <a:pPr algn="l" fontAlgn="b">
                        <a:buNone/>
                      </a:pPr>
                      <a:r>
                        <a:rPr lang="en-US" sz="1000" b="0" i="0" u="none" strike="noStrike">
                          <a:solidFill>
                            <a:srgbClr val="000000"/>
                          </a:solidFill>
                          <a:effectLst/>
                          <a:latin typeface="Aptos Narrow" panose="020B0004020202020204" pitchFamily="34" charset="0"/>
                        </a:rPr>
                        <a:t>Katie Kerr</a:t>
                      </a:r>
                    </a:p>
                  </a:txBody>
                  <a:tcPr marL="7799" marR="7799" marT="7799" marB="0" anchor="b"/>
                </a:tc>
                <a:tc>
                  <a:txBody>
                    <a:bodyPr/>
                    <a:lstStyle/>
                    <a:p>
                      <a:pPr algn="l" fontAlgn="b">
                        <a:buNone/>
                      </a:pPr>
                      <a:r>
                        <a:rPr lang="en-US" sz="900" b="0" i="0" u="sng" strike="noStrike">
                          <a:solidFill>
                            <a:srgbClr val="467886"/>
                          </a:solidFill>
                          <a:effectLst/>
                          <a:latin typeface="Aptos Narrow" panose="020B0004020202020204" pitchFamily="34" charset="0"/>
                          <a:hlinkClick r:id="rId5"/>
                        </a:rPr>
                        <a:t>kkerr@centralpafoodbank.org</a:t>
                      </a:r>
                      <a:endParaRPr lang="en-US" sz="900" b="0" i="0" u="sng" strike="noStrike">
                        <a:solidFill>
                          <a:srgbClr val="467886"/>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838611948"/>
                  </a:ext>
                </a:extLst>
              </a:tr>
              <a:tr h="163770">
                <a:tc>
                  <a:txBody>
                    <a:bodyPr/>
                    <a:lstStyle/>
                    <a:p>
                      <a:pPr algn="l" fontAlgn="b">
                        <a:buNone/>
                      </a:pPr>
                      <a:r>
                        <a:rPr lang="en-US" sz="1000" u="none" strike="noStrike">
                          <a:effectLst/>
                        </a:rPr>
                        <a:t>Philadelphia Food Policy Advisory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Dimka Braswell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900" u="sng" strike="noStrike">
                          <a:effectLst/>
                          <a:hlinkClick r:id="rId6"/>
                        </a:rPr>
                        <a:t>dimbras@outlook.com</a:t>
                      </a:r>
                      <a:endParaRPr lang="en-US" sz="900" b="0" i="0" u="sng" strike="noStrike">
                        <a:solidFill>
                          <a:srgbClr val="467886"/>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4088324170"/>
                  </a:ext>
                </a:extLst>
              </a:tr>
              <a:tr h="163770">
                <a:tc>
                  <a:txBody>
                    <a:bodyPr/>
                    <a:lstStyle/>
                    <a:p>
                      <a:pPr algn="l" fontAlgn="b">
                        <a:buNone/>
                      </a:pPr>
                      <a:r>
                        <a:rPr lang="en-US" sz="1000" u="none" strike="noStrike">
                          <a:effectLst/>
                        </a:rPr>
                        <a:t>Philadelphia Food Policy Advisory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Ash Richards</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ash.richards@phila.gov</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603272741"/>
                  </a:ext>
                </a:extLst>
              </a:tr>
              <a:tr h="163770">
                <a:tc>
                  <a:txBody>
                    <a:bodyPr/>
                    <a:lstStyle/>
                    <a:p>
                      <a:pPr algn="l" fontAlgn="b">
                        <a:buNone/>
                      </a:pPr>
                      <a:r>
                        <a:rPr lang="en-US" sz="1000" u="none" strike="noStrike">
                          <a:effectLst/>
                        </a:rPr>
                        <a:t>Perry Council Food Access Coalition</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Mallory McClure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info@pcfac.org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812518384"/>
                  </a:ext>
                </a:extLst>
              </a:tr>
              <a:tr h="163770">
                <a:tc>
                  <a:txBody>
                    <a:bodyPr/>
                    <a:lstStyle/>
                    <a:p>
                      <a:pPr algn="l" fontAlgn="b">
                        <a:buNone/>
                      </a:pPr>
                      <a:r>
                        <a:rPr lang="en-US" sz="1000" u="none" strike="noStrike">
                          <a:effectLst/>
                        </a:rPr>
                        <a:t>Pittsburgh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Kellie Wild</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kelliew@pittsburghfoodpolicy.org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3390284029"/>
                  </a:ext>
                </a:extLst>
              </a:tr>
              <a:tr h="163770">
                <a:tc>
                  <a:txBody>
                    <a:bodyPr/>
                    <a:lstStyle/>
                    <a:p>
                      <a:pPr algn="l" fontAlgn="b">
                        <a:buNone/>
                      </a:pPr>
                      <a:r>
                        <a:rPr lang="en-US" sz="1000" u="none" strike="noStrike">
                          <a:effectLst/>
                        </a:rPr>
                        <a:t>Bucks County Foodshed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Renee Cauller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renee.cauller.bcfa@gmail.com</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593398213"/>
                  </a:ext>
                </a:extLst>
              </a:tr>
              <a:tr h="163770">
                <a:tc>
                  <a:txBody>
                    <a:bodyPr/>
                    <a:lstStyle/>
                    <a:p>
                      <a:pPr algn="l" fontAlgn="b">
                        <a:buNone/>
                      </a:pPr>
                      <a:r>
                        <a:rPr lang="en-US" sz="1000" u="none" strike="noStrike">
                          <a:effectLst/>
                        </a:rPr>
                        <a:t>Wayne Communities Food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Jane Bollinger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janebollinger05@gmail.com</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567001697"/>
                  </a:ext>
                </a:extLst>
              </a:tr>
              <a:tr h="163770">
                <a:tc>
                  <a:txBody>
                    <a:bodyPr/>
                    <a:lstStyle/>
                    <a:p>
                      <a:pPr algn="l" fontAlgn="b">
                        <a:buNone/>
                      </a:pPr>
                      <a:r>
                        <a:rPr lang="en-US" sz="1000" u="none" strike="noStrike">
                          <a:effectLst/>
                        </a:rPr>
                        <a:t>Montgomery Food Policy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Sam Applefield</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Samuel.Applefield@montgomerycountypa.gov</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3946112452"/>
                  </a:ext>
                </a:extLst>
              </a:tr>
              <a:tr h="163770">
                <a:tc>
                  <a:txBody>
                    <a:bodyPr/>
                    <a:lstStyle/>
                    <a:p>
                      <a:pPr algn="l" fontAlgn="b">
                        <a:buNone/>
                      </a:pPr>
                      <a:r>
                        <a:rPr lang="en-US" sz="1000" u="none" strike="noStrike">
                          <a:effectLst/>
                        </a:rPr>
                        <a:t>Aliquippa Food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Alexandra Jones</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info@quipgreen.org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764925177"/>
                  </a:ext>
                </a:extLst>
              </a:tr>
              <a:tr h="163770">
                <a:tc>
                  <a:txBody>
                    <a:bodyPr/>
                    <a:lstStyle/>
                    <a:p>
                      <a:pPr algn="l" fontAlgn="b">
                        <a:buNone/>
                      </a:pPr>
                      <a:r>
                        <a:rPr lang="en-US" sz="1000" u="none" strike="noStrike">
                          <a:effectLst/>
                        </a:rPr>
                        <a:t>Pottstown Area Food Collaborative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David Kraybill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 davek@pottstownfoundation.org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2476696587"/>
                  </a:ext>
                </a:extLst>
              </a:tr>
              <a:tr h="163770">
                <a:tc>
                  <a:txBody>
                    <a:bodyPr/>
                    <a:lstStyle/>
                    <a:p>
                      <a:pPr algn="l" fontAlgn="b">
                        <a:buNone/>
                      </a:pPr>
                      <a:r>
                        <a:rPr lang="en-US" sz="1000" u="none" strike="noStrike">
                          <a:effectLst/>
                        </a:rPr>
                        <a:t>Chester County Food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Nick Imbesi</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nimbesi@chestercountyfoodbank.org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220963721"/>
                  </a:ext>
                </a:extLst>
              </a:tr>
              <a:tr h="163770">
                <a:tc>
                  <a:txBody>
                    <a:bodyPr/>
                    <a:lstStyle/>
                    <a:p>
                      <a:pPr algn="l" fontAlgn="b">
                        <a:buNone/>
                      </a:pPr>
                      <a:r>
                        <a:rPr lang="en-US" sz="1000" u="none" strike="noStrike">
                          <a:effectLst/>
                        </a:rPr>
                        <a:t>Susquehanna County Food Council</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Gretchen Hunt</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ghunt@ceopeoplehelpingpeople.org</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376255012"/>
                  </a:ext>
                </a:extLst>
              </a:tr>
              <a:tr h="163770">
                <a:tc>
                  <a:txBody>
                    <a:bodyPr/>
                    <a:lstStyle/>
                    <a:p>
                      <a:pPr algn="l" fontAlgn="b">
                        <a:buNone/>
                      </a:pPr>
                      <a:r>
                        <a:rPr lang="en-US" sz="1000" u="none" strike="noStrike">
                          <a:effectLst/>
                        </a:rPr>
                        <a:t>Crawford County Food Alliance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Stephanie Thauer</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900" u="sng" strike="noStrike">
                          <a:effectLst/>
                          <a:hlinkClick r:id="rId7"/>
                        </a:rPr>
                        <a:t>consciousfoodproject@gmail.com</a:t>
                      </a:r>
                      <a:endParaRPr lang="en-US" sz="900" b="0" i="0" u="sng" strike="noStrike">
                        <a:solidFill>
                          <a:srgbClr val="467886"/>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1017863142"/>
                  </a:ext>
                </a:extLst>
              </a:tr>
              <a:tr h="163770">
                <a:tc>
                  <a:txBody>
                    <a:bodyPr/>
                    <a:lstStyle/>
                    <a:p>
                      <a:pPr algn="l" fontAlgn="b">
                        <a:buNone/>
                      </a:pPr>
                      <a:r>
                        <a:rPr lang="en-US" sz="1000" u="none" strike="noStrike">
                          <a:effectLst/>
                        </a:rPr>
                        <a:t>Washington County Food Policy Council (in formation)</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Sarah Bashore</a:t>
                      </a:r>
                      <a:endParaRPr lang="en-US" sz="1000" b="0" i="0" u="none" strike="noStrike">
                        <a:solidFill>
                          <a:srgbClr val="000000"/>
                        </a:solidFill>
                        <a:effectLst/>
                        <a:latin typeface="Aptos Narrow" panose="020B0004020202020204" pitchFamily="34" charset="0"/>
                      </a:endParaRPr>
                    </a:p>
                  </a:txBody>
                  <a:tcPr marL="7799" marR="7799" marT="7799" marB="0" anchor="b"/>
                </a:tc>
                <a:tc>
                  <a:txBody>
                    <a:bodyPr/>
                    <a:lstStyle/>
                    <a:p>
                      <a:pPr algn="l" fontAlgn="b">
                        <a:buNone/>
                      </a:pPr>
                      <a:r>
                        <a:rPr lang="en-US" sz="1000" u="none" strike="noStrike">
                          <a:effectLst/>
                        </a:rPr>
                        <a:t>meiss@pennwest.edu </a:t>
                      </a:r>
                      <a:endParaRPr lang="en-US" sz="1000" b="0" i="0" u="none" strike="noStrike">
                        <a:solidFill>
                          <a:srgbClr val="000000"/>
                        </a:solidFill>
                        <a:effectLst/>
                        <a:latin typeface="Aptos Narrow" panose="020B0004020202020204" pitchFamily="34" charset="0"/>
                      </a:endParaRPr>
                    </a:p>
                  </a:txBody>
                  <a:tcPr marL="7799" marR="7799" marT="7799" marB="0" anchor="b"/>
                </a:tc>
                <a:extLst>
                  <a:ext uri="{0D108BD9-81ED-4DB2-BD59-A6C34878D82A}">
                    <a16:rowId xmlns:a16="http://schemas.microsoft.com/office/drawing/2014/main" val="4012130336"/>
                  </a:ext>
                </a:extLst>
              </a:tr>
            </a:tbl>
          </a:graphicData>
        </a:graphic>
      </p:graphicFrame>
    </p:spTree>
    <p:extLst>
      <p:ext uri="{BB962C8B-B14F-4D97-AF65-F5344CB8AC3E}">
        <p14:creationId xmlns:p14="http://schemas.microsoft.com/office/powerpoint/2010/main" val="133616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D5FAC-5B09-9ADA-F290-87446813F313}"/>
              </a:ext>
            </a:extLst>
          </p:cNvPr>
          <p:cNvSpPr>
            <a:spLocks noGrp="1"/>
          </p:cNvSpPr>
          <p:nvPr>
            <p:ph type="title"/>
          </p:nvPr>
        </p:nvSpPr>
        <p:spPr>
          <a:xfrm>
            <a:off x="591844" y="702604"/>
            <a:ext cx="7315200" cy="1126511"/>
          </a:xfrm>
        </p:spPr>
        <p:txBody>
          <a:bodyPr/>
          <a:lstStyle/>
          <a:p>
            <a:r>
              <a:rPr lang="en-US">
                <a:latin typeface="+mn-lt"/>
              </a:rPr>
              <a:t>Contact/Mission</a:t>
            </a:r>
          </a:p>
        </p:txBody>
      </p:sp>
      <p:sp>
        <p:nvSpPr>
          <p:cNvPr id="3" name="Sub header">
            <a:extLst>
              <a:ext uri="{FF2B5EF4-FFF2-40B4-BE49-F238E27FC236}">
                <a16:creationId xmlns:a16="http://schemas.microsoft.com/office/drawing/2014/main" id="{4845C90E-63B5-E6A1-10BA-C8633F04FD9C}"/>
              </a:ext>
            </a:extLst>
          </p:cNvPr>
          <p:cNvSpPr txBox="1">
            <a:spLocks/>
          </p:cNvSpPr>
          <p:nvPr/>
        </p:nvSpPr>
        <p:spPr>
          <a:xfrm>
            <a:off x="591844" y="1829115"/>
            <a:ext cx="10838156" cy="1505365"/>
          </a:xfrm>
          <a:prstGeom prst="rect">
            <a:avLst/>
          </a:prstGeom>
        </p:spPr>
        <p:txBody>
          <a:bodyPr lIns="91440" tIns="45720" rIns="91440" bIns="45720" anchor="t"/>
          <a:lstStyle>
            <a:lvl1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1pPr>
            <a:lvl2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2pPr>
            <a:lvl3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3pPr>
            <a:lvl4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4pPr>
            <a:lvl5pPr marL="0" marR="0" indent="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5pPr>
            <a:lvl6pPr marL="0" marR="0" indent="1778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6pPr>
            <a:lvl7pPr marL="0" marR="0" indent="3556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7pPr>
            <a:lvl8pPr marL="0" marR="0" indent="5334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8pPr>
            <a:lvl9pPr marL="0" marR="0" indent="711200" algn="ctr" defTabSz="412750" rtl="0" latinLnBrk="0">
              <a:lnSpc>
                <a:spcPct val="100000"/>
              </a:lnSpc>
              <a:spcBef>
                <a:spcPts val="0"/>
              </a:spcBef>
              <a:spcAft>
                <a:spcPts val="0"/>
              </a:spcAft>
              <a:buClrTx/>
              <a:buSzTx/>
              <a:buFontTx/>
              <a:buNone/>
              <a:tabLst/>
              <a:defRPr sz="2700" b="0" i="0" u="none" strike="noStrike" cap="none" spc="0" baseline="0">
                <a:solidFill>
                  <a:srgbClr val="000000"/>
                </a:solidFill>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altLang="en-US" sz="2000" b="0" i="0" u="none" strike="noStrike" kern="0" cap="none" spc="0" normalizeH="0" baseline="0" noProof="0">
                <a:ln>
                  <a:noFill/>
                </a:ln>
                <a:solidFill>
                  <a:srgbClr val="FFFFFF"/>
                </a:solidFill>
                <a:effectLst/>
                <a:uLnTx/>
                <a:uFillTx/>
                <a:latin typeface="Arial"/>
                <a:ea typeface="Verdana"/>
                <a:cs typeface="Arial"/>
                <a:sym typeface="Helvetica Neue"/>
              </a:rPr>
              <a:t>For more information on PA Empower U please visit PDE’s website at </a:t>
            </a:r>
            <a:r>
              <a:rPr kumimoji="0" lang="en-US" sz="2000" b="0" i="0" u="none" strike="noStrike" kern="0" cap="none" spc="0" normalizeH="0" baseline="0" noProof="0">
                <a:ln>
                  <a:noFill/>
                </a:ln>
                <a:solidFill>
                  <a:srgbClr val="F8F4F2"/>
                </a:solidFill>
                <a:effectLst/>
                <a:uLnTx/>
                <a:uFillTx/>
                <a:latin typeface="Arial"/>
                <a:ea typeface="Verdana"/>
                <a:cs typeface="Arial"/>
                <a:sym typeface="Helvetica Neue"/>
              </a:rPr>
              <a:t>pa.gov/education</a:t>
            </a:r>
            <a:r>
              <a:rPr kumimoji="0" lang="en-US" altLang="en-US" sz="2000" b="0" i="0" u="none" strike="noStrike" kern="0" cap="none" spc="0" normalizeH="0" baseline="0" noProof="0">
                <a:ln>
                  <a:noFill/>
                </a:ln>
                <a:solidFill>
                  <a:srgbClr val="FFFFFF"/>
                </a:solidFill>
                <a:effectLst/>
                <a:uLnTx/>
                <a:uFillTx/>
                <a:latin typeface="Arial"/>
                <a:ea typeface="Verdana"/>
                <a:cs typeface="Arial"/>
                <a:sym typeface="Helvetica Neue"/>
              </a:rPr>
              <a:t>.</a:t>
            </a:r>
            <a:endParaRPr kumimoji="0" lang="en-US" altLang="en-US" sz="2000" b="0" i="0" u="sng" strike="noStrike" kern="0" cap="none" spc="0" normalizeH="0" baseline="0" noProof="0">
              <a:ln>
                <a:noFill/>
              </a:ln>
              <a:solidFill>
                <a:srgbClr val="FFFFFF"/>
              </a:solidFill>
              <a:effectLst/>
              <a:uLnTx/>
              <a:uFillTx/>
              <a:latin typeface="Arial"/>
              <a:ea typeface="Verdana"/>
              <a:cs typeface="Arial"/>
              <a:sym typeface="Helvetica Neue"/>
            </a:endParaRPr>
          </a:p>
        </p:txBody>
      </p:sp>
      <p:sp>
        <p:nvSpPr>
          <p:cNvPr id="4" name="TextBox 3">
            <a:extLst>
              <a:ext uri="{FF2B5EF4-FFF2-40B4-BE49-F238E27FC236}">
                <a16:creationId xmlns:a16="http://schemas.microsoft.com/office/drawing/2014/main" id="{35ADA907-E929-738C-2031-875A2DA89B81}"/>
              </a:ext>
            </a:extLst>
          </p:cNvPr>
          <p:cNvSpPr txBox="1">
            <a:spLocks noGrp="1" noRot="1" noMove="1" noResize="1" noEditPoints="1" noAdjustHandles="1" noChangeArrowheads="1" noChangeShapeType="1"/>
          </p:cNvSpPr>
          <p:nvPr/>
        </p:nvSpPr>
        <p:spPr>
          <a:xfrm>
            <a:off x="696347" y="4235156"/>
            <a:ext cx="10629150" cy="17373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1500" b="0" i="1"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Helvetica Neue"/>
              </a:rPr>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p>
          <a:p>
            <a:pPr marL="0" marR="0" lvl="0" indent="0" algn="ctr" defTabSz="412750" rtl="0" eaLnBrk="1" fontAlgn="auto" latinLnBrk="0" hangingPunct="0">
              <a:lnSpc>
                <a:spcPct val="100000"/>
              </a:lnSpc>
              <a:spcBef>
                <a:spcPts val="0"/>
              </a:spcBef>
              <a:spcAft>
                <a:spcPts val="0"/>
              </a:spcAft>
              <a:buClrTx/>
              <a:buSzTx/>
              <a:buFontTx/>
              <a:buNone/>
              <a:tabLst/>
              <a:defRPr/>
            </a:pPr>
            <a:br>
              <a:rPr kumimoji="0" lang="en-US" sz="1600" b="0" i="1"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Helvetica Neue"/>
              </a:rPr>
            </a:br>
            <a:endParaRPr kumimoji="0" lang="en-US" sz="1600" b="0" i="1"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sym typeface="Helvetica Neue"/>
            </a:endParaRPr>
          </a:p>
        </p:txBody>
      </p:sp>
      <p:pic>
        <p:nvPicPr>
          <p:cNvPr id="5" name="Picture 4">
            <a:extLst>
              <a:ext uri="{FF2B5EF4-FFF2-40B4-BE49-F238E27FC236}">
                <a16:creationId xmlns:a16="http://schemas.microsoft.com/office/drawing/2014/main" id="{57F788E8-0DD4-7BF9-BD7B-E008F4D04F87}"/>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432485" y="6167804"/>
            <a:ext cx="2494722" cy="381487"/>
          </a:xfrm>
          <a:prstGeom prst="rect">
            <a:avLst/>
          </a:prstGeom>
        </p:spPr>
      </p:pic>
    </p:spTree>
    <p:extLst>
      <p:ext uri="{BB962C8B-B14F-4D97-AF65-F5344CB8AC3E}">
        <p14:creationId xmlns:p14="http://schemas.microsoft.com/office/powerpoint/2010/main" val="3980564077"/>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ster Slide">
  <a:themeElements>
    <a:clrScheme name="CoPA Branding">
      <a:dk1>
        <a:srgbClr val="112E47"/>
      </a:dk1>
      <a:lt1>
        <a:srgbClr val="FFFFFF"/>
      </a:lt1>
      <a:dk2>
        <a:srgbClr val="3471B8"/>
      </a:dk2>
      <a:lt2>
        <a:srgbClr val="F8F3F2"/>
      </a:lt2>
      <a:accent1>
        <a:srgbClr val="C0B199"/>
      </a:accent1>
      <a:accent2>
        <a:srgbClr val="8199CD"/>
      </a:accent2>
      <a:accent3>
        <a:srgbClr val="606579"/>
      </a:accent3>
      <a:accent4>
        <a:srgbClr val="D5CAB8"/>
      </a:accent4>
      <a:accent5>
        <a:srgbClr val="EDA121"/>
      </a:accent5>
      <a:accent6>
        <a:srgbClr val="E52027"/>
      </a:accent6>
      <a:hlink>
        <a:srgbClr val="3270B8"/>
      </a:hlink>
      <a:folHlink>
        <a:srgbClr val="606579"/>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a:solidFill>
            <a:schemeClr val="bg1">
              <a:lumMod val="50000"/>
            </a:schemeClr>
          </a:solidFill>
          <a:miter lim="400000"/>
        </a:ln>
      </a:spPr>
      <a:bodyPr lIns="0" tIns="0" rIns="0" bIns="0" rtlCol="0" anchor="ctr"/>
      <a:lstStyle>
        <a:defPPr algn="l">
          <a:defRPr sz="2400" b="0" dirty="0">
            <a:solidFill>
              <a:srgbClr val="FFFFFF"/>
            </a:solidFill>
            <a:latin typeface="Xfinity Brown" panose="02010504010101010104" pitchFamily="2" charset="77"/>
            <a:ea typeface="+mn-ea"/>
            <a:cs typeface="Xfinity Brown" panose="02010504010101010104" pitchFamily="2" charset="77"/>
            <a:sym typeface="Helvetica Neue Medium"/>
          </a:defRPr>
        </a:defPPr>
      </a:lst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noAutofit/>
      </a:bodyPr>
      <a:lstStyle>
        <a:defPPr marL="0" marR="0" indent="0" algn="l" defTabSz="8255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chemeClr val="tx1"/>
            </a:solidFill>
            <a:effectLst/>
            <a:uFillTx/>
            <a:latin typeface="Xfinity Brown" panose="02010504010101010104" pitchFamily="2" charset="77"/>
            <a:cs typeface="Xfinity Brown" panose="02010504010101010104" pitchFamily="2" charset="77"/>
            <a:sym typeface="Helvetica Neue"/>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1" id="{0DBE7CE0-EB99-4348-A9D1-09753E5D5CFE}" vid="{54B8B70A-D76B-064C-9864-42F7DDACB8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Slides>
  <Notes>0</Notes>
  <HiddenSlides>0</HiddenSlide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Master Slide</vt:lpstr>
      <vt:lpstr>2026</vt:lpstr>
      <vt:lpstr>PA EmpowerU Representatives</vt:lpstr>
      <vt:lpstr>PowerPoint Presentation</vt:lpstr>
      <vt:lpstr>Overview</vt:lpstr>
      <vt:lpstr>Questions/Answers</vt:lpstr>
      <vt:lpstr>Upcoming EmpowerU Related Events:</vt:lpstr>
      <vt:lpstr>Contacts &amp; Post-Webinar Resources 9/22/26</vt:lpstr>
      <vt:lpstr>Post-Webinar Resources PA Food Policy Council</vt:lpstr>
      <vt:lpstr>Contact/Mission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 FAFSA GO! Best Practices for FAFSA Awareness &amp; Completion</dc:title>
  <dc:creator>Creedon, TJ</dc:creator>
  <cp:keywords>FAFSA, PA FAFSA GO!</cp:keywords>
  <cp:revision>1</cp:revision>
  <dcterms:created xsi:type="dcterms:W3CDTF">2026-09-17T18:30:52Z</dcterms:created>
  <dcterms:modified xsi:type="dcterms:W3CDTF">2026-09-22T13:50:49Z</dcterms:modified>
  <cp:category>OESE/OPHE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0x0101007E8732BA1DA0FD429E90BF33985FD1A9</vt:lpwstr>
  </property>
  <property fmtid="{D5CDD505-2E9C-101B-9397-08002B2CF9AE}" pid="3" name="Created">
    <vt:filetime>2026-09-03T00:00:00Z</vt:filetime>
  </property>
  <property fmtid="{D5CDD505-2E9C-101B-9397-08002B2CF9AE}" pid="4" name="Creator">
    <vt:lpwstr>Acrobat PDFMaker 26 for PowerPoint</vt:lpwstr>
  </property>
  <property fmtid="{D5CDD505-2E9C-101B-9397-08002B2CF9AE}" pid="5" name="LastSaved">
    <vt:filetime>2026-09-17T00:00:00Z</vt:filetime>
  </property>
  <property fmtid="{D5CDD505-2E9C-101B-9397-08002B2CF9AE}" pid="6" name="Producer">
    <vt:lpwstr>Adobe PDF Library 26.2.109</vt:lpwstr>
  </property>
</Properties>
</file>