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256" r:id="rId5"/>
    <p:sldId id="258" r:id="rId6"/>
    <p:sldId id="285" r:id="rId7"/>
    <p:sldId id="260" r:id="rId8"/>
    <p:sldId id="261" r:id="rId9"/>
    <p:sldId id="268" r:id="rId10"/>
    <p:sldId id="274" r:id="rId11"/>
    <p:sldId id="269" r:id="rId12"/>
    <p:sldId id="270" r:id="rId13"/>
    <p:sldId id="271" r:id="rId14"/>
    <p:sldId id="272" r:id="rId15"/>
    <p:sldId id="273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6" r:id="rId24"/>
    <p:sldId id="287" r:id="rId25"/>
    <p:sldId id="289" r:id="rId26"/>
    <p:sldId id="292" r:id="rId27"/>
    <p:sldId id="283" r:id="rId28"/>
    <p:sldId id="284" r:id="rId29"/>
    <p:sldId id="291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aska, Diane" initials="SD" lastIdx="5" clrIdx="0">
    <p:extLst>
      <p:ext uri="{19B8F6BF-5375-455C-9EA6-DF929625EA0E}">
        <p15:presenceInfo xmlns:p15="http://schemas.microsoft.com/office/powerpoint/2012/main" userId="Simaska, Diane" providerId="None"/>
      </p:ext>
    </p:extLst>
  </p:cmAuthor>
  <p:cmAuthor id="2" name="Baum-Leaman, Rebekah" initials="BR" lastIdx="7" clrIdx="1">
    <p:extLst>
      <p:ext uri="{19B8F6BF-5375-455C-9EA6-DF929625EA0E}">
        <p15:presenceInfo xmlns:p15="http://schemas.microsoft.com/office/powerpoint/2012/main" userId="Baum-Leaman, Rebeka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0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614EE7-A565-4CFF-9839-4E6A4FDE4844}" v="326" dt="2019-07-01T18:03:30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1" autoAdjust="0"/>
    <p:restoredTop sz="86449" autoAdjust="0"/>
  </p:normalViewPr>
  <p:slideViewPr>
    <p:cSldViewPr>
      <p:cViewPr varScale="1">
        <p:scale>
          <a:sx n="64" d="100"/>
          <a:sy n="64" d="100"/>
        </p:scale>
        <p:origin x="67" y="21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9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9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4.xml"/><Relationship Id="rId2" Type="http://schemas.openxmlformats.org/officeDocument/2006/relationships/slide" Target="slides/slide20.xml"/><Relationship Id="rId1" Type="http://schemas.openxmlformats.org/officeDocument/2006/relationships/slide" Target="slides/slide18.xml"/><Relationship Id="rId4" Type="http://schemas.openxmlformats.org/officeDocument/2006/relationships/slide" Target="slides/slide2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um-Leaman, Rebekah" userId="8137aeef-26fe-45ef-a6a3-922900807fbb" providerId="ADAL" clId="{B7614EE7-A565-4CFF-9839-4E6A4FDE4844}"/>
    <pc:docChg chg="undo modSld">
      <pc:chgData name="Baum-Leaman, Rebekah" userId="8137aeef-26fe-45ef-a6a3-922900807fbb" providerId="ADAL" clId="{B7614EE7-A565-4CFF-9839-4E6A4FDE4844}" dt="2019-07-01T18:03:01.136" v="346" actId="478"/>
      <pc:docMkLst>
        <pc:docMk/>
      </pc:docMkLst>
      <pc:sldChg chg="addSp delSp modSp delDesignElem">
        <pc:chgData name="Baum-Leaman, Rebekah" userId="8137aeef-26fe-45ef-a6a3-922900807fbb" providerId="ADAL" clId="{B7614EE7-A565-4CFF-9839-4E6A4FDE4844}" dt="2019-07-01T17:47:09.456" v="35"/>
        <pc:sldMkLst>
          <pc:docMk/>
          <pc:sldMk cId="1379834099" sldId="256"/>
        </pc:sldMkLst>
        <pc:spChg chg="add del mod">
          <ac:chgData name="Baum-Leaman, Rebekah" userId="8137aeef-26fe-45ef-a6a3-922900807fbb" providerId="ADAL" clId="{B7614EE7-A565-4CFF-9839-4E6A4FDE4844}" dt="2019-07-01T17:47:09.456" v="35"/>
          <ac:spMkLst>
            <pc:docMk/>
            <pc:sldMk cId="1379834099" sldId="256"/>
            <ac:spMk id="2" creationId="{A2BF6F31-AFA9-4096-BED5-CEE900A6A450}"/>
          </ac:spMkLst>
        </pc:spChg>
        <pc:cxnChg chg="add del mod ord">
          <ac:chgData name="Baum-Leaman, Rebekah" userId="8137aeef-26fe-45ef-a6a3-922900807fbb" providerId="ADAL" clId="{B7614EE7-A565-4CFF-9839-4E6A4FDE4844}" dt="2019-07-01T17:47:09.456" v="35"/>
          <ac:cxnSpMkLst>
            <pc:docMk/>
            <pc:sldMk cId="1379834099" sldId="256"/>
            <ac:cxnSpMk id="26" creationId="{BCD0BBC1-A7D4-445D-98AC-95A6A45D8EBB}"/>
          </ac:cxnSpMkLst>
        </pc:cxnChg>
      </pc:sldChg>
      <pc:sldChg chg="modSp">
        <pc:chgData name="Baum-Leaman, Rebekah" userId="8137aeef-26fe-45ef-a6a3-922900807fbb" providerId="ADAL" clId="{B7614EE7-A565-4CFF-9839-4E6A4FDE4844}" dt="2019-07-01T17:42:36.310" v="32"/>
        <pc:sldMkLst>
          <pc:docMk/>
          <pc:sldMk cId="456638332" sldId="268"/>
        </pc:sldMkLst>
        <pc:spChg chg="ord">
          <ac:chgData name="Baum-Leaman, Rebekah" userId="8137aeef-26fe-45ef-a6a3-922900807fbb" providerId="ADAL" clId="{B7614EE7-A565-4CFF-9839-4E6A4FDE4844}" dt="2019-07-01T17:42:31.897" v="24" actId="166"/>
          <ac:spMkLst>
            <pc:docMk/>
            <pc:sldMk cId="456638332" sldId="268"/>
            <ac:spMk id="13" creationId="{768AF7E0-0EE1-47D0-9EFD-DA02348837A2}"/>
          </ac:spMkLst>
        </pc:spChg>
        <pc:picChg chg="ord">
          <ac:chgData name="Baum-Leaman, Rebekah" userId="8137aeef-26fe-45ef-a6a3-922900807fbb" providerId="ADAL" clId="{B7614EE7-A565-4CFF-9839-4E6A4FDE4844}" dt="2019-07-01T17:42:36.310" v="32"/>
          <ac:picMkLst>
            <pc:docMk/>
            <pc:sldMk cId="456638332" sldId="268"/>
            <ac:picMk id="8" creationId="{EF13F252-42F8-41CC-8D4E-869F73B0D547}"/>
          </ac:picMkLst>
        </pc:picChg>
      </pc:sldChg>
      <pc:sldChg chg="addSp delSp modSp">
        <pc:chgData name="Baum-Leaman, Rebekah" userId="8137aeef-26fe-45ef-a6a3-922900807fbb" providerId="ADAL" clId="{B7614EE7-A565-4CFF-9839-4E6A4FDE4844}" dt="2019-07-01T17:57:06.668" v="201"/>
        <pc:sldMkLst>
          <pc:docMk/>
          <pc:sldMk cId="3401440329" sldId="269"/>
        </pc:sldMkLst>
        <pc:spChg chg="add mod">
          <ac:chgData name="Baum-Leaman, Rebekah" userId="8137aeef-26fe-45ef-a6a3-922900807fbb" providerId="ADAL" clId="{B7614EE7-A565-4CFF-9839-4E6A4FDE4844}" dt="2019-07-01T17:57:06.668" v="201"/>
          <ac:spMkLst>
            <pc:docMk/>
            <pc:sldMk cId="3401440329" sldId="269"/>
            <ac:spMk id="3" creationId="{7E98A491-CC9A-447E-8B23-39B41954D8F5}"/>
          </ac:spMkLst>
        </pc:spChg>
        <pc:spChg chg="del mod">
          <ac:chgData name="Baum-Leaman, Rebekah" userId="8137aeef-26fe-45ef-a6a3-922900807fbb" providerId="ADAL" clId="{B7614EE7-A565-4CFF-9839-4E6A4FDE4844}" dt="2019-07-01T17:48:39.420" v="37" actId="478"/>
          <ac:spMkLst>
            <pc:docMk/>
            <pc:sldMk cId="3401440329" sldId="269"/>
            <ac:spMk id="7" creationId="{C59E79C3-6D0F-45EF-B6BD-B40B1FFB4C72}"/>
          </ac:spMkLst>
        </pc:spChg>
      </pc:sldChg>
      <pc:sldChg chg="addSp delSp modSp">
        <pc:chgData name="Baum-Leaman, Rebekah" userId="8137aeef-26fe-45ef-a6a3-922900807fbb" providerId="ADAL" clId="{B7614EE7-A565-4CFF-9839-4E6A4FDE4844}" dt="2019-07-01T17:56:51.583" v="198"/>
        <pc:sldMkLst>
          <pc:docMk/>
          <pc:sldMk cId="3684230567" sldId="270"/>
        </pc:sldMkLst>
        <pc:spChg chg="del mod">
          <ac:chgData name="Baum-Leaman, Rebekah" userId="8137aeef-26fe-45ef-a6a3-922900807fbb" providerId="ADAL" clId="{B7614EE7-A565-4CFF-9839-4E6A4FDE4844}" dt="2019-07-01T17:50:21.370" v="47" actId="478"/>
          <ac:spMkLst>
            <pc:docMk/>
            <pc:sldMk cId="3684230567" sldId="270"/>
            <ac:spMk id="3" creationId="{06BF5ECD-A1D6-4F2E-9765-0A05030CADBA}"/>
          </ac:spMkLst>
        </pc:spChg>
        <pc:spChg chg="add mod">
          <ac:chgData name="Baum-Leaman, Rebekah" userId="8137aeef-26fe-45ef-a6a3-922900807fbb" providerId="ADAL" clId="{B7614EE7-A565-4CFF-9839-4E6A4FDE4844}" dt="2019-07-01T17:56:51.583" v="198"/>
          <ac:spMkLst>
            <pc:docMk/>
            <pc:sldMk cId="3684230567" sldId="270"/>
            <ac:spMk id="8" creationId="{CA232F21-63BC-4AD7-BD0D-9F1CD8E5E412}"/>
          </ac:spMkLst>
        </pc:spChg>
      </pc:sldChg>
      <pc:sldChg chg="addSp delSp modSp">
        <pc:chgData name="Baum-Leaman, Rebekah" userId="8137aeef-26fe-45ef-a6a3-922900807fbb" providerId="ADAL" clId="{B7614EE7-A565-4CFF-9839-4E6A4FDE4844}" dt="2019-07-01T17:56:44.514" v="196"/>
        <pc:sldMkLst>
          <pc:docMk/>
          <pc:sldMk cId="477912220" sldId="271"/>
        </pc:sldMkLst>
        <pc:spChg chg="add del">
          <ac:chgData name="Baum-Leaman, Rebekah" userId="8137aeef-26fe-45ef-a6a3-922900807fbb" providerId="ADAL" clId="{B7614EE7-A565-4CFF-9839-4E6A4FDE4844}" dt="2019-07-01T17:51:36.399" v="58" actId="478"/>
          <ac:spMkLst>
            <pc:docMk/>
            <pc:sldMk cId="477912220" sldId="271"/>
            <ac:spMk id="3" creationId="{B18E23BE-D20A-4A32-8557-24A8C0681F7F}"/>
          </ac:spMkLst>
        </pc:spChg>
        <pc:spChg chg="add del mod">
          <ac:chgData name="Baum-Leaman, Rebekah" userId="8137aeef-26fe-45ef-a6a3-922900807fbb" providerId="ADAL" clId="{B7614EE7-A565-4CFF-9839-4E6A4FDE4844}" dt="2019-07-01T17:51:30.184" v="56" actId="478"/>
          <ac:spMkLst>
            <pc:docMk/>
            <pc:sldMk cId="477912220" sldId="271"/>
            <ac:spMk id="8" creationId="{A9F247CC-A592-4D85-8FAF-C9A4B179FB32}"/>
          </ac:spMkLst>
        </pc:spChg>
        <pc:spChg chg="add mod">
          <ac:chgData name="Baum-Leaman, Rebekah" userId="8137aeef-26fe-45ef-a6a3-922900807fbb" providerId="ADAL" clId="{B7614EE7-A565-4CFF-9839-4E6A4FDE4844}" dt="2019-07-01T17:56:44.514" v="196"/>
          <ac:spMkLst>
            <pc:docMk/>
            <pc:sldMk cId="477912220" sldId="271"/>
            <ac:spMk id="9" creationId="{75590A3C-4238-4E7A-8377-FE602FDD3A3B}"/>
          </ac:spMkLst>
        </pc:spChg>
        <pc:spChg chg="add del mod">
          <ac:chgData name="Baum-Leaman, Rebekah" userId="8137aeef-26fe-45ef-a6a3-922900807fbb" providerId="ADAL" clId="{B7614EE7-A565-4CFF-9839-4E6A4FDE4844}" dt="2019-07-01T17:51:40.105" v="59" actId="478"/>
          <ac:spMkLst>
            <pc:docMk/>
            <pc:sldMk cId="477912220" sldId="271"/>
            <ac:spMk id="10" creationId="{9AB4F080-8416-492F-843C-6F0DA8B8C8A0}"/>
          </ac:spMkLst>
        </pc:spChg>
      </pc:sldChg>
      <pc:sldChg chg="addSp delSp modSp">
        <pc:chgData name="Baum-Leaman, Rebekah" userId="8137aeef-26fe-45ef-a6a3-922900807fbb" providerId="ADAL" clId="{B7614EE7-A565-4CFF-9839-4E6A4FDE4844}" dt="2019-07-01T17:56:37.604" v="194"/>
        <pc:sldMkLst>
          <pc:docMk/>
          <pc:sldMk cId="3339227129" sldId="272"/>
        </pc:sldMkLst>
        <pc:spChg chg="del">
          <ac:chgData name="Baum-Leaman, Rebekah" userId="8137aeef-26fe-45ef-a6a3-922900807fbb" providerId="ADAL" clId="{B7614EE7-A565-4CFF-9839-4E6A4FDE4844}" dt="2019-07-01T17:51:58.308" v="77" actId="478"/>
          <ac:spMkLst>
            <pc:docMk/>
            <pc:sldMk cId="3339227129" sldId="272"/>
            <ac:spMk id="3" creationId="{6A42DA18-7C8D-48D9-8034-C71C3DEA299D}"/>
          </ac:spMkLst>
        </pc:spChg>
        <pc:spChg chg="add del mod">
          <ac:chgData name="Baum-Leaman, Rebekah" userId="8137aeef-26fe-45ef-a6a3-922900807fbb" providerId="ADAL" clId="{B7614EE7-A565-4CFF-9839-4E6A4FDE4844}" dt="2019-07-01T17:52:01.963" v="78" actId="478"/>
          <ac:spMkLst>
            <pc:docMk/>
            <pc:sldMk cId="3339227129" sldId="272"/>
            <ac:spMk id="8" creationId="{D9FE22A2-1030-4E25-9F11-32B9E91B9FC3}"/>
          </ac:spMkLst>
        </pc:spChg>
        <pc:spChg chg="add mod">
          <ac:chgData name="Baum-Leaman, Rebekah" userId="8137aeef-26fe-45ef-a6a3-922900807fbb" providerId="ADAL" clId="{B7614EE7-A565-4CFF-9839-4E6A4FDE4844}" dt="2019-07-01T17:56:37.604" v="194"/>
          <ac:spMkLst>
            <pc:docMk/>
            <pc:sldMk cId="3339227129" sldId="272"/>
            <ac:spMk id="9" creationId="{630F6D80-AD55-4EAA-8F49-9529EF5E362E}"/>
          </ac:spMkLst>
        </pc:spChg>
      </pc:sldChg>
      <pc:sldChg chg="addSp delSp modSp">
        <pc:chgData name="Baum-Leaman, Rebekah" userId="8137aeef-26fe-45ef-a6a3-922900807fbb" providerId="ADAL" clId="{B7614EE7-A565-4CFF-9839-4E6A4FDE4844}" dt="2019-07-01T17:56:28.062" v="192"/>
        <pc:sldMkLst>
          <pc:docMk/>
          <pc:sldMk cId="3828331189" sldId="273"/>
        </pc:sldMkLst>
        <pc:spChg chg="add del mod">
          <ac:chgData name="Baum-Leaman, Rebekah" userId="8137aeef-26fe-45ef-a6a3-922900807fbb" providerId="ADAL" clId="{B7614EE7-A565-4CFF-9839-4E6A4FDE4844}" dt="2019-07-01T17:53:02.301" v="119" actId="478"/>
          <ac:spMkLst>
            <pc:docMk/>
            <pc:sldMk cId="3828331189" sldId="273"/>
            <ac:spMk id="3" creationId="{4776DBAD-5164-4CC7-9D10-A50D22482308}"/>
          </ac:spMkLst>
        </pc:spChg>
        <pc:spChg chg="add del mod">
          <ac:chgData name="Baum-Leaman, Rebekah" userId="8137aeef-26fe-45ef-a6a3-922900807fbb" providerId="ADAL" clId="{B7614EE7-A565-4CFF-9839-4E6A4FDE4844}" dt="2019-07-01T17:52:59.094" v="117" actId="478"/>
          <ac:spMkLst>
            <pc:docMk/>
            <pc:sldMk cId="3828331189" sldId="273"/>
            <ac:spMk id="8" creationId="{DC7916D8-0F54-4089-8119-6BAE1E6AD812}"/>
          </ac:spMkLst>
        </pc:spChg>
        <pc:spChg chg="add del mod">
          <ac:chgData name="Baum-Leaman, Rebekah" userId="8137aeef-26fe-45ef-a6a3-922900807fbb" providerId="ADAL" clId="{B7614EE7-A565-4CFF-9839-4E6A4FDE4844}" dt="2019-07-01T17:53:05.867" v="120" actId="478"/>
          <ac:spMkLst>
            <pc:docMk/>
            <pc:sldMk cId="3828331189" sldId="273"/>
            <ac:spMk id="9" creationId="{CFD7FED4-2239-42EC-B206-4B086DB7A1C2}"/>
          </ac:spMkLst>
        </pc:spChg>
        <pc:spChg chg="add mod">
          <ac:chgData name="Baum-Leaman, Rebekah" userId="8137aeef-26fe-45ef-a6a3-922900807fbb" providerId="ADAL" clId="{B7614EE7-A565-4CFF-9839-4E6A4FDE4844}" dt="2019-07-01T17:56:28.062" v="192"/>
          <ac:spMkLst>
            <pc:docMk/>
            <pc:sldMk cId="3828331189" sldId="273"/>
            <ac:spMk id="10" creationId="{EE06F1DF-B2E2-4C48-A392-CFE7F4EDBEC5}"/>
          </ac:spMkLst>
        </pc:spChg>
      </pc:sldChg>
      <pc:sldChg chg="addSp delSp modSp modAnim">
        <pc:chgData name="Baum-Leaman, Rebekah" userId="8137aeef-26fe-45ef-a6a3-922900807fbb" providerId="ADAL" clId="{B7614EE7-A565-4CFF-9839-4E6A4FDE4844}" dt="2019-07-01T17:56:22.276" v="190"/>
        <pc:sldMkLst>
          <pc:docMk/>
          <pc:sldMk cId="1274334162" sldId="275"/>
        </pc:sldMkLst>
        <pc:spChg chg="del">
          <ac:chgData name="Baum-Leaman, Rebekah" userId="8137aeef-26fe-45ef-a6a3-922900807fbb" providerId="ADAL" clId="{B7614EE7-A565-4CFF-9839-4E6A4FDE4844}" dt="2019-07-01T17:53:53.831" v="148" actId="478"/>
          <ac:spMkLst>
            <pc:docMk/>
            <pc:sldMk cId="1274334162" sldId="275"/>
            <ac:spMk id="3" creationId="{0D015F6B-7467-453C-BFD9-2FCCCDE1DFFD}"/>
          </ac:spMkLst>
        </pc:spChg>
        <pc:spChg chg="add del mod">
          <ac:chgData name="Baum-Leaman, Rebekah" userId="8137aeef-26fe-45ef-a6a3-922900807fbb" providerId="ADAL" clId="{B7614EE7-A565-4CFF-9839-4E6A4FDE4844}" dt="2019-07-01T17:54:13.501" v="153" actId="478"/>
          <ac:spMkLst>
            <pc:docMk/>
            <pc:sldMk cId="1274334162" sldId="275"/>
            <ac:spMk id="7" creationId="{01137017-FD73-4C8E-B0B1-F6CBEC8A9D94}"/>
          </ac:spMkLst>
        </pc:spChg>
        <pc:spChg chg="add del mod">
          <ac:chgData name="Baum-Leaman, Rebekah" userId="8137aeef-26fe-45ef-a6a3-922900807fbb" providerId="ADAL" clId="{B7614EE7-A565-4CFF-9839-4E6A4FDE4844}" dt="2019-07-01T17:54:15.707" v="154" actId="478"/>
          <ac:spMkLst>
            <pc:docMk/>
            <pc:sldMk cId="1274334162" sldId="275"/>
            <ac:spMk id="8" creationId="{5337DDEC-0662-40B4-838A-921F5BE4DF92}"/>
          </ac:spMkLst>
        </pc:spChg>
        <pc:spChg chg="add mod">
          <ac:chgData name="Baum-Leaman, Rebekah" userId="8137aeef-26fe-45ef-a6a3-922900807fbb" providerId="ADAL" clId="{B7614EE7-A565-4CFF-9839-4E6A4FDE4844}" dt="2019-07-01T17:56:22.276" v="190"/>
          <ac:spMkLst>
            <pc:docMk/>
            <pc:sldMk cId="1274334162" sldId="275"/>
            <ac:spMk id="9" creationId="{3247D8CE-EC5F-41F1-9728-170CF4F3D4F4}"/>
          </ac:spMkLst>
        </pc:spChg>
      </pc:sldChg>
      <pc:sldChg chg="addSp delSp modSp">
        <pc:chgData name="Baum-Leaman, Rebekah" userId="8137aeef-26fe-45ef-a6a3-922900807fbb" providerId="ADAL" clId="{B7614EE7-A565-4CFF-9839-4E6A4FDE4844}" dt="2019-07-01T17:56:16.242" v="188"/>
        <pc:sldMkLst>
          <pc:docMk/>
          <pc:sldMk cId="887358855" sldId="276"/>
        </pc:sldMkLst>
        <pc:spChg chg="del">
          <ac:chgData name="Baum-Leaman, Rebekah" userId="8137aeef-26fe-45ef-a6a3-922900807fbb" providerId="ADAL" clId="{B7614EE7-A565-4CFF-9839-4E6A4FDE4844}" dt="2019-07-01T17:54:43.952" v="160" actId="478"/>
          <ac:spMkLst>
            <pc:docMk/>
            <pc:sldMk cId="887358855" sldId="276"/>
            <ac:spMk id="3" creationId="{33AEFCD0-19F4-4535-8543-E073673AA7A7}"/>
          </ac:spMkLst>
        </pc:spChg>
        <pc:spChg chg="add del mod">
          <ac:chgData name="Baum-Leaman, Rebekah" userId="8137aeef-26fe-45ef-a6a3-922900807fbb" providerId="ADAL" clId="{B7614EE7-A565-4CFF-9839-4E6A4FDE4844}" dt="2019-07-01T17:54:45.757" v="161" actId="478"/>
          <ac:spMkLst>
            <pc:docMk/>
            <pc:sldMk cId="887358855" sldId="276"/>
            <ac:spMk id="8" creationId="{F1BFBF82-2772-46B7-A442-B4B97B6D099E}"/>
          </ac:spMkLst>
        </pc:spChg>
        <pc:spChg chg="add mod">
          <ac:chgData name="Baum-Leaman, Rebekah" userId="8137aeef-26fe-45ef-a6a3-922900807fbb" providerId="ADAL" clId="{B7614EE7-A565-4CFF-9839-4E6A4FDE4844}" dt="2019-07-01T17:56:16.242" v="188"/>
          <ac:spMkLst>
            <pc:docMk/>
            <pc:sldMk cId="887358855" sldId="276"/>
            <ac:spMk id="9" creationId="{A65849C7-DD58-4FB9-8496-E5DBD79F1910}"/>
          </ac:spMkLst>
        </pc:spChg>
      </pc:sldChg>
      <pc:sldChg chg="addSp delSp modSp">
        <pc:chgData name="Baum-Leaman, Rebekah" userId="8137aeef-26fe-45ef-a6a3-922900807fbb" providerId="ADAL" clId="{B7614EE7-A565-4CFF-9839-4E6A4FDE4844}" dt="2019-07-01T17:56:07.993" v="186"/>
        <pc:sldMkLst>
          <pc:docMk/>
          <pc:sldMk cId="3661194542" sldId="277"/>
        </pc:sldMkLst>
        <pc:spChg chg="del">
          <ac:chgData name="Baum-Leaman, Rebekah" userId="8137aeef-26fe-45ef-a6a3-922900807fbb" providerId="ADAL" clId="{B7614EE7-A565-4CFF-9839-4E6A4FDE4844}" dt="2019-07-01T17:55:27.201" v="177" actId="478"/>
          <ac:spMkLst>
            <pc:docMk/>
            <pc:sldMk cId="3661194542" sldId="277"/>
            <ac:spMk id="3" creationId="{F0195D10-C0AE-45FC-9391-E173EB92AD29}"/>
          </ac:spMkLst>
        </pc:spChg>
        <pc:spChg chg="add del mod">
          <ac:chgData name="Baum-Leaman, Rebekah" userId="8137aeef-26fe-45ef-a6a3-922900807fbb" providerId="ADAL" clId="{B7614EE7-A565-4CFF-9839-4E6A4FDE4844}" dt="2019-07-01T17:55:29.403" v="178" actId="478"/>
          <ac:spMkLst>
            <pc:docMk/>
            <pc:sldMk cId="3661194542" sldId="277"/>
            <ac:spMk id="8" creationId="{6C0311AC-8910-4287-BB7B-215DD587D4E2}"/>
          </ac:spMkLst>
        </pc:spChg>
        <pc:spChg chg="add mod">
          <ac:chgData name="Baum-Leaman, Rebekah" userId="8137aeef-26fe-45ef-a6a3-922900807fbb" providerId="ADAL" clId="{B7614EE7-A565-4CFF-9839-4E6A4FDE4844}" dt="2019-07-01T17:56:07.993" v="186"/>
          <ac:spMkLst>
            <pc:docMk/>
            <pc:sldMk cId="3661194542" sldId="277"/>
            <ac:spMk id="9" creationId="{3BB3A775-6ADD-4184-AE1A-1032A53A8EBA}"/>
          </ac:spMkLst>
        </pc:spChg>
      </pc:sldChg>
      <pc:sldChg chg="addSp delSp modSp">
        <pc:chgData name="Baum-Leaman, Rebekah" userId="8137aeef-26fe-45ef-a6a3-922900807fbb" providerId="ADAL" clId="{B7614EE7-A565-4CFF-9839-4E6A4FDE4844}" dt="2019-07-01T17:59:33.402" v="296"/>
        <pc:sldMkLst>
          <pc:docMk/>
          <pc:sldMk cId="787404564" sldId="278"/>
        </pc:sldMkLst>
        <pc:spChg chg="del">
          <ac:chgData name="Baum-Leaman, Rebekah" userId="8137aeef-26fe-45ef-a6a3-922900807fbb" providerId="ADAL" clId="{B7614EE7-A565-4CFF-9839-4E6A4FDE4844}" dt="2019-07-01T17:57:25.716" v="202"/>
          <ac:spMkLst>
            <pc:docMk/>
            <pc:sldMk cId="787404564" sldId="278"/>
            <ac:spMk id="3" creationId="{302D0885-0724-41B0-9A97-335F3D7FF9AB}"/>
          </ac:spMkLst>
        </pc:spChg>
        <pc:spChg chg="add del mod">
          <ac:chgData name="Baum-Leaman, Rebekah" userId="8137aeef-26fe-45ef-a6a3-922900807fbb" providerId="ADAL" clId="{B7614EE7-A565-4CFF-9839-4E6A4FDE4844}" dt="2019-07-01T17:57:29.330" v="203"/>
          <ac:spMkLst>
            <pc:docMk/>
            <pc:sldMk cId="787404564" sldId="278"/>
            <ac:spMk id="8" creationId="{FEA94EAD-58F3-4D81-9704-0A6551F0FFC3}"/>
          </ac:spMkLst>
        </pc:spChg>
        <pc:spChg chg="add mod">
          <ac:chgData name="Baum-Leaman, Rebekah" userId="8137aeef-26fe-45ef-a6a3-922900807fbb" providerId="ADAL" clId="{B7614EE7-A565-4CFF-9839-4E6A4FDE4844}" dt="2019-07-01T17:59:33.402" v="296"/>
          <ac:spMkLst>
            <pc:docMk/>
            <pc:sldMk cId="787404564" sldId="278"/>
            <ac:spMk id="9" creationId="{F81C2A02-D56C-4803-A62B-2C6EF9965697}"/>
          </ac:spMkLst>
        </pc:spChg>
      </pc:sldChg>
      <pc:sldChg chg="addSp delSp modSp">
        <pc:chgData name="Baum-Leaman, Rebekah" userId="8137aeef-26fe-45ef-a6a3-922900807fbb" providerId="ADAL" clId="{B7614EE7-A565-4CFF-9839-4E6A4FDE4844}" dt="2019-07-01T17:59:27.870" v="294"/>
        <pc:sldMkLst>
          <pc:docMk/>
          <pc:sldMk cId="1942121824" sldId="279"/>
        </pc:sldMkLst>
        <pc:spChg chg="del">
          <ac:chgData name="Baum-Leaman, Rebekah" userId="8137aeef-26fe-45ef-a6a3-922900807fbb" providerId="ADAL" clId="{B7614EE7-A565-4CFF-9839-4E6A4FDE4844}" dt="2019-07-01T17:58:00.209" v="220" actId="478"/>
          <ac:spMkLst>
            <pc:docMk/>
            <pc:sldMk cId="1942121824" sldId="279"/>
            <ac:spMk id="3" creationId="{362A888A-FBA6-4708-AEEA-73C363B2D7E6}"/>
          </ac:spMkLst>
        </pc:spChg>
        <pc:spChg chg="add del mod">
          <ac:chgData name="Baum-Leaman, Rebekah" userId="8137aeef-26fe-45ef-a6a3-922900807fbb" providerId="ADAL" clId="{B7614EE7-A565-4CFF-9839-4E6A4FDE4844}" dt="2019-07-01T17:58:02.863" v="221" actId="478"/>
          <ac:spMkLst>
            <pc:docMk/>
            <pc:sldMk cId="1942121824" sldId="279"/>
            <ac:spMk id="8" creationId="{A657D5E1-20BB-49A7-9FA4-08AEE03464F5}"/>
          </ac:spMkLst>
        </pc:spChg>
        <pc:spChg chg="add mod">
          <ac:chgData name="Baum-Leaman, Rebekah" userId="8137aeef-26fe-45ef-a6a3-922900807fbb" providerId="ADAL" clId="{B7614EE7-A565-4CFF-9839-4E6A4FDE4844}" dt="2019-07-01T17:59:27.870" v="294"/>
          <ac:spMkLst>
            <pc:docMk/>
            <pc:sldMk cId="1942121824" sldId="279"/>
            <ac:spMk id="9" creationId="{BEA70F2C-4193-4F07-B920-AFD1414EC77B}"/>
          </ac:spMkLst>
        </pc:spChg>
      </pc:sldChg>
      <pc:sldChg chg="addSp delSp modSp">
        <pc:chgData name="Baum-Leaman, Rebekah" userId="8137aeef-26fe-45ef-a6a3-922900807fbb" providerId="ADAL" clId="{B7614EE7-A565-4CFF-9839-4E6A4FDE4844}" dt="2019-07-01T17:59:22.132" v="292"/>
        <pc:sldMkLst>
          <pc:docMk/>
          <pc:sldMk cId="165365066" sldId="280"/>
        </pc:sldMkLst>
        <pc:spChg chg="del">
          <ac:chgData name="Baum-Leaman, Rebekah" userId="8137aeef-26fe-45ef-a6a3-922900807fbb" providerId="ADAL" clId="{B7614EE7-A565-4CFF-9839-4E6A4FDE4844}" dt="2019-07-01T17:58:46.800" v="254" actId="478"/>
          <ac:spMkLst>
            <pc:docMk/>
            <pc:sldMk cId="165365066" sldId="280"/>
            <ac:spMk id="3" creationId="{522B0E42-17A3-4D39-BCF3-FC3ABE998B34}"/>
          </ac:spMkLst>
        </pc:spChg>
        <pc:spChg chg="add del mod">
          <ac:chgData name="Baum-Leaman, Rebekah" userId="8137aeef-26fe-45ef-a6a3-922900807fbb" providerId="ADAL" clId="{B7614EE7-A565-4CFF-9839-4E6A4FDE4844}" dt="2019-07-01T17:58:50.285" v="255" actId="478"/>
          <ac:spMkLst>
            <pc:docMk/>
            <pc:sldMk cId="165365066" sldId="280"/>
            <ac:spMk id="8" creationId="{B2720F70-B35F-4DDD-BDCB-02FC6A831880}"/>
          </ac:spMkLst>
        </pc:spChg>
        <pc:spChg chg="add mod">
          <ac:chgData name="Baum-Leaman, Rebekah" userId="8137aeef-26fe-45ef-a6a3-922900807fbb" providerId="ADAL" clId="{B7614EE7-A565-4CFF-9839-4E6A4FDE4844}" dt="2019-07-01T17:59:22.132" v="292"/>
          <ac:spMkLst>
            <pc:docMk/>
            <pc:sldMk cId="165365066" sldId="280"/>
            <ac:spMk id="9" creationId="{3F9AF08B-EC93-45BD-8333-79493E3FE54C}"/>
          </ac:spMkLst>
        </pc:spChg>
      </pc:sldChg>
      <pc:sldChg chg="addSp delSp modSp">
        <pc:chgData name="Baum-Leaman, Rebekah" userId="8137aeef-26fe-45ef-a6a3-922900807fbb" providerId="ADAL" clId="{B7614EE7-A565-4CFF-9839-4E6A4FDE4844}" dt="2019-07-01T18:00:23.817" v="327"/>
        <pc:sldMkLst>
          <pc:docMk/>
          <pc:sldMk cId="1935253653" sldId="281"/>
        </pc:sldMkLst>
        <pc:spChg chg="del">
          <ac:chgData name="Baum-Leaman, Rebekah" userId="8137aeef-26fe-45ef-a6a3-922900807fbb" providerId="ADAL" clId="{B7614EE7-A565-4CFF-9839-4E6A4FDE4844}" dt="2019-07-01T17:59:46.458" v="297" actId="478"/>
          <ac:spMkLst>
            <pc:docMk/>
            <pc:sldMk cId="1935253653" sldId="281"/>
            <ac:spMk id="3" creationId="{29719F99-8C42-47CF-847D-879B66414191}"/>
          </ac:spMkLst>
        </pc:spChg>
        <pc:spChg chg="add del mod">
          <ac:chgData name="Baum-Leaman, Rebekah" userId="8137aeef-26fe-45ef-a6a3-922900807fbb" providerId="ADAL" clId="{B7614EE7-A565-4CFF-9839-4E6A4FDE4844}" dt="2019-07-01T17:59:49.218" v="298" actId="478"/>
          <ac:spMkLst>
            <pc:docMk/>
            <pc:sldMk cId="1935253653" sldId="281"/>
            <ac:spMk id="8" creationId="{20CDE7CD-AA7A-441A-A838-6E9104EF907B}"/>
          </ac:spMkLst>
        </pc:spChg>
        <pc:spChg chg="add mod">
          <ac:chgData name="Baum-Leaman, Rebekah" userId="8137aeef-26fe-45ef-a6a3-922900807fbb" providerId="ADAL" clId="{B7614EE7-A565-4CFF-9839-4E6A4FDE4844}" dt="2019-07-01T18:00:23.817" v="327"/>
          <ac:spMkLst>
            <pc:docMk/>
            <pc:sldMk cId="1935253653" sldId="281"/>
            <ac:spMk id="9" creationId="{CA235933-8BB5-414D-843D-45B4F062D62C}"/>
          </ac:spMkLst>
        </pc:spChg>
      </pc:sldChg>
      <pc:sldChg chg="modSp">
        <pc:chgData name="Baum-Leaman, Rebekah" userId="8137aeef-26fe-45ef-a6a3-922900807fbb" providerId="ADAL" clId="{B7614EE7-A565-4CFF-9839-4E6A4FDE4844}" dt="2019-07-01T16:08:32.482" v="1" actId="207"/>
        <pc:sldMkLst>
          <pc:docMk/>
          <pc:sldMk cId="2659507810" sldId="284"/>
        </pc:sldMkLst>
        <pc:spChg chg="mod">
          <ac:chgData name="Baum-Leaman, Rebekah" userId="8137aeef-26fe-45ef-a6a3-922900807fbb" providerId="ADAL" clId="{B7614EE7-A565-4CFF-9839-4E6A4FDE4844}" dt="2019-07-01T16:08:32.482" v="1" actId="207"/>
          <ac:spMkLst>
            <pc:docMk/>
            <pc:sldMk cId="2659507810" sldId="284"/>
            <ac:spMk id="3" creationId="{B4CC1FCD-ECBD-4383-B49E-62309523609A}"/>
          </ac:spMkLst>
        </pc:spChg>
      </pc:sldChg>
      <pc:sldChg chg="addSp delSp modSp">
        <pc:chgData name="Baum-Leaman, Rebekah" userId="8137aeef-26fe-45ef-a6a3-922900807fbb" providerId="ADAL" clId="{B7614EE7-A565-4CFF-9839-4E6A4FDE4844}" dt="2019-07-01T18:03:01.136" v="346" actId="478"/>
        <pc:sldMkLst>
          <pc:docMk/>
          <pc:sldMk cId="3992399356" sldId="286"/>
        </pc:sldMkLst>
        <pc:spChg chg="add del">
          <ac:chgData name="Baum-Leaman, Rebekah" userId="8137aeef-26fe-45ef-a6a3-922900807fbb" providerId="ADAL" clId="{B7614EE7-A565-4CFF-9839-4E6A4FDE4844}" dt="2019-07-01T18:03:01.136" v="346" actId="478"/>
          <ac:spMkLst>
            <pc:docMk/>
            <pc:sldMk cId="3992399356" sldId="286"/>
            <ac:spMk id="3" creationId="{419B0BA1-6A94-4890-A31E-4FCA38044018}"/>
          </ac:spMkLst>
        </pc:spChg>
        <pc:spChg chg="add del mod">
          <ac:chgData name="Baum-Leaman, Rebekah" userId="8137aeef-26fe-45ef-a6a3-922900807fbb" providerId="ADAL" clId="{B7614EE7-A565-4CFF-9839-4E6A4FDE4844}" dt="2019-07-01T18:03:01.136" v="346" actId="478"/>
          <ac:spMkLst>
            <pc:docMk/>
            <pc:sldMk cId="3992399356" sldId="286"/>
            <ac:spMk id="6" creationId="{B46E1E68-6D21-4F9C-ABAE-77397D44F7B9}"/>
          </ac:spMkLst>
        </pc:spChg>
        <pc:spChg chg="add del mod">
          <ac:chgData name="Baum-Leaman, Rebekah" userId="8137aeef-26fe-45ef-a6a3-922900807fbb" providerId="ADAL" clId="{B7614EE7-A565-4CFF-9839-4E6A4FDE4844}" dt="2019-07-01T18:03:00.278" v="345" actId="767"/>
          <ac:spMkLst>
            <pc:docMk/>
            <pc:sldMk cId="3992399356" sldId="286"/>
            <ac:spMk id="8" creationId="{554DCFF5-0E94-4E6A-A456-C35A4CC13292}"/>
          </ac:spMkLst>
        </pc:spChg>
      </pc:sldChg>
    </pc:docChg>
  </pc:docChgLst>
  <pc:docChgLst>
    <pc:chgData name="Baum-Leaman, Rebekah" userId="8137aeef-26fe-45ef-a6a3-922900807fbb" providerId="ADAL" clId="{975FB481-07A8-4CB3-97F3-F93506AB2E07}"/>
    <pc:docChg chg="modSld">
      <pc:chgData name="Baum-Leaman, Rebekah" userId="8137aeef-26fe-45ef-a6a3-922900807fbb" providerId="ADAL" clId="{975FB481-07A8-4CB3-97F3-F93506AB2E07}" dt="2019-05-23T00:17:44.976" v="566"/>
      <pc:docMkLst>
        <pc:docMk/>
      </pc:docMkLst>
      <pc:sldChg chg="modSp modNotesTx">
        <pc:chgData name="Baum-Leaman, Rebekah" userId="8137aeef-26fe-45ef-a6a3-922900807fbb" providerId="ADAL" clId="{975FB481-07A8-4CB3-97F3-F93506AB2E07}" dt="2019-05-23T00:03:12.838" v="457" actId="962"/>
        <pc:sldMkLst>
          <pc:docMk/>
          <pc:sldMk cId="1379834099" sldId="256"/>
        </pc:sldMkLst>
        <pc:spChg chg="mod">
          <ac:chgData name="Baum-Leaman, Rebekah" userId="8137aeef-26fe-45ef-a6a3-922900807fbb" providerId="ADAL" clId="{975FB481-07A8-4CB3-97F3-F93506AB2E07}" dt="2019-05-23T00:03:01.587" v="456" actId="962"/>
          <ac:spMkLst>
            <pc:docMk/>
            <pc:sldMk cId="1379834099" sldId="256"/>
            <ac:spMk id="4" creationId="{C65FA5A1-C0A5-48D4-AA7B-C02D59FAB919}"/>
          </ac:spMkLst>
        </pc:spChg>
        <pc:picChg chg="mod">
          <ac:chgData name="Baum-Leaman, Rebekah" userId="8137aeef-26fe-45ef-a6a3-922900807fbb" providerId="ADAL" clId="{975FB481-07A8-4CB3-97F3-F93506AB2E07}" dt="2019-05-23T00:03:12.838" v="457" actId="962"/>
          <ac:picMkLst>
            <pc:docMk/>
            <pc:sldMk cId="1379834099" sldId="256"/>
            <ac:picMk id="6" creationId="{D4AF9A1D-7996-4ACC-BF76-CC560C8F7A1D}"/>
          </ac:picMkLst>
        </pc:picChg>
        <pc:cxnChg chg="mod">
          <ac:chgData name="Baum-Leaman, Rebekah" userId="8137aeef-26fe-45ef-a6a3-922900807fbb" providerId="ADAL" clId="{975FB481-07A8-4CB3-97F3-F93506AB2E07}" dt="2019-05-23T00:01:57.432" v="455"/>
          <ac:cxnSpMkLst>
            <pc:docMk/>
            <pc:sldMk cId="1379834099" sldId="256"/>
            <ac:cxnSpMk id="26" creationId="{BCD0BBC1-A7D4-445D-98AC-95A6A45D8EBB}"/>
          </ac:cxnSpMkLst>
        </pc:cxnChg>
      </pc:sldChg>
      <pc:sldChg chg="modSp modNotesTx">
        <pc:chgData name="Baum-Leaman, Rebekah" userId="8137aeef-26fe-45ef-a6a3-922900807fbb" providerId="ADAL" clId="{975FB481-07A8-4CB3-97F3-F93506AB2E07}" dt="2019-05-23T00:03:49.162" v="463" actId="962"/>
        <pc:sldMkLst>
          <pc:docMk/>
          <pc:sldMk cId="2283214525" sldId="258"/>
        </pc:sldMkLst>
        <pc:spChg chg="mod">
          <ac:chgData name="Baum-Leaman, Rebekah" userId="8137aeef-26fe-45ef-a6a3-922900807fbb" providerId="ADAL" clId="{975FB481-07A8-4CB3-97F3-F93506AB2E07}" dt="2019-05-23T00:03:32.276" v="460" actId="962"/>
          <ac:spMkLst>
            <pc:docMk/>
            <pc:sldMk cId="2283214525" sldId="258"/>
            <ac:spMk id="2" creationId="{00000000-0000-0000-0000-000000000000}"/>
          </ac:spMkLst>
        </pc:spChg>
        <pc:spChg chg="mod">
          <ac:chgData name="Baum-Leaman, Rebekah" userId="8137aeef-26fe-45ef-a6a3-922900807fbb" providerId="ADAL" clId="{975FB481-07A8-4CB3-97F3-F93506AB2E07}" dt="2019-05-23T00:03:36.515" v="461" actId="962"/>
          <ac:spMkLst>
            <pc:docMk/>
            <pc:sldMk cId="2283214525" sldId="258"/>
            <ac:spMk id="3" creationId="{00000000-0000-0000-0000-000000000000}"/>
          </ac:spMkLst>
        </pc:spChg>
        <pc:spChg chg="mod">
          <ac:chgData name="Baum-Leaman, Rebekah" userId="8137aeef-26fe-45ef-a6a3-922900807fbb" providerId="ADAL" clId="{975FB481-07A8-4CB3-97F3-F93506AB2E07}" dt="2019-05-23T00:03:43.692" v="462" actId="962"/>
          <ac:spMkLst>
            <pc:docMk/>
            <pc:sldMk cId="2283214525" sldId="258"/>
            <ac:spMk id="5" creationId="{00000000-0000-0000-0000-000000000000}"/>
          </ac:spMkLst>
        </pc:spChg>
        <pc:spChg chg="mod">
          <ac:chgData name="Baum-Leaman, Rebekah" userId="8137aeef-26fe-45ef-a6a3-922900807fbb" providerId="ADAL" clId="{975FB481-07A8-4CB3-97F3-F93506AB2E07}" dt="2019-05-23T00:03:21.889" v="458" actId="962"/>
          <ac:spMkLst>
            <pc:docMk/>
            <pc:sldMk cId="2283214525" sldId="258"/>
            <ac:spMk id="6" creationId="{00000000-0000-0000-0000-000000000000}"/>
          </ac:spMkLst>
        </pc:spChg>
        <pc:spChg chg="mod">
          <ac:chgData name="Baum-Leaman, Rebekah" userId="8137aeef-26fe-45ef-a6a3-922900807fbb" providerId="ADAL" clId="{975FB481-07A8-4CB3-97F3-F93506AB2E07}" dt="2019-05-23T00:03:49.162" v="463" actId="962"/>
          <ac:spMkLst>
            <pc:docMk/>
            <pc:sldMk cId="2283214525" sldId="258"/>
            <ac:spMk id="8" creationId="{AC99719A-2BEE-4362-9CE6-A91F33D5F34B}"/>
          </ac:spMkLst>
        </pc:spChg>
        <pc:picChg chg="mod">
          <ac:chgData name="Baum-Leaman, Rebekah" userId="8137aeef-26fe-45ef-a6a3-922900807fbb" providerId="ADAL" clId="{975FB481-07A8-4CB3-97F3-F93506AB2E07}" dt="2019-05-23T00:03:28.107" v="459" actId="962"/>
          <ac:picMkLst>
            <pc:docMk/>
            <pc:sldMk cId="2283214525" sldId="258"/>
            <ac:picMk id="7" creationId="{2F1570B7-5628-4275-8707-8566B005F765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06:33.342" v="472" actId="962"/>
        <pc:sldMkLst>
          <pc:docMk/>
          <pc:sldMk cId="171369177" sldId="260"/>
        </pc:sldMkLst>
        <pc:spChg chg="mod">
          <ac:chgData name="Baum-Leaman, Rebekah" userId="8137aeef-26fe-45ef-a6a3-922900807fbb" providerId="ADAL" clId="{975FB481-07A8-4CB3-97F3-F93506AB2E07}" dt="2019-05-23T00:06:22.160" v="470" actId="962"/>
          <ac:spMkLst>
            <pc:docMk/>
            <pc:sldMk cId="171369177" sldId="260"/>
            <ac:spMk id="2" creationId="{1E847AB3-63E7-4341-9877-C640A38B6BC8}"/>
          </ac:spMkLst>
        </pc:spChg>
        <pc:spChg chg="mod">
          <ac:chgData name="Baum-Leaman, Rebekah" userId="8137aeef-26fe-45ef-a6a3-922900807fbb" providerId="ADAL" clId="{975FB481-07A8-4CB3-97F3-F93506AB2E07}" dt="2019-05-23T00:04:36.896" v="468" actId="962"/>
          <ac:spMkLst>
            <pc:docMk/>
            <pc:sldMk cId="171369177" sldId="260"/>
            <ac:spMk id="4" creationId="{6625F636-5014-438B-AE85-7C4B451EA8B4}"/>
          </ac:spMkLst>
        </pc:spChg>
        <pc:spChg chg="mod">
          <ac:chgData name="Baum-Leaman, Rebekah" userId="8137aeef-26fe-45ef-a6a3-922900807fbb" providerId="ADAL" clId="{975FB481-07A8-4CB3-97F3-F93506AB2E07}" dt="2019-05-23T00:06:27.387" v="471" actId="962"/>
          <ac:spMkLst>
            <pc:docMk/>
            <pc:sldMk cId="171369177" sldId="260"/>
            <ac:spMk id="7" creationId="{26919A37-BD0F-49C6-AE66-4B34884045FB}"/>
          </ac:spMkLst>
        </pc:spChg>
        <pc:spChg chg="mod">
          <ac:chgData name="Baum-Leaman, Rebekah" userId="8137aeef-26fe-45ef-a6a3-922900807fbb" providerId="ADAL" clId="{975FB481-07A8-4CB3-97F3-F93506AB2E07}" dt="2019-05-23T00:06:33.342" v="472" actId="962"/>
          <ac:spMkLst>
            <pc:docMk/>
            <pc:sldMk cId="171369177" sldId="260"/>
            <ac:spMk id="8" creationId="{FF82D3D5-A411-4F74-A85B-F27A60D17EF5}"/>
          </ac:spMkLst>
        </pc:spChg>
        <pc:picChg chg="mod">
          <ac:chgData name="Baum-Leaman, Rebekah" userId="8137aeef-26fe-45ef-a6a3-922900807fbb" providerId="ADAL" clId="{975FB481-07A8-4CB3-97F3-F93506AB2E07}" dt="2019-05-23T00:06:09.428" v="469" actId="962"/>
          <ac:picMkLst>
            <pc:docMk/>
            <pc:sldMk cId="171369177" sldId="260"/>
            <ac:picMk id="3" creationId="{B43DC35C-C83F-4A67-9A5F-4FA8238B7B10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07:04.003" v="477" actId="962"/>
        <pc:sldMkLst>
          <pc:docMk/>
          <pc:sldMk cId="3085769617" sldId="261"/>
        </pc:sldMkLst>
        <pc:spChg chg="mod">
          <ac:chgData name="Baum-Leaman, Rebekah" userId="8137aeef-26fe-45ef-a6a3-922900807fbb" providerId="ADAL" clId="{975FB481-07A8-4CB3-97F3-F93506AB2E07}" dt="2019-05-23T00:06:51.169" v="475" actId="962"/>
          <ac:spMkLst>
            <pc:docMk/>
            <pc:sldMk cId="3085769617" sldId="261"/>
            <ac:spMk id="2" creationId="{8C68A0E0-3B94-4F1F-94C4-2087CBB5C046}"/>
          </ac:spMkLst>
        </pc:spChg>
        <pc:spChg chg="mod">
          <ac:chgData name="Baum-Leaman, Rebekah" userId="8137aeef-26fe-45ef-a6a3-922900807fbb" providerId="ADAL" clId="{975FB481-07A8-4CB3-97F3-F93506AB2E07}" dt="2019-05-23T00:06:42.183" v="473" actId="962"/>
          <ac:spMkLst>
            <pc:docMk/>
            <pc:sldMk cId="3085769617" sldId="261"/>
            <ac:spMk id="3" creationId="{AC763133-5CE3-4336-BF74-67A9BE60C271}"/>
          </ac:spMkLst>
        </pc:spChg>
        <pc:spChg chg="mod">
          <ac:chgData name="Baum-Leaman, Rebekah" userId="8137aeef-26fe-45ef-a6a3-922900807fbb" providerId="ADAL" clId="{975FB481-07A8-4CB3-97F3-F93506AB2E07}" dt="2019-05-23T00:06:55.462" v="476" actId="962"/>
          <ac:spMkLst>
            <pc:docMk/>
            <pc:sldMk cId="3085769617" sldId="261"/>
            <ac:spMk id="7" creationId="{5F8AA5C4-2F17-46FE-8215-07E02610F6CD}"/>
          </ac:spMkLst>
        </pc:spChg>
        <pc:spChg chg="mod">
          <ac:chgData name="Baum-Leaman, Rebekah" userId="8137aeef-26fe-45ef-a6a3-922900807fbb" providerId="ADAL" clId="{975FB481-07A8-4CB3-97F3-F93506AB2E07}" dt="2019-05-23T00:07:04.003" v="477" actId="962"/>
          <ac:spMkLst>
            <pc:docMk/>
            <pc:sldMk cId="3085769617" sldId="261"/>
            <ac:spMk id="8" creationId="{8CB5D2E0-0E7E-4819-9145-108441BE6260}"/>
          </ac:spMkLst>
        </pc:spChg>
        <pc:picChg chg="mod">
          <ac:chgData name="Baum-Leaman, Rebekah" userId="8137aeef-26fe-45ef-a6a3-922900807fbb" providerId="ADAL" clId="{975FB481-07A8-4CB3-97F3-F93506AB2E07}" dt="2019-05-23T00:06:46.301" v="474" actId="962"/>
          <ac:picMkLst>
            <pc:docMk/>
            <pc:sldMk cId="3085769617" sldId="261"/>
            <ac:picMk id="4" creationId="{88B3A4CF-6787-4E49-83E7-753A647ACF52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09:13.795" v="512" actId="167"/>
        <pc:sldMkLst>
          <pc:docMk/>
          <pc:sldMk cId="456638332" sldId="268"/>
        </pc:sldMkLst>
        <pc:spChg chg="mod ord">
          <ac:chgData name="Baum-Leaman, Rebekah" userId="8137aeef-26fe-45ef-a6a3-922900807fbb" providerId="ADAL" clId="{975FB481-07A8-4CB3-97F3-F93506AB2E07}" dt="2019-05-23T00:07:23.583" v="483" actId="962"/>
          <ac:spMkLst>
            <pc:docMk/>
            <pc:sldMk cId="456638332" sldId="268"/>
            <ac:spMk id="3" creationId="{681A6C2A-872C-46CB-A50C-A140CD4E5666}"/>
          </ac:spMkLst>
        </pc:spChg>
        <pc:spChg chg="mod">
          <ac:chgData name="Baum-Leaman, Rebekah" userId="8137aeef-26fe-45ef-a6a3-922900807fbb" providerId="ADAL" clId="{975FB481-07A8-4CB3-97F3-F93506AB2E07}" dt="2019-05-23T00:08:53.866" v="503" actId="962"/>
          <ac:spMkLst>
            <pc:docMk/>
            <pc:sldMk cId="456638332" sldId="268"/>
            <ac:spMk id="4" creationId="{9DD7A313-E859-4669-9B3B-532114F44CA8}"/>
          </ac:spMkLst>
        </pc:spChg>
        <pc:spChg chg="mod">
          <ac:chgData name="Baum-Leaman, Rebekah" userId="8137aeef-26fe-45ef-a6a3-922900807fbb" providerId="ADAL" clId="{975FB481-07A8-4CB3-97F3-F93506AB2E07}" dt="2019-05-23T00:08:58.487" v="504" actId="962"/>
          <ac:spMkLst>
            <pc:docMk/>
            <pc:sldMk cId="456638332" sldId="268"/>
            <ac:spMk id="5" creationId="{38F19A2E-5FB7-4E35-84C7-2F308EC72B77}"/>
          </ac:spMkLst>
        </pc:spChg>
        <pc:spChg chg="mod">
          <ac:chgData name="Baum-Leaman, Rebekah" userId="8137aeef-26fe-45ef-a6a3-922900807fbb" providerId="ADAL" clId="{975FB481-07A8-4CB3-97F3-F93506AB2E07}" dt="2019-05-23T00:08:22.108" v="500" actId="962"/>
          <ac:spMkLst>
            <pc:docMk/>
            <pc:sldMk cId="456638332" sldId="268"/>
            <ac:spMk id="12" creationId="{C0CDE8CC-D764-4D24-8CF0-7D31657FD360}"/>
          </ac:spMkLst>
        </pc:spChg>
        <pc:spChg chg="mod">
          <ac:chgData name="Baum-Leaman, Rebekah" userId="8137aeef-26fe-45ef-a6a3-922900807fbb" providerId="ADAL" clId="{975FB481-07A8-4CB3-97F3-F93506AB2E07}" dt="2019-05-23T00:08:16.145" v="499" actId="962"/>
          <ac:spMkLst>
            <pc:docMk/>
            <pc:sldMk cId="456638332" sldId="268"/>
            <ac:spMk id="13" creationId="{768AF7E0-0EE1-47D0-9EFD-DA02348837A2}"/>
          </ac:spMkLst>
        </pc:spChg>
        <pc:picChg chg="mod ord">
          <ac:chgData name="Baum-Leaman, Rebekah" userId="8137aeef-26fe-45ef-a6a3-922900807fbb" providerId="ADAL" clId="{975FB481-07A8-4CB3-97F3-F93506AB2E07}" dt="2019-05-23T00:07:39.139" v="489" actId="962"/>
          <ac:picMkLst>
            <pc:docMk/>
            <pc:sldMk cId="456638332" sldId="268"/>
            <ac:picMk id="6" creationId="{4FE28AC6-8B92-43F6-8B23-83EE3179408B}"/>
          </ac:picMkLst>
        </pc:picChg>
        <pc:picChg chg="mod ord">
          <ac:chgData name="Baum-Leaman, Rebekah" userId="8137aeef-26fe-45ef-a6a3-922900807fbb" providerId="ADAL" clId="{975FB481-07A8-4CB3-97F3-F93506AB2E07}" dt="2019-05-23T00:09:13.795" v="512" actId="167"/>
          <ac:picMkLst>
            <pc:docMk/>
            <pc:sldMk cId="456638332" sldId="268"/>
            <ac:picMk id="8" creationId="{EF13F252-42F8-41CC-8D4E-869F73B0D547}"/>
          </ac:picMkLst>
        </pc:picChg>
        <pc:cxnChg chg="mod ord">
          <ac:chgData name="Baum-Leaman, Rebekah" userId="8137aeef-26fe-45ef-a6a3-922900807fbb" providerId="ADAL" clId="{975FB481-07A8-4CB3-97F3-F93506AB2E07}" dt="2019-05-23T00:08:42.762" v="502"/>
          <ac:cxnSpMkLst>
            <pc:docMk/>
            <pc:sldMk cId="456638332" sldId="268"/>
            <ac:cxnSpMk id="7" creationId="{60D925A3-DE26-4C3B-97E2-A9C4B451CC2F}"/>
          </ac:cxnSpMkLst>
        </pc:cxnChg>
        <pc:cxnChg chg="mod ord">
          <ac:chgData name="Baum-Leaman, Rebekah" userId="8137aeef-26fe-45ef-a6a3-922900807fbb" providerId="ADAL" clId="{975FB481-07A8-4CB3-97F3-F93506AB2E07}" dt="2019-05-23T00:08:33.174" v="501"/>
          <ac:cxnSpMkLst>
            <pc:docMk/>
            <pc:sldMk cId="456638332" sldId="268"/>
            <ac:cxnSpMk id="10" creationId="{D056930C-F604-44E1-BF79-8453B74F0235}"/>
          </ac:cxnSpMkLst>
        </pc:cxnChg>
        <pc:cxnChg chg="mod">
          <ac:chgData name="Baum-Leaman, Rebekah" userId="8137aeef-26fe-45ef-a6a3-922900807fbb" providerId="ADAL" clId="{975FB481-07A8-4CB3-97F3-F93506AB2E07}" dt="2019-05-23T00:00:24.801" v="324" actId="962"/>
          <ac:cxnSpMkLst>
            <pc:docMk/>
            <pc:sldMk cId="456638332" sldId="268"/>
            <ac:cxnSpMk id="11" creationId="{D6F4BC3E-226D-42C7-84AD-D15DFA46FEB2}"/>
          </ac:cxnSpMkLst>
        </pc:cxnChg>
      </pc:sldChg>
      <pc:sldChg chg="modSp modNotesTx">
        <pc:chgData name="Baum-Leaman, Rebekah" userId="8137aeef-26fe-45ef-a6a3-922900807fbb" providerId="ADAL" clId="{975FB481-07A8-4CB3-97F3-F93506AB2E07}" dt="2019-05-23T00:10:54.377" v="522" actId="962"/>
        <pc:sldMkLst>
          <pc:docMk/>
          <pc:sldMk cId="3401440329" sldId="269"/>
        </pc:sldMkLst>
        <pc:spChg chg="mod">
          <ac:chgData name="Baum-Leaman, Rebekah" userId="8137aeef-26fe-45ef-a6a3-922900807fbb" providerId="ADAL" clId="{975FB481-07A8-4CB3-97F3-F93506AB2E07}" dt="2019-05-23T00:10:37.567" v="519" actId="962"/>
          <ac:spMkLst>
            <pc:docMk/>
            <pc:sldMk cId="3401440329" sldId="269"/>
            <ac:spMk id="2" creationId="{10FE5A14-3D6C-4D1D-BFB5-40C5976E637E}"/>
          </ac:spMkLst>
        </pc:spChg>
        <pc:spChg chg="mod">
          <ac:chgData name="Baum-Leaman, Rebekah" userId="8137aeef-26fe-45ef-a6a3-922900807fbb" providerId="ADAL" clId="{975FB481-07A8-4CB3-97F3-F93506AB2E07}" dt="2019-05-23T00:10:50.143" v="521" actId="962"/>
          <ac:spMkLst>
            <pc:docMk/>
            <pc:sldMk cId="3401440329" sldId="269"/>
            <ac:spMk id="4" creationId="{8A874FC4-DA1A-4617-83AF-654530F00984}"/>
          </ac:spMkLst>
        </pc:spChg>
        <pc:spChg chg="mod">
          <ac:chgData name="Baum-Leaman, Rebekah" userId="8137aeef-26fe-45ef-a6a3-922900807fbb" providerId="ADAL" clId="{975FB481-07A8-4CB3-97F3-F93506AB2E07}" dt="2019-05-23T00:10:54.377" v="522" actId="962"/>
          <ac:spMkLst>
            <pc:docMk/>
            <pc:sldMk cId="3401440329" sldId="269"/>
            <ac:spMk id="5" creationId="{36D83727-DAF5-423E-AA4A-55A6347A18A6}"/>
          </ac:spMkLst>
        </pc:spChg>
        <pc:picChg chg="mod">
          <ac:chgData name="Baum-Leaman, Rebekah" userId="8137aeef-26fe-45ef-a6a3-922900807fbb" providerId="ADAL" clId="{975FB481-07A8-4CB3-97F3-F93506AB2E07}" dt="2019-05-23T00:10:42.105" v="520" actId="962"/>
          <ac:picMkLst>
            <pc:docMk/>
            <pc:sldMk cId="3401440329" sldId="269"/>
            <ac:picMk id="8" creationId="{75C004D4-9712-411F-A82F-63B6437EBA43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1:29.268" v="526" actId="962"/>
        <pc:sldMkLst>
          <pc:docMk/>
          <pc:sldMk cId="3684230567" sldId="270"/>
        </pc:sldMkLst>
        <pc:spChg chg="mod">
          <ac:chgData name="Baum-Leaman, Rebekah" userId="8137aeef-26fe-45ef-a6a3-922900807fbb" providerId="ADAL" clId="{975FB481-07A8-4CB3-97F3-F93506AB2E07}" dt="2019-05-23T00:11:14.345" v="523" actId="962"/>
          <ac:spMkLst>
            <pc:docMk/>
            <pc:sldMk cId="3684230567" sldId="270"/>
            <ac:spMk id="2" creationId="{AC61D027-3572-4B2A-AC32-E7970ED62681}"/>
          </ac:spMkLst>
        </pc:spChg>
        <pc:spChg chg="mod">
          <ac:chgData name="Baum-Leaman, Rebekah" userId="8137aeef-26fe-45ef-a6a3-922900807fbb" providerId="ADAL" clId="{975FB481-07A8-4CB3-97F3-F93506AB2E07}" dt="2019-05-23T00:11:24.782" v="525" actId="962"/>
          <ac:spMkLst>
            <pc:docMk/>
            <pc:sldMk cId="3684230567" sldId="270"/>
            <ac:spMk id="4" creationId="{9AF4AFA4-E781-4920-8D17-36ED61B68615}"/>
          </ac:spMkLst>
        </pc:spChg>
        <pc:spChg chg="mod">
          <ac:chgData name="Baum-Leaman, Rebekah" userId="8137aeef-26fe-45ef-a6a3-922900807fbb" providerId="ADAL" clId="{975FB481-07A8-4CB3-97F3-F93506AB2E07}" dt="2019-05-23T00:11:29.268" v="526" actId="962"/>
          <ac:spMkLst>
            <pc:docMk/>
            <pc:sldMk cId="3684230567" sldId="270"/>
            <ac:spMk id="5" creationId="{1D3E5463-F9CB-423B-ACA3-CB574C70959A}"/>
          </ac:spMkLst>
        </pc:spChg>
        <pc:picChg chg="mod">
          <ac:chgData name="Baum-Leaman, Rebekah" userId="8137aeef-26fe-45ef-a6a3-922900807fbb" providerId="ADAL" clId="{975FB481-07A8-4CB3-97F3-F93506AB2E07}" dt="2019-05-23T00:11:17.858" v="524" actId="962"/>
          <ac:picMkLst>
            <pc:docMk/>
            <pc:sldMk cId="3684230567" sldId="270"/>
            <ac:picMk id="7" creationId="{CB34A9EE-6476-4063-B0F8-502AC120035B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1:40.030" v="528" actId="962"/>
        <pc:sldMkLst>
          <pc:docMk/>
          <pc:sldMk cId="477912220" sldId="271"/>
        </pc:sldMkLst>
        <pc:spChg chg="mod">
          <ac:chgData name="Baum-Leaman, Rebekah" userId="8137aeef-26fe-45ef-a6a3-922900807fbb" providerId="ADAL" clId="{975FB481-07A8-4CB3-97F3-F93506AB2E07}" dt="2019-05-23T00:11:36.564" v="527" actId="962"/>
          <ac:spMkLst>
            <pc:docMk/>
            <pc:sldMk cId="477912220" sldId="271"/>
            <ac:spMk id="2" creationId="{39C8AA5E-F3FC-429F-A881-CBD44D9BCCB9}"/>
          </ac:spMkLst>
        </pc:spChg>
        <pc:picChg chg="mod">
          <ac:chgData name="Baum-Leaman, Rebekah" userId="8137aeef-26fe-45ef-a6a3-922900807fbb" providerId="ADAL" clId="{975FB481-07A8-4CB3-97F3-F93506AB2E07}" dt="2019-05-23T00:11:40.030" v="528" actId="962"/>
          <ac:picMkLst>
            <pc:docMk/>
            <pc:sldMk cId="477912220" sldId="271"/>
            <ac:picMk id="7" creationId="{876C6116-46E6-48B2-A766-B933982A7397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2:18.536" v="531"/>
        <pc:sldMkLst>
          <pc:docMk/>
          <pc:sldMk cId="3339227129" sldId="272"/>
        </pc:sldMkLst>
        <pc:spChg chg="mod">
          <ac:chgData name="Baum-Leaman, Rebekah" userId="8137aeef-26fe-45ef-a6a3-922900807fbb" providerId="ADAL" clId="{975FB481-07A8-4CB3-97F3-F93506AB2E07}" dt="2019-05-23T00:12:09.944" v="529" actId="962"/>
          <ac:spMkLst>
            <pc:docMk/>
            <pc:sldMk cId="3339227129" sldId="272"/>
            <ac:spMk id="2" creationId="{305477F8-7C94-4970-8F61-B40A7768C71A}"/>
          </ac:spMkLst>
        </pc:spChg>
        <pc:spChg chg="ord">
          <ac:chgData name="Baum-Leaman, Rebekah" userId="8137aeef-26fe-45ef-a6a3-922900807fbb" providerId="ADAL" clId="{975FB481-07A8-4CB3-97F3-F93506AB2E07}" dt="2019-05-23T00:12:18.536" v="531"/>
          <ac:spMkLst>
            <pc:docMk/>
            <pc:sldMk cId="3339227129" sldId="272"/>
            <ac:spMk id="3" creationId="{6A42DA18-7C8D-48D9-8034-C71C3DEA299D}"/>
          </ac:spMkLst>
        </pc:spChg>
        <pc:picChg chg="mod">
          <ac:chgData name="Baum-Leaman, Rebekah" userId="8137aeef-26fe-45ef-a6a3-922900807fbb" providerId="ADAL" clId="{975FB481-07A8-4CB3-97F3-F93506AB2E07}" dt="2019-05-23T00:12:13.634" v="530" actId="962"/>
          <ac:picMkLst>
            <pc:docMk/>
            <pc:sldMk cId="3339227129" sldId="272"/>
            <ac:picMk id="7" creationId="{29D8D97E-EF5C-477D-825B-A57A326E7273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2:32.258" v="533" actId="962"/>
        <pc:sldMkLst>
          <pc:docMk/>
          <pc:sldMk cId="3828331189" sldId="273"/>
        </pc:sldMkLst>
        <pc:spChg chg="mod">
          <ac:chgData name="Baum-Leaman, Rebekah" userId="8137aeef-26fe-45ef-a6a3-922900807fbb" providerId="ADAL" clId="{975FB481-07A8-4CB3-97F3-F93506AB2E07}" dt="2019-05-23T00:12:28.140" v="532" actId="962"/>
          <ac:spMkLst>
            <pc:docMk/>
            <pc:sldMk cId="3828331189" sldId="273"/>
            <ac:spMk id="2" creationId="{5067C2DA-2F7D-4A78-B2C6-1707AB10A7FF}"/>
          </ac:spMkLst>
        </pc:spChg>
        <pc:picChg chg="mod">
          <ac:chgData name="Baum-Leaman, Rebekah" userId="8137aeef-26fe-45ef-a6a3-922900807fbb" providerId="ADAL" clId="{975FB481-07A8-4CB3-97F3-F93506AB2E07}" dt="2019-05-23T00:12:32.258" v="533" actId="962"/>
          <ac:picMkLst>
            <pc:docMk/>
            <pc:sldMk cId="3828331189" sldId="273"/>
            <ac:picMk id="7" creationId="{F41ADEF7-596E-4726-91D2-B213486A6570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0:25.330" v="518" actId="962"/>
        <pc:sldMkLst>
          <pc:docMk/>
          <pc:sldMk cId="2212227583" sldId="274"/>
        </pc:sldMkLst>
        <pc:spChg chg="mod ord">
          <ac:chgData name="Baum-Leaman, Rebekah" userId="8137aeef-26fe-45ef-a6a3-922900807fbb" providerId="ADAL" clId="{975FB481-07A8-4CB3-97F3-F93506AB2E07}" dt="2019-05-23T00:10:07.133" v="514" actId="962"/>
          <ac:spMkLst>
            <pc:docMk/>
            <pc:sldMk cId="2212227583" sldId="274"/>
            <ac:spMk id="2" creationId="{61D6422B-2AFC-4554-AE28-90AC36B585E5}"/>
          </ac:spMkLst>
        </pc:spChg>
        <pc:spChg chg="mod">
          <ac:chgData name="Baum-Leaman, Rebekah" userId="8137aeef-26fe-45ef-a6a3-922900807fbb" providerId="ADAL" clId="{975FB481-07A8-4CB3-97F3-F93506AB2E07}" dt="2019-05-23T00:10:20.484" v="517" actId="962"/>
          <ac:spMkLst>
            <pc:docMk/>
            <pc:sldMk cId="2212227583" sldId="274"/>
            <ac:spMk id="4" creationId="{0BC141DC-72D5-4401-8DBA-D2302D3688E5}"/>
          </ac:spMkLst>
        </pc:spChg>
        <pc:spChg chg="mod">
          <ac:chgData name="Baum-Leaman, Rebekah" userId="8137aeef-26fe-45ef-a6a3-922900807fbb" providerId="ADAL" clId="{975FB481-07A8-4CB3-97F3-F93506AB2E07}" dt="2019-05-23T00:10:25.330" v="518" actId="962"/>
          <ac:spMkLst>
            <pc:docMk/>
            <pc:sldMk cId="2212227583" sldId="274"/>
            <ac:spMk id="5" creationId="{FD30807C-4142-45C6-9A06-BE2F2B8B06D7}"/>
          </ac:spMkLst>
        </pc:spChg>
        <pc:picChg chg="mod ord">
          <ac:chgData name="Baum-Leaman, Rebekah" userId="8137aeef-26fe-45ef-a6a3-922900807fbb" providerId="ADAL" clId="{975FB481-07A8-4CB3-97F3-F93506AB2E07}" dt="2019-05-23T00:10:16.910" v="516" actId="962"/>
          <ac:picMkLst>
            <pc:docMk/>
            <pc:sldMk cId="2212227583" sldId="274"/>
            <ac:picMk id="6" creationId="{1ABA38BA-A504-43F4-A891-80562345D458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2:45.482" v="535" actId="962"/>
        <pc:sldMkLst>
          <pc:docMk/>
          <pc:sldMk cId="1274334162" sldId="275"/>
        </pc:sldMkLst>
        <pc:spChg chg="mod">
          <ac:chgData name="Baum-Leaman, Rebekah" userId="8137aeef-26fe-45ef-a6a3-922900807fbb" providerId="ADAL" clId="{975FB481-07A8-4CB3-97F3-F93506AB2E07}" dt="2019-05-23T00:12:40.918" v="534" actId="962"/>
          <ac:spMkLst>
            <pc:docMk/>
            <pc:sldMk cId="1274334162" sldId="275"/>
            <ac:spMk id="2" creationId="{E4C5CC54-3EC0-43B3-BEF4-42696B8CB033}"/>
          </ac:spMkLst>
        </pc:spChg>
        <pc:picChg chg="mod">
          <ac:chgData name="Baum-Leaman, Rebekah" userId="8137aeef-26fe-45ef-a6a3-922900807fbb" providerId="ADAL" clId="{975FB481-07A8-4CB3-97F3-F93506AB2E07}" dt="2019-05-23T00:12:45.482" v="535" actId="962"/>
          <ac:picMkLst>
            <pc:docMk/>
            <pc:sldMk cId="1274334162" sldId="275"/>
            <ac:picMk id="6" creationId="{724759FC-878C-4403-B9EE-314687E6D1FC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2:59.099" v="537" actId="962"/>
        <pc:sldMkLst>
          <pc:docMk/>
          <pc:sldMk cId="887358855" sldId="276"/>
        </pc:sldMkLst>
        <pc:spChg chg="mod">
          <ac:chgData name="Baum-Leaman, Rebekah" userId="8137aeef-26fe-45ef-a6a3-922900807fbb" providerId="ADAL" clId="{975FB481-07A8-4CB3-97F3-F93506AB2E07}" dt="2019-05-23T00:12:54.981" v="536" actId="962"/>
          <ac:spMkLst>
            <pc:docMk/>
            <pc:sldMk cId="887358855" sldId="276"/>
            <ac:spMk id="2" creationId="{52D3648D-D1D1-4529-8B43-1ED999FBD00A}"/>
          </ac:spMkLst>
        </pc:spChg>
        <pc:picChg chg="mod">
          <ac:chgData name="Baum-Leaman, Rebekah" userId="8137aeef-26fe-45ef-a6a3-922900807fbb" providerId="ADAL" clId="{975FB481-07A8-4CB3-97F3-F93506AB2E07}" dt="2019-05-23T00:12:59.099" v="537" actId="962"/>
          <ac:picMkLst>
            <pc:docMk/>
            <pc:sldMk cId="887358855" sldId="276"/>
            <ac:picMk id="7" creationId="{4E11C436-2191-4EA3-9CAF-66735AE68EED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4:38.528" v="540" actId="14100"/>
        <pc:sldMkLst>
          <pc:docMk/>
          <pc:sldMk cId="3661194542" sldId="277"/>
        </pc:sldMkLst>
        <pc:spChg chg="mod">
          <ac:chgData name="Baum-Leaman, Rebekah" userId="8137aeef-26fe-45ef-a6a3-922900807fbb" providerId="ADAL" clId="{975FB481-07A8-4CB3-97F3-F93506AB2E07}" dt="2019-05-23T00:13:07.763" v="538" actId="962"/>
          <ac:spMkLst>
            <pc:docMk/>
            <pc:sldMk cId="3661194542" sldId="277"/>
            <ac:spMk id="2" creationId="{6CAA5880-EDD8-412C-B3C4-8818C7D4C46A}"/>
          </ac:spMkLst>
        </pc:spChg>
        <pc:spChg chg="mod">
          <ac:chgData name="Baum-Leaman, Rebekah" userId="8137aeef-26fe-45ef-a6a3-922900807fbb" providerId="ADAL" clId="{975FB481-07A8-4CB3-97F3-F93506AB2E07}" dt="2019-05-23T00:14:38.528" v="540" actId="14100"/>
          <ac:spMkLst>
            <pc:docMk/>
            <pc:sldMk cId="3661194542" sldId="277"/>
            <ac:spMk id="3" creationId="{F0195D10-C0AE-45FC-9391-E173EB92AD29}"/>
          </ac:spMkLst>
        </pc:spChg>
        <pc:picChg chg="mod">
          <ac:chgData name="Baum-Leaman, Rebekah" userId="8137aeef-26fe-45ef-a6a3-922900807fbb" providerId="ADAL" clId="{975FB481-07A8-4CB3-97F3-F93506AB2E07}" dt="2019-05-23T00:14:32.887" v="539" actId="962"/>
          <ac:picMkLst>
            <pc:docMk/>
            <pc:sldMk cId="3661194542" sldId="277"/>
            <ac:picMk id="7" creationId="{859A4E38-29A9-480D-AC90-9B7D40DC192E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4:52.578" v="542" actId="962"/>
        <pc:sldMkLst>
          <pc:docMk/>
          <pc:sldMk cId="787404564" sldId="278"/>
        </pc:sldMkLst>
        <pc:spChg chg="mod">
          <ac:chgData name="Baum-Leaman, Rebekah" userId="8137aeef-26fe-45ef-a6a3-922900807fbb" providerId="ADAL" clId="{975FB481-07A8-4CB3-97F3-F93506AB2E07}" dt="2019-05-23T00:14:47.950" v="541" actId="962"/>
          <ac:spMkLst>
            <pc:docMk/>
            <pc:sldMk cId="787404564" sldId="278"/>
            <ac:spMk id="2" creationId="{09ED00A8-F11F-43A8-9077-23BD756BCEE7}"/>
          </ac:spMkLst>
        </pc:spChg>
        <pc:picChg chg="mod">
          <ac:chgData name="Baum-Leaman, Rebekah" userId="8137aeef-26fe-45ef-a6a3-922900807fbb" providerId="ADAL" clId="{975FB481-07A8-4CB3-97F3-F93506AB2E07}" dt="2019-05-23T00:14:52.578" v="542" actId="962"/>
          <ac:picMkLst>
            <pc:docMk/>
            <pc:sldMk cId="787404564" sldId="278"/>
            <ac:picMk id="7" creationId="{77BB34CA-6E46-4F3C-B572-5DF26275EC7D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5:08.101" v="544" actId="962"/>
        <pc:sldMkLst>
          <pc:docMk/>
          <pc:sldMk cId="1942121824" sldId="279"/>
        </pc:sldMkLst>
        <pc:spChg chg="mod">
          <ac:chgData name="Baum-Leaman, Rebekah" userId="8137aeef-26fe-45ef-a6a3-922900807fbb" providerId="ADAL" clId="{975FB481-07A8-4CB3-97F3-F93506AB2E07}" dt="2019-05-23T00:15:03.684" v="543" actId="962"/>
          <ac:spMkLst>
            <pc:docMk/>
            <pc:sldMk cId="1942121824" sldId="279"/>
            <ac:spMk id="2" creationId="{6E34436C-75F3-4D96-9EB3-39EAAC158DDF}"/>
          </ac:spMkLst>
        </pc:spChg>
        <pc:picChg chg="mod">
          <ac:chgData name="Baum-Leaman, Rebekah" userId="8137aeef-26fe-45ef-a6a3-922900807fbb" providerId="ADAL" clId="{975FB481-07A8-4CB3-97F3-F93506AB2E07}" dt="2019-05-23T00:15:08.101" v="544" actId="962"/>
          <ac:picMkLst>
            <pc:docMk/>
            <pc:sldMk cId="1942121824" sldId="279"/>
            <ac:picMk id="7" creationId="{ADAD8887-A953-40B3-9BE3-1098785AA6BF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5:21.150" v="546" actId="962"/>
        <pc:sldMkLst>
          <pc:docMk/>
          <pc:sldMk cId="165365066" sldId="280"/>
        </pc:sldMkLst>
        <pc:spChg chg="mod">
          <ac:chgData name="Baum-Leaman, Rebekah" userId="8137aeef-26fe-45ef-a6a3-922900807fbb" providerId="ADAL" clId="{975FB481-07A8-4CB3-97F3-F93506AB2E07}" dt="2019-05-23T00:15:17.268" v="545" actId="962"/>
          <ac:spMkLst>
            <pc:docMk/>
            <pc:sldMk cId="165365066" sldId="280"/>
            <ac:spMk id="2" creationId="{59BB9B7E-D08C-444E-8D3E-3389272BE58D}"/>
          </ac:spMkLst>
        </pc:spChg>
        <pc:picChg chg="mod">
          <ac:chgData name="Baum-Leaman, Rebekah" userId="8137aeef-26fe-45ef-a6a3-922900807fbb" providerId="ADAL" clId="{975FB481-07A8-4CB3-97F3-F93506AB2E07}" dt="2019-05-23T00:15:21.150" v="546" actId="962"/>
          <ac:picMkLst>
            <pc:docMk/>
            <pc:sldMk cId="165365066" sldId="280"/>
            <ac:picMk id="7" creationId="{4B343A11-B440-4FE1-81AE-8560C15496E6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5:33.979" v="548" actId="962"/>
        <pc:sldMkLst>
          <pc:docMk/>
          <pc:sldMk cId="1935253653" sldId="281"/>
        </pc:sldMkLst>
        <pc:spChg chg="mod">
          <ac:chgData name="Baum-Leaman, Rebekah" userId="8137aeef-26fe-45ef-a6a3-922900807fbb" providerId="ADAL" clId="{975FB481-07A8-4CB3-97F3-F93506AB2E07}" dt="2019-05-23T00:15:29.820" v="547" actId="962"/>
          <ac:spMkLst>
            <pc:docMk/>
            <pc:sldMk cId="1935253653" sldId="281"/>
            <ac:spMk id="2" creationId="{C166336E-176F-4F06-994D-F9869625270B}"/>
          </ac:spMkLst>
        </pc:spChg>
        <pc:picChg chg="mod">
          <ac:chgData name="Baum-Leaman, Rebekah" userId="8137aeef-26fe-45ef-a6a3-922900807fbb" providerId="ADAL" clId="{975FB481-07A8-4CB3-97F3-F93506AB2E07}" dt="2019-05-23T00:15:33.979" v="548" actId="962"/>
          <ac:picMkLst>
            <pc:docMk/>
            <pc:sldMk cId="1935253653" sldId="281"/>
            <ac:picMk id="7" creationId="{2674D910-9D65-4336-8EEB-A4050CB4FBD1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7:02.126" v="558" actId="962"/>
        <pc:sldMkLst>
          <pc:docMk/>
          <pc:sldMk cId="3999706825" sldId="283"/>
        </pc:sldMkLst>
        <pc:spChg chg="mod">
          <ac:chgData name="Baum-Leaman, Rebekah" userId="8137aeef-26fe-45ef-a6a3-922900807fbb" providerId="ADAL" clId="{975FB481-07A8-4CB3-97F3-F93506AB2E07}" dt="2019-05-23T00:16:58.099" v="557" actId="962"/>
          <ac:spMkLst>
            <pc:docMk/>
            <pc:sldMk cId="3999706825" sldId="283"/>
            <ac:spMk id="2" creationId="{BAAA7357-8B21-438A-BC43-6B012D057B3B}"/>
          </ac:spMkLst>
        </pc:spChg>
        <pc:picChg chg="mod">
          <ac:chgData name="Baum-Leaman, Rebekah" userId="8137aeef-26fe-45ef-a6a3-922900807fbb" providerId="ADAL" clId="{975FB481-07A8-4CB3-97F3-F93506AB2E07}" dt="2019-05-23T00:17:02.126" v="558" actId="962"/>
          <ac:picMkLst>
            <pc:docMk/>
            <pc:sldMk cId="3999706825" sldId="283"/>
            <ac:picMk id="7" creationId="{6459ADD3-9BA1-4D0F-B15C-735496A36BB2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7:15.156" v="560" actId="962"/>
        <pc:sldMkLst>
          <pc:docMk/>
          <pc:sldMk cId="2659507810" sldId="284"/>
        </pc:sldMkLst>
        <pc:spChg chg="mod">
          <ac:chgData name="Baum-Leaman, Rebekah" userId="8137aeef-26fe-45ef-a6a3-922900807fbb" providerId="ADAL" clId="{975FB481-07A8-4CB3-97F3-F93506AB2E07}" dt="2019-05-23T00:17:11.436" v="559" actId="962"/>
          <ac:spMkLst>
            <pc:docMk/>
            <pc:sldMk cId="2659507810" sldId="284"/>
            <ac:spMk id="2" creationId="{75ACAEEA-58EA-4F4D-928B-F638EBF6AF70}"/>
          </ac:spMkLst>
        </pc:spChg>
        <pc:picChg chg="mod">
          <ac:chgData name="Baum-Leaman, Rebekah" userId="8137aeef-26fe-45ef-a6a3-922900807fbb" providerId="ADAL" clId="{975FB481-07A8-4CB3-97F3-F93506AB2E07}" dt="2019-05-23T00:17:15.156" v="560" actId="962"/>
          <ac:picMkLst>
            <pc:docMk/>
            <pc:sldMk cId="2659507810" sldId="284"/>
            <ac:picMk id="7" creationId="{4674B7F5-EEEF-4C03-AF5A-52E55E45E249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04:28.116" v="467" actId="962"/>
        <pc:sldMkLst>
          <pc:docMk/>
          <pc:sldMk cId="4226658055" sldId="285"/>
        </pc:sldMkLst>
        <pc:spChg chg="mod">
          <ac:chgData name="Baum-Leaman, Rebekah" userId="8137aeef-26fe-45ef-a6a3-922900807fbb" providerId="ADAL" clId="{975FB481-07A8-4CB3-97F3-F93506AB2E07}" dt="2019-05-23T00:04:16.648" v="466" actId="962"/>
          <ac:spMkLst>
            <pc:docMk/>
            <pc:sldMk cId="4226658055" sldId="285"/>
            <ac:spMk id="2" creationId="{43586FB3-3D80-4C5F-A804-6E0E49721323}"/>
          </ac:spMkLst>
        </pc:spChg>
        <pc:spChg chg="mod">
          <ac:chgData name="Baum-Leaman, Rebekah" userId="8137aeef-26fe-45ef-a6a3-922900807fbb" providerId="ADAL" clId="{975FB481-07A8-4CB3-97F3-F93506AB2E07}" dt="2019-05-23T00:04:28.116" v="467" actId="962"/>
          <ac:spMkLst>
            <pc:docMk/>
            <pc:sldMk cId="4226658055" sldId="285"/>
            <ac:spMk id="3" creationId="{BBDE8438-65F1-4CFF-A34D-5492C3F06F69}"/>
          </ac:spMkLst>
        </pc:spChg>
        <pc:spChg chg="mod">
          <ac:chgData name="Baum-Leaman, Rebekah" userId="8137aeef-26fe-45ef-a6a3-922900807fbb" providerId="ADAL" clId="{975FB481-07A8-4CB3-97F3-F93506AB2E07}" dt="2019-05-23T00:04:02.321" v="464" actId="962"/>
          <ac:spMkLst>
            <pc:docMk/>
            <pc:sldMk cId="4226658055" sldId="285"/>
            <ac:spMk id="6" creationId="{52B76C29-DC96-41B6-AC74-D8B7DB336354}"/>
          </ac:spMkLst>
        </pc:spChg>
        <pc:spChg chg="mod">
          <ac:chgData name="Baum-Leaman, Rebekah" userId="8137aeef-26fe-45ef-a6a3-922900807fbb" providerId="ADAL" clId="{975FB481-07A8-4CB3-97F3-F93506AB2E07}" dt="2019-05-23T00:04:10.852" v="465" actId="962"/>
          <ac:spMkLst>
            <pc:docMk/>
            <pc:sldMk cId="4226658055" sldId="285"/>
            <ac:spMk id="7" creationId="{C4C4F2BA-F77F-431D-A6E5-46A1040D4F8A}"/>
          </ac:spMkLst>
        </pc:spChg>
      </pc:sldChg>
      <pc:sldChg chg="modSp modNotesTx">
        <pc:chgData name="Baum-Leaman, Rebekah" userId="8137aeef-26fe-45ef-a6a3-922900807fbb" providerId="ADAL" clId="{975FB481-07A8-4CB3-97F3-F93506AB2E07}" dt="2019-05-23T00:15:45.591" v="550" actId="962"/>
        <pc:sldMkLst>
          <pc:docMk/>
          <pc:sldMk cId="3992399356" sldId="286"/>
        </pc:sldMkLst>
        <pc:spChg chg="mod">
          <ac:chgData name="Baum-Leaman, Rebekah" userId="8137aeef-26fe-45ef-a6a3-922900807fbb" providerId="ADAL" clId="{975FB481-07A8-4CB3-97F3-F93506AB2E07}" dt="2019-05-23T00:15:41.300" v="549" actId="962"/>
          <ac:spMkLst>
            <pc:docMk/>
            <pc:sldMk cId="3992399356" sldId="286"/>
            <ac:spMk id="2" creationId="{571B3D9D-AAB1-4348-AD5F-9490F5C8F1DF}"/>
          </ac:spMkLst>
        </pc:spChg>
        <pc:picChg chg="mod">
          <ac:chgData name="Baum-Leaman, Rebekah" userId="8137aeef-26fe-45ef-a6a3-922900807fbb" providerId="ADAL" clId="{975FB481-07A8-4CB3-97F3-F93506AB2E07}" dt="2019-05-23T00:15:45.591" v="550" actId="962"/>
          <ac:picMkLst>
            <pc:docMk/>
            <pc:sldMk cId="3992399356" sldId="286"/>
            <ac:picMk id="7" creationId="{052C05FC-EB9B-48DF-B29E-4DBE85E8D802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6:17.621" v="552" actId="962"/>
        <pc:sldMkLst>
          <pc:docMk/>
          <pc:sldMk cId="926439426" sldId="287"/>
        </pc:sldMkLst>
        <pc:spChg chg="mod">
          <ac:chgData name="Baum-Leaman, Rebekah" userId="8137aeef-26fe-45ef-a6a3-922900807fbb" providerId="ADAL" clId="{975FB481-07A8-4CB3-97F3-F93506AB2E07}" dt="2019-05-23T00:16:11.921" v="551" actId="962"/>
          <ac:spMkLst>
            <pc:docMk/>
            <pc:sldMk cId="926439426" sldId="287"/>
            <ac:spMk id="2" creationId="{C34AA5A6-6B1E-4EB2-9210-0ACF0FB4434F}"/>
          </ac:spMkLst>
        </pc:spChg>
        <pc:picChg chg="mod">
          <ac:chgData name="Baum-Leaman, Rebekah" userId="8137aeef-26fe-45ef-a6a3-922900807fbb" providerId="ADAL" clId="{975FB481-07A8-4CB3-97F3-F93506AB2E07}" dt="2019-05-23T00:16:17.621" v="552" actId="962"/>
          <ac:picMkLst>
            <pc:docMk/>
            <pc:sldMk cId="926439426" sldId="287"/>
            <ac:picMk id="7" creationId="{93A0EF21-813D-469B-95C0-8516BE7D0409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6:34.157" v="554" actId="962"/>
        <pc:sldMkLst>
          <pc:docMk/>
          <pc:sldMk cId="153050993" sldId="289"/>
        </pc:sldMkLst>
        <pc:spChg chg="mod">
          <ac:chgData name="Baum-Leaman, Rebekah" userId="8137aeef-26fe-45ef-a6a3-922900807fbb" providerId="ADAL" clId="{975FB481-07A8-4CB3-97F3-F93506AB2E07}" dt="2019-05-23T00:16:30.202" v="553" actId="962"/>
          <ac:spMkLst>
            <pc:docMk/>
            <pc:sldMk cId="153050993" sldId="289"/>
            <ac:spMk id="2" creationId="{C34AA5A6-6B1E-4EB2-9210-0ACF0FB4434F}"/>
          </ac:spMkLst>
        </pc:spChg>
        <pc:picChg chg="mod">
          <ac:chgData name="Baum-Leaman, Rebekah" userId="8137aeef-26fe-45ef-a6a3-922900807fbb" providerId="ADAL" clId="{975FB481-07A8-4CB3-97F3-F93506AB2E07}" dt="2019-05-23T00:16:34.157" v="554" actId="962"/>
          <ac:picMkLst>
            <pc:docMk/>
            <pc:sldMk cId="153050993" sldId="289"/>
            <ac:picMk id="7" creationId="{93A0EF21-813D-469B-95C0-8516BE7D0409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7:44.976" v="566"/>
        <pc:sldMkLst>
          <pc:docMk/>
          <pc:sldMk cId="3530917770" sldId="291"/>
        </pc:sldMkLst>
        <pc:spChg chg="mod">
          <ac:chgData name="Baum-Leaman, Rebekah" userId="8137aeef-26fe-45ef-a6a3-922900807fbb" providerId="ADAL" clId="{975FB481-07A8-4CB3-97F3-F93506AB2E07}" dt="2019-05-23T00:17:37.960" v="565"/>
          <ac:spMkLst>
            <pc:docMk/>
            <pc:sldMk cId="3530917770" sldId="291"/>
            <ac:spMk id="5" creationId="{3A81C96F-BD1C-4310-A5C6-FE9D3B576ACA}"/>
          </ac:spMkLst>
        </pc:spChg>
        <pc:spChg chg="mod ord">
          <ac:chgData name="Baum-Leaman, Rebekah" userId="8137aeef-26fe-45ef-a6a3-922900807fbb" providerId="ADAL" clId="{975FB481-07A8-4CB3-97F3-F93506AB2E07}" dt="2019-05-23T00:17:28.641" v="562" actId="962"/>
          <ac:spMkLst>
            <pc:docMk/>
            <pc:sldMk cId="3530917770" sldId="291"/>
            <ac:spMk id="6" creationId="{00000000-0000-0000-0000-000000000000}"/>
          </ac:spMkLst>
        </pc:spChg>
        <pc:spChg chg="ord">
          <ac:chgData name="Baum-Leaman, Rebekah" userId="8137aeef-26fe-45ef-a6a3-922900807fbb" providerId="ADAL" clId="{975FB481-07A8-4CB3-97F3-F93506AB2E07}" dt="2019-05-23T00:17:44.976" v="566"/>
          <ac:spMkLst>
            <pc:docMk/>
            <pc:sldMk cId="3530917770" sldId="291"/>
            <ac:spMk id="9" creationId="{E68910E6-0CDC-45C1-88EA-7F01A4D14EA1}"/>
          </ac:spMkLst>
        </pc:spChg>
        <pc:picChg chg="mod ord">
          <ac:chgData name="Baum-Leaman, Rebekah" userId="8137aeef-26fe-45ef-a6a3-922900807fbb" providerId="ADAL" clId="{975FB481-07A8-4CB3-97F3-F93506AB2E07}" dt="2019-05-23T00:17:34.590" v="564" actId="962"/>
          <ac:picMkLst>
            <pc:docMk/>
            <pc:sldMk cId="3530917770" sldId="291"/>
            <ac:picMk id="8" creationId="{85E39CE0-F386-4834-ACB9-39B711E55FC6}"/>
          </ac:picMkLst>
        </pc:picChg>
      </pc:sldChg>
      <pc:sldChg chg="modSp modNotesTx">
        <pc:chgData name="Baum-Leaman, Rebekah" userId="8137aeef-26fe-45ef-a6a3-922900807fbb" providerId="ADAL" clId="{975FB481-07A8-4CB3-97F3-F93506AB2E07}" dt="2019-05-23T00:16:48.536" v="556" actId="962"/>
        <pc:sldMkLst>
          <pc:docMk/>
          <pc:sldMk cId="2955173922" sldId="292"/>
        </pc:sldMkLst>
        <pc:spChg chg="mod">
          <ac:chgData name="Baum-Leaman, Rebekah" userId="8137aeef-26fe-45ef-a6a3-922900807fbb" providerId="ADAL" clId="{975FB481-07A8-4CB3-97F3-F93506AB2E07}" dt="2019-05-23T00:16:44.299" v="555" actId="962"/>
          <ac:spMkLst>
            <pc:docMk/>
            <pc:sldMk cId="2955173922" sldId="292"/>
            <ac:spMk id="2" creationId="{C34AA5A6-6B1E-4EB2-9210-0ACF0FB4434F}"/>
          </ac:spMkLst>
        </pc:spChg>
        <pc:picChg chg="mod">
          <ac:chgData name="Baum-Leaman, Rebekah" userId="8137aeef-26fe-45ef-a6a3-922900807fbb" providerId="ADAL" clId="{975FB481-07A8-4CB3-97F3-F93506AB2E07}" dt="2019-05-23T00:16:48.536" v="556" actId="962"/>
          <ac:picMkLst>
            <pc:docMk/>
            <pc:sldMk cId="2955173922" sldId="292"/>
            <ac:picMk id="7" creationId="{93A0EF21-813D-469B-95C0-8516BE7D040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39" tIns="48320" rIns="96639" bIns="483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71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368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81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368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10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368">
              <a:defRPr/>
            </a:pPr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1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403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368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20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139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242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368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004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33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96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25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06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368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956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0432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368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06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691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51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507">
              <a:defRPr/>
            </a:pP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8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14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60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2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02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368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11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8368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7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DC6C7-C105-4E71-BBF3-32D9CCE85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680C5762-CF65-4775-9966-A58D40CC61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pa.gov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hyperlink" Target="http://www.pdesas.org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desas.org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pa.gov/Teachers%20-%20Administrators/Curriculum/Pages/English-Language-Arts.asp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education.pa.gov/Teachers%20-%20Administrators/Curriculum/LiteracyLife/Pages/default.asp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rbaumleama@pa.gov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ducation.pa.gov/Teachers%20-%20Administrators/Curriculum/Pages/English-Language-Arts.aspx" TargetMode="External"/><Relationship Id="rId5" Type="http://schemas.openxmlformats.org/officeDocument/2006/relationships/hyperlink" Target="mailto:RA-EDPASLP@pa.gov" TargetMode="External"/><Relationship Id="rId4" Type="http://schemas.openxmlformats.org/officeDocument/2006/relationships/hyperlink" Target="http://www.education.pa.gov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Arrow Connector 25" hidden="1">
            <a:extLst>
              <a:ext uri="{FF2B5EF4-FFF2-40B4-BE49-F238E27FC236}">
                <a16:creationId xmlns:a16="http://schemas.microsoft.com/office/drawing/2014/main" id="{BCD0BBC1-A7D4-445D-98AC-95A6A45D8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70332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 descr="Pennsylvania State Literacy Plan graphic.">
            <a:extLst>
              <a:ext uri="{FF2B5EF4-FFF2-40B4-BE49-F238E27FC236}">
                <a16:creationId xmlns:a16="http://schemas.microsoft.com/office/drawing/2014/main" id="{D4AF9A1D-7996-4ACC-BF76-CC560C8F7A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51" r="27573" b="1"/>
          <a:stretch/>
        </p:blipFill>
        <p:spPr>
          <a:xfrm>
            <a:off x="4434842" y="10"/>
            <a:ext cx="4709158" cy="6857990"/>
          </a:xfrm>
          <a:custGeom>
            <a:avLst/>
            <a:gdLst>
              <a:gd name="connsiteX0" fmla="*/ 45571 w 6278877"/>
              <a:gd name="connsiteY0" fmla="*/ 0 h 6858000"/>
              <a:gd name="connsiteX1" fmla="*/ 6278877 w 6278877"/>
              <a:gd name="connsiteY1" fmla="*/ 0 h 6858000"/>
              <a:gd name="connsiteX2" fmla="*/ 6278877 w 6278877"/>
              <a:gd name="connsiteY2" fmla="*/ 6858000 h 6858000"/>
              <a:gd name="connsiteX3" fmla="*/ 3292307 w 6278877"/>
              <a:gd name="connsiteY3" fmla="*/ 6858000 h 6858000"/>
              <a:gd name="connsiteX4" fmla="*/ 3181525 w 6278877"/>
              <a:gd name="connsiteY4" fmla="*/ 6786980 h 6858000"/>
              <a:gd name="connsiteX5" fmla="*/ 0 w 6278877"/>
              <a:gd name="connsiteY5" fmla="*/ 803252 h 6858000"/>
              <a:gd name="connsiteX6" fmla="*/ 37255 w 6278877"/>
              <a:gd name="connsiteY6" fmla="*/ 654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7" h="6858000">
                <a:moveTo>
                  <a:pt x="45571" y="0"/>
                </a:moveTo>
                <a:lnTo>
                  <a:pt x="6278877" y="0"/>
                </a:lnTo>
                <a:lnTo>
                  <a:pt x="6278877" y="6858000"/>
                </a:lnTo>
                <a:lnTo>
                  <a:pt x="3292307" y="6858000"/>
                </a:lnTo>
                <a:lnTo>
                  <a:pt x="3181525" y="6786980"/>
                </a:lnTo>
                <a:cubicBezTo>
                  <a:pt x="1262020" y="5490189"/>
                  <a:pt x="0" y="3294101"/>
                  <a:pt x="0" y="803252"/>
                </a:cubicBezTo>
                <a:cubicBezTo>
                  <a:pt x="0" y="554167"/>
                  <a:pt x="12619" y="308030"/>
                  <a:pt x="37255" y="65445"/>
                </a:cubicBezTo>
                <a:close/>
              </a:path>
            </a:pathLst>
          </a:cu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65FA5A1-C0A5-48D4-AA7B-C02D59FAB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294" y="2316479"/>
            <a:ext cx="4040106" cy="2560247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2019 Pennsylvania State Literacy Plan (PaSLP)</a:t>
            </a:r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FAFE5F-A552-455C-B6D4-AAB73B631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78543-C43E-4ADB-BBF2-754FC95C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BD0DE9-6578-4D3F-85D7-DEAAEA01B78B}"/>
              </a:ext>
            </a:extLst>
          </p:cNvPr>
          <p:cNvSpPr txBox="1"/>
          <p:nvPr/>
        </p:nvSpPr>
        <p:spPr>
          <a:xfrm>
            <a:off x="457200" y="2160671"/>
            <a:ext cx="7315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Belief that all students can gain literacy skills that prepare them to be future ready; 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 that addresses the full range of learners and differentiated to meet each student’s needs; and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Well-integrated system connecting general, compensatory, gifted, and special education.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590A3C-4238-4E7A-8377-FE602FDD3A3B}"/>
              </a:ext>
            </a:extLst>
          </p:cNvPr>
          <p:cNvSpPr txBox="1"/>
          <p:nvPr/>
        </p:nvSpPr>
        <p:spPr>
          <a:xfrm>
            <a:off x="459905" y="1802359"/>
            <a:ext cx="75410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Expectations</a:t>
            </a:r>
            <a:endParaRPr lang="en-US" sz="2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10" descr="Pennsylvania State Literacy Plan graphic.">
            <a:extLst>
              <a:ext uri="{FF2B5EF4-FFF2-40B4-BE49-F238E27FC236}">
                <a16:creationId xmlns:a16="http://schemas.microsoft.com/office/drawing/2014/main" id="{876C6116-46E6-48B2-A766-B933982A7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61925"/>
            <a:ext cx="1586249" cy="1513861"/>
          </a:xfrm>
          <a:prstGeom prst="rect">
            <a:avLst/>
          </a:prstGeom>
        </p:spPr>
      </p:pic>
      <p:sp>
        <p:nvSpPr>
          <p:cNvPr id="2" name="Title 10">
            <a:extLst>
              <a:ext uri="{FF2B5EF4-FFF2-40B4-BE49-F238E27FC236}">
                <a16:creationId xmlns:a16="http://schemas.microsoft.com/office/drawing/2014/main" id="{39C8AA5E-F3FC-429F-A881-CBD44D9BC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Guiding Principle 3</a:t>
            </a:r>
          </a:p>
        </p:txBody>
      </p:sp>
    </p:spTree>
    <p:extLst>
      <p:ext uri="{BB962C8B-B14F-4D97-AF65-F5344CB8AC3E}">
        <p14:creationId xmlns:p14="http://schemas.microsoft.com/office/powerpoint/2010/main" val="477912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7E6954-E424-48BD-AAFD-F0B26033F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D60E4-D0BA-4882-81A8-C9E0BB27D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F86BD5-2936-4C87-994A-0B94048A5DAD}"/>
              </a:ext>
            </a:extLst>
          </p:cNvPr>
          <p:cNvSpPr txBox="1"/>
          <p:nvPr/>
        </p:nvSpPr>
        <p:spPr>
          <a:xfrm>
            <a:off x="609600" y="2507161"/>
            <a:ext cx="79248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programs, practices, and policies must be: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Evidence-based,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Grounded in reliable and valid research results, and 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 by experiential and contextual evidence (resources for educators). 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0F6D80-AD55-4EAA-8F49-9529EF5E362E}"/>
              </a:ext>
            </a:extLst>
          </p:cNvPr>
          <p:cNvSpPr txBox="1"/>
          <p:nvPr/>
        </p:nvSpPr>
        <p:spPr>
          <a:xfrm>
            <a:off x="449179" y="1698537"/>
            <a:ext cx="564770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Evidence-based Decision Making</a:t>
            </a:r>
          </a:p>
        </p:txBody>
      </p:sp>
      <p:pic>
        <p:nvPicPr>
          <p:cNvPr id="7" name="Picture 11" descr="Pennsylvania State Literacy Plan graphic.">
            <a:extLst>
              <a:ext uri="{FF2B5EF4-FFF2-40B4-BE49-F238E27FC236}">
                <a16:creationId xmlns:a16="http://schemas.microsoft.com/office/drawing/2014/main" id="{29D8D97E-EF5C-477D-825B-A57A326E7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84676"/>
            <a:ext cx="1586249" cy="1513861"/>
          </a:xfrm>
          <a:prstGeom prst="rect">
            <a:avLst/>
          </a:prstGeom>
        </p:spPr>
      </p:pic>
      <p:sp>
        <p:nvSpPr>
          <p:cNvPr id="2" name="Title 11">
            <a:extLst>
              <a:ext uri="{FF2B5EF4-FFF2-40B4-BE49-F238E27FC236}">
                <a16:creationId xmlns:a16="http://schemas.microsoft.com/office/drawing/2014/main" id="{305477F8-7C94-4970-8F61-B40A7768C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Guiding Principle 4</a:t>
            </a:r>
          </a:p>
        </p:txBody>
      </p:sp>
    </p:spTree>
    <p:extLst>
      <p:ext uri="{BB962C8B-B14F-4D97-AF65-F5344CB8AC3E}">
        <p14:creationId xmlns:p14="http://schemas.microsoft.com/office/powerpoint/2010/main" val="3339227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D4CB11-8E1D-4502-BFC7-58EE51AD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8A041-3BC3-4861-8EE9-5678F20A5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A0D496-5C1B-4FC7-954E-EFF44D2E1A14}"/>
              </a:ext>
            </a:extLst>
          </p:cNvPr>
          <p:cNvSpPr txBox="1"/>
          <p:nvPr/>
        </p:nvSpPr>
        <p:spPr>
          <a:xfrm>
            <a:off x="457200" y="1871017"/>
            <a:ext cx="8001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 effectively in the schools of the 21st century.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the mechanisms of reading acquisitions, 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Address the diverse needs of students in the 21</a:t>
            </a:r>
            <a:r>
              <a:rPr lang="en-US" sz="20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century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Ongoing, job-embedded learning opportunities promoting lifelong learning and reflective teaching.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reading psychology and development,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the structure of the English language,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best practices in all aspects of reading instruction, and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validated, reliable, efficient assessments to inform classroom teaching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06F1DF-B2E2-4C48-A392-CFE7F4EDBEC5}"/>
              </a:ext>
            </a:extLst>
          </p:cNvPr>
          <p:cNvSpPr txBox="1"/>
          <p:nvPr/>
        </p:nvSpPr>
        <p:spPr>
          <a:xfrm>
            <a:off x="381000" y="1616566"/>
            <a:ext cx="382027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Learning</a:t>
            </a:r>
          </a:p>
        </p:txBody>
      </p:sp>
      <p:pic>
        <p:nvPicPr>
          <p:cNvPr id="7" name="Picture 12" descr="Pennsylvania State Literacy Plan graphic.">
            <a:extLst>
              <a:ext uri="{FF2B5EF4-FFF2-40B4-BE49-F238E27FC236}">
                <a16:creationId xmlns:a16="http://schemas.microsoft.com/office/drawing/2014/main" id="{F41ADEF7-596E-4726-91D2-B213486A65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119369"/>
            <a:ext cx="1586249" cy="1513861"/>
          </a:xfrm>
          <a:prstGeom prst="rect">
            <a:avLst/>
          </a:prstGeom>
        </p:spPr>
      </p:pic>
      <p:sp>
        <p:nvSpPr>
          <p:cNvPr id="2" name="Title 12">
            <a:extLst>
              <a:ext uri="{FF2B5EF4-FFF2-40B4-BE49-F238E27FC236}">
                <a16:creationId xmlns:a16="http://schemas.microsoft.com/office/drawing/2014/main" id="{5067C2DA-2F7D-4A78-B2C6-1707AB10A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Guiding Principle 5</a:t>
            </a:r>
          </a:p>
        </p:txBody>
      </p:sp>
    </p:spTree>
    <p:extLst>
      <p:ext uri="{BB962C8B-B14F-4D97-AF65-F5344CB8AC3E}">
        <p14:creationId xmlns:p14="http://schemas.microsoft.com/office/powerpoint/2010/main" val="38283311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D356D-17B1-4A0D-9AB8-96B8FD762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13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BDF11-B706-46F4-90B5-B341F5DCF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47D8CE-EC5F-41F1-9728-170CF4F3D4F4}"/>
              </a:ext>
            </a:extLst>
          </p:cNvPr>
          <p:cNvSpPr txBox="1"/>
          <p:nvPr/>
        </p:nvSpPr>
        <p:spPr>
          <a:xfrm>
            <a:off x="441158" y="1600033"/>
            <a:ext cx="714432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Language and Academic Discourse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2800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Century Classrooms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Differentiated Instruction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Disciplinary Literacy</a:t>
            </a:r>
          </a:p>
          <a:p>
            <a:endParaRPr lang="en-US" dirty="0"/>
          </a:p>
        </p:txBody>
      </p:sp>
      <p:pic>
        <p:nvPicPr>
          <p:cNvPr id="6" name="Picture 13" descr="Pennsylvania State Literacy Plan graphic.">
            <a:extLst>
              <a:ext uri="{FF2B5EF4-FFF2-40B4-BE49-F238E27FC236}">
                <a16:creationId xmlns:a16="http://schemas.microsoft.com/office/drawing/2014/main" id="{724759FC-878C-4403-B9EE-314687E6D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36525"/>
            <a:ext cx="1586249" cy="1513861"/>
          </a:xfrm>
          <a:prstGeom prst="rect">
            <a:avLst/>
          </a:prstGeom>
        </p:spPr>
      </p:pic>
      <p:sp>
        <p:nvSpPr>
          <p:cNvPr id="2" name="Title 13">
            <a:extLst>
              <a:ext uri="{FF2B5EF4-FFF2-40B4-BE49-F238E27FC236}">
                <a16:creationId xmlns:a16="http://schemas.microsoft.com/office/drawing/2014/main" id="{E4C5CC54-3EC0-43B3-BEF4-42696B8CB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Elements</a:t>
            </a:r>
          </a:p>
        </p:txBody>
      </p:sp>
    </p:spTree>
    <p:extLst>
      <p:ext uri="{BB962C8B-B14F-4D97-AF65-F5344CB8AC3E}">
        <p14:creationId xmlns:p14="http://schemas.microsoft.com/office/powerpoint/2010/main" val="12743341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20898-7957-4A79-AEA6-1AD19958B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4375F-F271-48C7-B4CE-089DC2C05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0117AE-42C7-4CEA-9684-011C03597C07}"/>
              </a:ext>
            </a:extLst>
          </p:cNvPr>
          <p:cNvSpPr txBox="1"/>
          <p:nvPr/>
        </p:nvSpPr>
        <p:spPr>
          <a:xfrm>
            <a:off x="436418" y="2133600"/>
            <a:ext cx="7620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programs (birth-grade 12): 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Well-articulated, coherent set of goals based on PDE standards;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Articulation between all levels, especially at important transition points;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Reciprocal relationship among the language arts (reading, writing, speaking, and listening); and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Meaningful integration of literacy experiences.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5849C7-DD58-4FB9-8496-E5DBD79F1910}"/>
              </a:ext>
            </a:extLst>
          </p:cNvPr>
          <p:cNvSpPr txBox="1"/>
          <p:nvPr/>
        </p:nvSpPr>
        <p:spPr>
          <a:xfrm>
            <a:off x="436418" y="1524752"/>
            <a:ext cx="187743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</a:p>
        </p:txBody>
      </p:sp>
      <p:pic>
        <p:nvPicPr>
          <p:cNvPr id="7" name="Picture 14" descr="Pennsylvania State Literacy Plan graphic.">
            <a:extLst>
              <a:ext uri="{FF2B5EF4-FFF2-40B4-BE49-F238E27FC236}">
                <a16:creationId xmlns:a16="http://schemas.microsoft.com/office/drawing/2014/main" id="{4E11C436-2191-4EA3-9CAF-66735AE68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06232"/>
            <a:ext cx="1586249" cy="1513861"/>
          </a:xfrm>
          <a:prstGeom prst="rect">
            <a:avLst/>
          </a:prstGeom>
        </p:spPr>
      </p:pic>
      <p:sp>
        <p:nvSpPr>
          <p:cNvPr id="2" name="Title 14">
            <a:extLst>
              <a:ext uri="{FF2B5EF4-FFF2-40B4-BE49-F238E27FC236}">
                <a16:creationId xmlns:a16="http://schemas.microsoft.com/office/drawing/2014/main" id="{52D3648D-D1D1-4529-8B43-1ED999FBD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 1</a:t>
            </a:r>
          </a:p>
        </p:txBody>
      </p:sp>
    </p:spTree>
    <p:extLst>
      <p:ext uri="{BB962C8B-B14F-4D97-AF65-F5344CB8AC3E}">
        <p14:creationId xmlns:p14="http://schemas.microsoft.com/office/powerpoint/2010/main" val="8873588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ED6C45-06C7-4C10-813A-DE03A2759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15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B5216-0BC4-477A-993F-92AFE37C8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B6B9E-D873-4CB3-96F0-3736C0B2E5BE}"/>
              </a:ext>
            </a:extLst>
          </p:cNvPr>
          <p:cNvSpPr txBox="1"/>
          <p:nvPr/>
        </p:nvSpPr>
        <p:spPr>
          <a:xfrm>
            <a:off x="463826" y="2613392"/>
            <a:ext cx="7391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language is the foundation for learning and for literacy development.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 and listening are tools of communication that become the basis for the written word.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3A775-6ADD-4184-AE1A-1032A53A8EBA}"/>
              </a:ext>
            </a:extLst>
          </p:cNvPr>
          <p:cNvSpPr txBox="1"/>
          <p:nvPr/>
        </p:nvSpPr>
        <p:spPr>
          <a:xfrm>
            <a:off x="457200" y="1741924"/>
            <a:ext cx="680827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Language and Academic Discourse</a:t>
            </a:r>
            <a:endParaRPr lang="en-US" sz="2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15" descr="Pennsylvania State Literacy Plan graphic.">
            <a:extLst>
              <a:ext uri="{FF2B5EF4-FFF2-40B4-BE49-F238E27FC236}">
                <a16:creationId xmlns:a16="http://schemas.microsoft.com/office/drawing/2014/main" id="{859A4E38-29A9-480D-AC90-9B7D40DC1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49225"/>
            <a:ext cx="1586249" cy="1513861"/>
          </a:xfrm>
          <a:prstGeom prst="rect">
            <a:avLst/>
          </a:prstGeom>
        </p:spPr>
      </p:pic>
      <p:sp>
        <p:nvSpPr>
          <p:cNvPr id="2" name="Title 15">
            <a:extLst>
              <a:ext uri="{FF2B5EF4-FFF2-40B4-BE49-F238E27FC236}">
                <a16:creationId xmlns:a16="http://schemas.microsoft.com/office/drawing/2014/main" id="{6CAA5880-EDD8-412C-B3C4-8818C7D4C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 2</a:t>
            </a:r>
          </a:p>
        </p:txBody>
      </p:sp>
    </p:spTree>
    <p:extLst>
      <p:ext uri="{BB962C8B-B14F-4D97-AF65-F5344CB8AC3E}">
        <p14:creationId xmlns:p14="http://schemas.microsoft.com/office/powerpoint/2010/main" val="3661194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9993C3-8E1F-473E-AA4A-C1CC5F0D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16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24B24-3243-4ADB-BA28-F0F9AEB46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DBFB10-57A9-4286-AEE0-BAA7CCBA3DFE}"/>
              </a:ext>
            </a:extLst>
          </p:cNvPr>
          <p:cNvSpPr txBox="1"/>
          <p:nvPr/>
        </p:nvSpPr>
        <p:spPr>
          <a:xfrm>
            <a:off x="457198" y="2224929"/>
            <a:ext cx="83820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systems should address the dual purposes of assessment (i.e., accountability and informed decision-making).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effective assessment plan requires: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 of technically adequate information, 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multiple measures, and 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 for educators to learn how to administer, analyze, interpret, and apply data results to inform instructional practices and improve student learning.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1C2A02-D56C-4803-A62B-2C6EF9965697}"/>
              </a:ext>
            </a:extLst>
          </p:cNvPr>
          <p:cNvSpPr txBox="1"/>
          <p:nvPr/>
        </p:nvSpPr>
        <p:spPr>
          <a:xfrm>
            <a:off x="457198" y="1570051"/>
            <a:ext cx="222368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</a:t>
            </a:r>
          </a:p>
        </p:txBody>
      </p:sp>
      <p:pic>
        <p:nvPicPr>
          <p:cNvPr id="7" name="Picture 16" descr="Pennsylvania State Literacy Plan graphic.">
            <a:extLst>
              <a:ext uri="{FF2B5EF4-FFF2-40B4-BE49-F238E27FC236}">
                <a16:creationId xmlns:a16="http://schemas.microsoft.com/office/drawing/2014/main" id="{77BB34CA-6E46-4F3C-B572-5DF26275E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6475" y="119369"/>
            <a:ext cx="1586249" cy="1513861"/>
          </a:xfrm>
          <a:prstGeom prst="rect">
            <a:avLst/>
          </a:prstGeom>
        </p:spPr>
      </p:pic>
      <p:sp>
        <p:nvSpPr>
          <p:cNvPr id="2" name="Title 16">
            <a:extLst>
              <a:ext uri="{FF2B5EF4-FFF2-40B4-BE49-F238E27FC236}">
                <a16:creationId xmlns:a16="http://schemas.microsoft.com/office/drawing/2014/main" id="{09ED00A8-F11F-43A8-9077-23BD756B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 3</a:t>
            </a:r>
          </a:p>
        </p:txBody>
      </p:sp>
    </p:spTree>
    <p:extLst>
      <p:ext uri="{BB962C8B-B14F-4D97-AF65-F5344CB8AC3E}">
        <p14:creationId xmlns:p14="http://schemas.microsoft.com/office/powerpoint/2010/main" val="787404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C1CFA1-B474-425C-AC46-D6BB10ED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17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C3831-D98A-4153-873F-0147A8170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0DF2AE-615B-4150-B439-10B7E3EEE67D}"/>
              </a:ext>
            </a:extLst>
          </p:cNvPr>
          <p:cNvSpPr txBox="1"/>
          <p:nvPr/>
        </p:nvSpPr>
        <p:spPr>
          <a:xfrm>
            <a:off x="488324" y="2207718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Classrooms must offer students opportunities to develop real-world problem-solving skills that enable them to: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critically and creatively, 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collaboratively with others, and </a:t>
            </a:r>
          </a:p>
          <a:p>
            <a:pPr marL="800100" lvl="1" indent="-342900">
              <a:buFont typeface="Arial" panose="020B0604020202020204" pitchFamily="34" charset="0"/>
              <a:buChar char="-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analyze, interpret, and synthesize information. 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A70F2C-4193-4F07-B920-AFD1414EC77B}"/>
              </a:ext>
            </a:extLst>
          </p:cNvPr>
          <p:cNvSpPr txBox="1"/>
          <p:nvPr/>
        </p:nvSpPr>
        <p:spPr>
          <a:xfrm>
            <a:off x="457200" y="1692435"/>
            <a:ext cx="5029200" cy="51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2700" b="1" baseline="30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Century Classrooms</a:t>
            </a:r>
          </a:p>
        </p:txBody>
      </p:sp>
      <p:pic>
        <p:nvPicPr>
          <p:cNvPr id="7" name="Picture 17" descr="Pennsylvania State Literacy Plan graphic.">
            <a:extLst>
              <a:ext uri="{FF2B5EF4-FFF2-40B4-BE49-F238E27FC236}">
                <a16:creationId xmlns:a16="http://schemas.microsoft.com/office/drawing/2014/main" id="{ADAD8887-A953-40B3-9BE3-1098785AA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78574"/>
            <a:ext cx="1586249" cy="1513861"/>
          </a:xfrm>
          <a:prstGeom prst="rect">
            <a:avLst/>
          </a:prstGeom>
        </p:spPr>
      </p:pic>
      <p:sp>
        <p:nvSpPr>
          <p:cNvPr id="2" name="Title 17">
            <a:extLst>
              <a:ext uri="{FF2B5EF4-FFF2-40B4-BE49-F238E27FC236}">
                <a16:creationId xmlns:a16="http://schemas.microsoft.com/office/drawing/2014/main" id="{6E34436C-75F3-4D96-9EB3-39EAAC158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 4</a:t>
            </a:r>
          </a:p>
        </p:txBody>
      </p:sp>
    </p:spTree>
    <p:extLst>
      <p:ext uri="{BB962C8B-B14F-4D97-AF65-F5344CB8AC3E}">
        <p14:creationId xmlns:p14="http://schemas.microsoft.com/office/powerpoint/2010/main" val="19421218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30A97C-A52D-454B-8290-2275724FF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18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8C183-91FC-4B04-B810-6D49F8FE0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DB54CD-ADC2-4997-AF9E-E2193301C0C5}"/>
              </a:ext>
            </a:extLst>
          </p:cNvPr>
          <p:cNvSpPr txBox="1"/>
          <p:nvPr/>
        </p:nvSpPr>
        <p:spPr>
          <a:xfrm>
            <a:off x="430924" y="2305615"/>
            <a:ext cx="754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Proponents of differentiation purport that its principles and guidelines are grounded in years of educational research and have roots in theories of learning.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Differentiated instruction is an awareness of and active response to students’ various needs.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Differentiation often requires systemic curriculum adaptations which transcend individual classrooms and require alignment of these practices across classrooms.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9AF08B-EC93-45BD-8333-79493E3FE54C}"/>
              </a:ext>
            </a:extLst>
          </p:cNvPr>
          <p:cNvSpPr txBox="1"/>
          <p:nvPr/>
        </p:nvSpPr>
        <p:spPr>
          <a:xfrm>
            <a:off x="449179" y="1681050"/>
            <a:ext cx="439735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Differentiated Instruction </a:t>
            </a:r>
          </a:p>
        </p:txBody>
      </p:sp>
      <p:pic>
        <p:nvPicPr>
          <p:cNvPr id="7" name="Picture 18" descr="Pennsylvania State Literacy Plan graphic.">
            <a:extLst>
              <a:ext uri="{FF2B5EF4-FFF2-40B4-BE49-F238E27FC236}">
                <a16:creationId xmlns:a16="http://schemas.microsoft.com/office/drawing/2014/main" id="{4B343A11-B440-4FE1-81AE-8560C15496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03634"/>
            <a:ext cx="1586249" cy="1513861"/>
          </a:xfrm>
          <a:prstGeom prst="rect">
            <a:avLst/>
          </a:prstGeom>
        </p:spPr>
      </p:pic>
      <p:sp>
        <p:nvSpPr>
          <p:cNvPr id="2" name="Title 18">
            <a:extLst>
              <a:ext uri="{FF2B5EF4-FFF2-40B4-BE49-F238E27FC236}">
                <a16:creationId xmlns:a16="http://schemas.microsoft.com/office/drawing/2014/main" id="{59BB9B7E-D08C-444E-8D3E-3389272BE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 5</a:t>
            </a:r>
          </a:p>
        </p:txBody>
      </p:sp>
    </p:spTree>
    <p:extLst>
      <p:ext uri="{BB962C8B-B14F-4D97-AF65-F5344CB8AC3E}">
        <p14:creationId xmlns:p14="http://schemas.microsoft.com/office/powerpoint/2010/main" val="165365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CCDEE-E656-402C-8260-B1DDF8B7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19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E9D63-2257-4BBD-A22F-AC1E290E6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4E76B4-62E5-4F9E-8775-492BFEE2C932}"/>
              </a:ext>
            </a:extLst>
          </p:cNvPr>
          <p:cNvSpPr txBox="1"/>
          <p:nvPr/>
        </p:nvSpPr>
        <p:spPr>
          <a:xfrm>
            <a:off x="457200" y="2305983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students with supported experiences and opportunities to read, write, talk, and think deeply in service of content learning.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students to experience deep disciplinary literacy as a means of learning content.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235933-8BB5-414D-843D-45B4F062D62C}"/>
              </a:ext>
            </a:extLst>
          </p:cNvPr>
          <p:cNvSpPr txBox="1"/>
          <p:nvPr/>
        </p:nvSpPr>
        <p:spPr>
          <a:xfrm>
            <a:off x="457200" y="1632393"/>
            <a:ext cx="357020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Disciplinary Literacy</a:t>
            </a:r>
          </a:p>
        </p:txBody>
      </p:sp>
      <p:pic>
        <p:nvPicPr>
          <p:cNvPr id="7" name="Picture 19" descr="Pennsylvania State Literacy Plan graphic.">
            <a:extLst>
              <a:ext uri="{FF2B5EF4-FFF2-40B4-BE49-F238E27FC236}">
                <a16:creationId xmlns:a16="http://schemas.microsoft.com/office/drawing/2014/main" id="{2674D910-9D65-4336-8EEB-A4050CB4F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74625"/>
            <a:ext cx="1586249" cy="1513861"/>
          </a:xfrm>
          <a:prstGeom prst="rect">
            <a:avLst/>
          </a:prstGeom>
        </p:spPr>
      </p:pic>
      <p:sp>
        <p:nvSpPr>
          <p:cNvPr id="2" name="Title 19">
            <a:extLst>
              <a:ext uri="{FF2B5EF4-FFF2-40B4-BE49-F238E27FC236}">
                <a16:creationId xmlns:a16="http://schemas.microsoft.com/office/drawing/2014/main" id="{C166336E-176F-4F06-994D-F98696252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Element 6</a:t>
            </a:r>
          </a:p>
        </p:txBody>
      </p:sp>
    </p:spTree>
    <p:extLst>
      <p:ext uri="{BB962C8B-B14F-4D97-AF65-F5344CB8AC3E}">
        <p14:creationId xmlns:p14="http://schemas.microsoft.com/office/powerpoint/2010/main" val="19352536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AC99719A-2BEE-4362-9CE6-A91F33D5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  <a:endParaRPr lang="en-US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57200" y="4382747"/>
            <a:ext cx="82105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600" dirty="0">
                <a:solidFill>
                  <a:srgbClr val="002060"/>
                </a:solidFill>
              </a:rPr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altLang="en-US" sz="1600" i="1" dirty="0">
              <a:solidFill>
                <a:srgbClr val="002060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09600" y="1853444"/>
            <a:ext cx="63817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PaSLP</a:t>
            </a: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please visit PDE’s website at </a:t>
            </a:r>
            <a:r>
              <a:rPr lang="en-US" altLang="en-US" sz="2000" u="sng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Pennsylvania State Literacy Plan graphic.">
            <a:extLst>
              <a:ext uri="{FF2B5EF4-FFF2-40B4-BE49-F238E27FC236}">
                <a16:creationId xmlns:a16="http://schemas.microsoft.com/office/drawing/2014/main" id="{2F1570B7-5628-4275-8707-8566B005F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119369"/>
            <a:ext cx="1586249" cy="1513861"/>
          </a:xfrm>
          <a:prstGeom prst="rect">
            <a:avLst/>
          </a:prstGeom>
        </p:spPr>
      </p:pic>
      <p:sp>
        <p:nvSpPr>
          <p:cNvPr id="6" name="Tit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 PDE 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E72FF-1027-4F06-851B-9B3075D3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20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D4C89-3266-4C4E-8398-1BFE2C751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B0BA1-6A94-4890-A31E-4FCA38044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619" y="1417674"/>
            <a:ext cx="8382000" cy="4902782"/>
          </a:xfrm>
        </p:spPr>
        <p:txBody>
          <a:bodyPr>
            <a:normAutofit fontScale="40000" lnSpcReduction="20000"/>
          </a:bodyPr>
          <a:lstStyle/>
          <a:p>
            <a:r>
              <a:rPr lang="en-US" sz="6000" b="1" dirty="0">
                <a:solidFill>
                  <a:srgbClr val="002060"/>
                </a:solidFill>
              </a:rPr>
              <a:t>Section A</a:t>
            </a:r>
          </a:p>
          <a:p>
            <a:pPr lvl="1"/>
            <a:r>
              <a:rPr lang="en-US" sz="3800" dirty="0">
                <a:solidFill>
                  <a:srgbClr val="002060"/>
                </a:solidFill>
              </a:rPr>
              <a:t> </a:t>
            </a:r>
            <a:r>
              <a:rPr lang="en-US" sz="5000" dirty="0">
                <a:solidFill>
                  <a:srgbClr val="002060"/>
                </a:solidFill>
              </a:rPr>
              <a:t>Specific action areas and recommendations</a:t>
            </a:r>
          </a:p>
          <a:p>
            <a:pPr marL="457200" lvl="1" indent="0">
              <a:buNone/>
            </a:pPr>
            <a:endParaRPr lang="en-US" sz="3800" dirty="0">
              <a:solidFill>
                <a:srgbClr val="002060"/>
              </a:solidFill>
            </a:endParaRPr>
          </a:p>
          <a:p>
            <a:pPr lvl="2"/>
            <a:r>
              <a:rPr lang="en-US" sz="4000" b="1" dirty="0">
                <a:solidFill>
                  <a:srgbClr val="002060"/>
                </a:solidFill>
              </a:rPr>
              <a:t>Action Area #1: Standards and Goals </a:t>
            </a:r>
          </a:p>
          <a:p>
            <a:pPr marL="914400" lvl="2" indent="0">
              <a:buNone/>
            </a:pPr>
            <a:endParaRPr lang="en-US" sz="3400" b="1" dirty="0">
              <a:solidFill>
                <a:srgbClr val="002060"/>
              </a:solidFill>
            </a:endParaRPr>
          </a:p>
          <a:p>
            <a:pPr lvl="3"/>
            <a:r>
              <a:rPr lang="en-US" sz="4000" b="1" i="1" dirty="0">
                <a:solidFill>
                  <a:srgbClr val="002060"/>
                </a:solidFill>
              </a:rPr>
              <a:t>PDE provides:</a:t>
            </a:r>
            <a:endParaRPr lang="en-US" sz="4000" i="1" dirty="0">
              <a:solidFill>
                <a:srgbClr val="002060"/>
              </a:solidFill>
            </a:endParaRP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2060"/>
                </a:solidFill>
              </a:rPr>
              <a:t>PA Learning Standards from birth to grade 12; and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2060"/>
                </a:solidFill>
              </a:rPr>
              <a:t>Standards Aligned System (SAS) that integrates standards with instruction and assessment available on website.</a:t>
            </a:r>
          </a:p>
          <a:p>
            <a:pPr marL="1828800" lvl="4" indent="0">
              <a:buNone/>
            </a:pPr>
            <a:endParaRPr lang="en-US" sz="4000" dirty="0">
              <a:solidFill>
                <a:srgbClr val="002060"/>
              </a:solidFill>
            </a:endParaRPr>
          </a:p>
          <a:p>
            <a:pPr lvl="3"/>
            <a:r>
              <a:rPr lang="en-US" sz="4000" b="1" i="1" dirty="0">
                <a:solidFill>
                  <a:srgbClr val="002060"/>
                </a:solidFill>
              </a:rPr>
              <a:t>Recommendations to districts and charter schools:</a:t>
            </a:r>
            <a:endParaRPr lang="en-US" sz="4000" i="1" dirty="0">
              <a:solidFill>
                <a:srgbClr val="002060"/>
              </a:solidFill>
            </a:endParaRP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2060"/>
                </a:solidFill>
              </a:rPr>
              <a:t>Align curriculum to PA Early Learning and PA Core Standards;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2060"/>
                </a:solidFill>
              </a:rPr>
              <a:t>Increase rigor in meeting PA Core Standards with commitment to high expectations for all students; and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2060"/>
                </a:solidFill>
              </a:rPr>
              <a:t>Utilize SAS to provide professional learning and technical assistance to increase knowledge and use of available resources, including curriculum mapping tool, curriculum frameworks, assessment tools, instructional resources, and transition documents.</a:t>
            </a:r>
          </a:p>
          <a:p>
            <a:pPr lvl="1"/>
            <a:endParaRPr lang="en-US" dirty="0"/>
          </a:p>
        </p:txBody>
      </p:sp>
      <p:pic>
        <p:nvPicPr>
          <p:cNvPr id="7" name="Picture 20" descr="Pennsylvania State Literacy Plan graphic.">
            <a:extLst>
              <a:ext uri="{FF2B5EF4-FFF2-40B4-BE49-F238E27FC236}">
                <a16:creationId xmlns:a16="http://schemas.microsoft.com/office/drawing/2014/main" id="{052C05FC-EB9B-48DF-B29E-4DBE85E8D8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4226" y="146632"/>
            <a:ext cx="1586249" cy="1513861"/>
          </a:xfrm>
          <a:prstGeom prst="rect">
            <a:avLst/>
          </a:prstGeom>
        </p:spPr>
      </p:pic>
      <p:sp>
        <p:nvSpPr>
          <p:cNvPr id="2" name="Title 20">
            <a:extLst>
              <a:ext uri="{FF2B5EF4-FFF2-40B4-BE49-F238E27FC236}">
                <a16:creationId xmlns:a16="http://schemas.microsoft.com/office/drawing/2014/main" id="{571B3D9D-AAB1-4348-AD5F-9490F5C8F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the Plan – Section A</a:t>
            </a:r>
          </a:p>
        </p:txBody>
      </p:sp>
    </p:spTree>
    <p:extLst>
      <p:ext uri="{BB962C8B-B14F-4D97-AF65-F5344CB8AC3E}">
        <p14:creationId xmlns:p14="http://schemas.microsoft.com/office/powerpoint/2010/main" val="39923993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31882-2BEB-430D-B63C-E5320354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21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D553F-F29D-4D18-9079-3CF92B86D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1BD2A2-5773-4DEB-AE13-70DB6D1F70DF}"/>
              </a:ext>
            </a:extLst>
          </p:cNvPr>
          <p:cNvSpPr txBox="1"/>
          <p:nvPr/>
        </p:nvSpPr>
        <p:spPr>
          <a:xfrm>
            <a:off x="457200" y="1371600"/>
            <a:ext cx="81534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B</a:t>
            </a:r>
          </a:p>
          <a:p>
            <a:pPr marL="914400" lvl="1" indent="-457200">
              <a:buFont typeface="Arial" panose="020B0604020202020204" pitchFamily="34" charset="0"/>
              <a:buChar char="-"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each guiding principle</a:t>
            </a:r>
          </a:p>
          <a:p>
            <a:pPr marL="914400" lvl="1" indent="-457200">
              <a:buFont typeface="Arial" panose="020B0604020202020204" pitchFamily="34" charset="0"/>
              <a:buChar char="-"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 for the various entities that support literacy education</a:t>
            </a:r>
          </a:p>
          <a:p>
            <a:pPr lvl="1"/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Guiding Principle 1 – Literacy as a Critical Foundation for All Learning</a:t>
            </a:r>
          </a:p>
          <a:p>
            <a:pPr marL="1657350" lvl="3" indent="-285750">
              <a:buFont typeface="Arial" panose="020B0604020202020204" pitchFamily="34" charset="0"/>
              <a:buChar char="-"/>
            </a:pPr>
            <a:r>
              <a:rPr lang="en-US" sz="16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Support Agencies: 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professional learning activities that deepen educators’ understanding of the Pennsylvania State Literacy Plan, PA Core Standards, and available resources at the state level.</a:t>
            </a:r>
          </a:p>
          <a:p>
            <a:pPr marL="1655763" indent="-284163">
              <a:buFont typeface="Arial" panose="020B0604020202020204" pitchFamily="34" charset="0"/>
              <a:buChar char="-"/>
            </a:pPr>
            <a:r>
              <a:rPr lang="en-US" sz="16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Districts and Charter Schools: 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literacy programs based on a needs assessment process; programs are coherent, aligned vertically and horizontally, and shared by all.</a:t>
            </a:r>
          </a:p>
          <a:p>
            <a:pPr marL="1657350" lvl="3" indent="-285750">
              <a:buFont typeface="Arial" panose="020B0604020202020204" pitchFamily="34" charset="0"/>
              <a:buChar char="-"/>
            </a:pPr>
            <a:r>
              <a:rPr lang="en-US" sz="16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Learning Providers: 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 opportunities to work with schools and families or caregivers to promote early language and literacy learning.</a:t>
            </a:r>
          </a:p>
          <a:p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Picture 21" descr="Pennsylvania State Literacy Plan graphic.">
            <a:extLst>
              <a:ext uri="{FF2B5EF4-FFF2-40B4-BE49-F238E27FC236}">
                <a16:creationId xmlns:a16="http://schemas.microsoft.com/office/drawing/2014/main" id="{93A0EF21-813D-469B-95C0-8516BE7D0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19369"/>
            <a:ext cx="1586249" cy="1513861"/>
          </a:xfrm>
          <a:prstGeom prst="rect">
            <a:avLst/>
          </a:prstGeom>
        </p:spPr>
      </p:pic>
      <p:sp>
        <p:nvSpPr>
          <p:cNvPr id="2" name="Title 21">
            <a:extLst>
              <a:ext uri="{FF2B5EF4-FFF2-40B4-BE49-F238E27FC236}">
                <a16:creationId xmlns:a16="http://schemas.microsoft.com/office/drawing/2014/main" id="{C34AA5A6-6B1E-4EB2-9210-0ACF0FB4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the Plan – Section B</a:t>
            </a:r>
          </a:p>
        </p:txBody>
      </p:sp>
    </p:spTree>
    <p:extLst>
      <p:ext uri="{BB962C8B-B14F-4D97-AF65-F5344CB8AC3E}">
        <p14:creationId xmlns:p14="http://schemas.microsoft.com/office/powerpoint/2010/main" val="926439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31882-2BEB-430D-B63C-E5320354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22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D553F-F29D-4D18-9079-3CF92B86D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1BD2A2-5773-4DEB-AE13-70DB6D1F70DF}"/>
              </a:ext>
            </a:extLst>
          </p:cNvPr>
          <p:cNvSpPr txBox="1"/>
          <p:nvPr/>
        </p:nvSpPr>
        <p:spPr>
          <a:xfrm>
            <a:off x="457200" y="1517149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C</a:t>
            </a:r>
          </a:p>
          <a:p>
            <a:pPr marL="914400" lvl="1" indent="-457200">
              <a:buFont typeface="Arial" panose="020B0604020202020204" pitchFamily="34" charset="0"/>
              <a:buChar char="-"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for developing, implementing, or evaluating a literacy plan</a:t>
            </a:r>
          </a:p>
          <a:p>
            <a:pPr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Pennsylvania State Literacy Plan Needs Assessment</a:t>
            </a:r>
          </a:p>
          <a:p>
            <a:pPr marL="1657350" lvl="3" indent="-285750">
              <a:buFont typeface="Arial" panose="020B0604020202020204" pitchFamily="34" charset="0"/>
              <a:buChar char="-"/>
            </a:pPr>
            <a:r>
              <a:rPr lang="en-US" sz="1600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www.education.pa.gov</a:t>
            </a:r>
            <a:r>
              <a:rPr lang="en-US" sz="1600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657350" lvl="3" indent="-285750">
              <a:buFont typeface="Arial" panose="020B0604020202020204" pitchFamily="34" charset="0"/>
              <a:buChar char="-"/>
            </a:pPr>
            <a:r>
              <a:rPr lang="en-US" sz="1600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www.pdesas.org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3"/>
            <a:endParaRPr lang="en-U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>
              <a:buFont typeface="Calibri" panose="020F0502020204030204" pitchFamily="34" charset="0"/>
              <a:buChar char="-"/>
            </a:pPr>
            <a:r>
              <a:rPr lang="en-US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PA Literacy Needs Assessment</a:t>
            </a:r>
          </a:p>
          <a:p>
            <a:pPr marL="1657350" lvl="3" indent="-285750">
              <a:buFont typeface="Calibri" panose="020F0502020204030204" pitchFamily="34" charset="0"/>
              <a:buChar char="-"/>
            </a:pPr>
            <a:endParaRPr lang="en-US" sz="1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57350" lvl="3" indent="-285750">
              <a:buFont typeface="Calibri" panose="020F0502020204030204" pitchFamily="34" charset="0"/>
              <a:buChar char="-"/>
            </a:pPr>
            <a:r>
              <a:rPr lang="en-US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Partial PA Literacy Needs Assessment 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4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5</a:t>
            </a:r>
          </a:p>
          <a:p>
            <a:endParaRPr lang="en-US" dirty="0"/>
          </a:p>
        </p:txBody>
      </p:sp>
      <p:pic>
        <p:nvPicPr>
          <p:cNvPr id="7" name="Picture 22" descr="Pennsylvania State Literacy Plan graphic.">
            <a:extLst>
              <a:ext uri="{FF2B5EF4-FFF2-40B4-BE49-F238E27FC236}">
                <a16:creationId xmlns:a16="http://schemas.microsoft.com/office/drawing/2014/main" id="{93A0EF21-813D-469B-95C0-8516BE7D04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1400" y="149225"/>
            <a:ext cx="1586249" cy="1513861"/>
          </a:xfrm>
          <a:prstGeom prst="rect">
            <a:avLst/>
          </a:prstGeom>
        </p:spPr>
      </p:pic>
      <p:sp>
        <p:nvSpPr>
          <p:cNvPr id="2" name="Title 22">
            <a:extLst>
              <a:ext uri="{FF2B5EF4-FFF2-40B4-BE49-F238E27FC236}">
                <a16:creationId xmlns:a16="http://schemas.microsoft.com/office/drawing/2014/main" id="{C34AA5A6-6B1E-4EB2-9210-0ACF0FB4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the Plan – Section C</a:t>
            </a:r>
          </a:p>
        </p:txBody>
      </p:sp>
    </p:spTree>
    <p:extLst>
      <p:ext uri="{BB962C8B-B14F-4D97-AF65-F5344CB8AC3E}">
        <p14:creationId xmlns:p14="http://schemas.microsoft.com/office/powerpoint/2010/main" val="1530509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31882-2BEB-430D-B63C-E5320354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23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D553F-F29D-4D18-9079-3CF92B86D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1BD2A2-5773-4DEB-AE13-70DB6D1F70DF}"/>
              </a:ext>
            </a:extLst>
          </p:cNvPr>
          <p:cNvSpPr txBox="1"/>
          <p:nvPr/>
        </p:nvSpPr>
        <p:spPr>
          <a:xfrm>
            <a:off x="457200" y="1517148"/>
            <a:ext cx="80772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Appendix 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Upon Keystones to Opportunity (2011-2019)</a:t>
            </a:r>
          </a:p>
          <a:p>
            <a:pPr lvl="1"/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Appendix B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Learning Opportunities</a:t>
            </a:r>
          </a:p>
          <a:p>
            <a:pPr lvl="1"/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Appendix C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Student Outcomes Data for Decision Making</a:t>
            </a:r>
          </a:p>
          <a:p>
            <a:pPr marL="1657350" lvl="3" indent="-285750">
              <a:buFont typeface="Calibri" panose="020F0502020204030204" pitchFamily="34" charset="0"/>
              <a:buChar char="-"/>
            </a:pPr>
            <a:endParaRPr lang="en-US" sz="1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7" name="Picture 23" descr="Pennsylvania State Literacy Plan graphic.">
            <a:extLst>
              <a:ext uri="{FF2B5EF4-FFF2-40B4-BE49-F238E27FC236}">
                <a16:creationId xmlns:a16="http://schemas.microsoft.com/office/drawing/2014/main" id="{93A0EF21-813D-469B-95C0-8516BE7D0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49225"/>
            <a:ext cx="1586249" cy="1513861"/>
          </a:xfrm>
          <a:prstGeom prst="rect">
            <a:avLst/>
          </a:prstGeom>
        </p:spPr>
      </p:pic>
      <p:sp>
        <p:nvSpPr>
          <p:cNvPr id="2" name="Title 23">
            <a:extLst>
              <a:ext uri="{FF2B5EF4-FFF2-40B4-BE49-F238E27FC236}">
                <a16:creationId xmlns:a16="http://schemas.microsoft.com/office/drawing/2014/main" id="{C34AA5A6-6B1E-4EB2-9210-0ACF0FB44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Appendixes</a:t>
            </a:r>
          </a:p>
        </p:txBody>
      </p:sp>
    </p:spTree>
    <p:extLst>
      <p:ext uri="{BB962C8B-B14F-4D97-AF65-F5344CB8AC3E}">
        <p14:creationId xmlns:p14="http://schemas.microsoft.com/office/powerpoint/2010/main" val="2955173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6BD9C-F554-40DE-A749-6953070E4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DBE1A-E7D5-4B17-8729-84A2FAFDE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14CCE-F191-4F11-99C0-616EF8E07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962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2700" u="sng" dirty="0">
                <a:hlinkClick r:id="rId3"/>
              </a:rPr>
              <a:t>Standards Aligned System (SAS)</a:t>
            </a:r>
            <a:endParaRPr lang="en-US" sz="2700" u="sng" dirty="0"/>
          </a:p>
          <a:p>
            <a:pPr lvl="0">
              <a:lnSpc>
                <a:spcPct val="150000"/>
              </a:lnSpc>
            </a:pPr>
            <a:r>
              <a:rPr lang="en-US" sz="2800" dirty="0">
                <a:solidFill>
                  <a:srgbClr val="002060"/>
                </a:solidFill>
              </a:rPr>
              <a:t>Standards</a:t>
            </a:r>
          </a:p>
          <a:p>
            <a:pPr lvl="0">
              <a:lnSpc>
                <a:spcPct val="150000"/>
              </a:lnSpc>
            </a:pPr>
            <a:r>
              <a:rPr lang="en-US" sz="2800" dirty="0">
                <a:solidFill>
                  <a:srgbClr val="002060"/>
                </a:solidFill>
              </a:rPr>
              <a:t>Assessment</a:t>
            </a:r>
          </a:p>
          <a:p>
            <a:pPr lvl="0">
              <a:lnSpc>
                <a:spcPct val="150000"/>
              </a:lnSpc>
            </a:pPr>
            <a:r>
              <a:rPr lang="en-US" sz="2800" dirty="0">
                <a:solidFill>
                  <a:srgbClr val="002060"/>
                </a:solidFill>
              </a:rPr>
              <a:t>Curriculum Framework</a:t>
            </a:r>
          </a:p>
          <a:p>
            <a:pPr lvl="0">
              <a:lnSpc>
                <a:spcPct val="150000"/>
              </a:lnSpc>
            </a:pPr>
            <a:r>
              <a:rPr lang="en-US" sz="2800" dirty="0">
                <a:solidFill>
                  <a:srgbClr val="002060"/>
                </a:solidFill>
              </a:rPr>
              <a:t>Instruction</a:t>
            </a:r>
          </a:p>
          <a:p>
            <a:pPr lvl="0">
              <a:lnSpc>
                <a:spcPct val="150000"/>
              </a:lnSpc>
            </a:pPr>
            <a:r>
              <a:rPr lang="en-US" sz="2800" dirty="0">
                <a:solidFill>
                  <a:srgbClr val="002060"/>
                </a:solidFill>
              </a:rPr>
              <a:t>Materials and Resources</a:t>
            </a:r>
          </a:p>
          <a:p>
            <a:pPr lvl="0">
              <a:lnSpc>
                <a:spcPct val="150000"/>
              </a:lnSpc>
            </a:pPr>
            <a:r>
              <a:rPr lang="en-US" sz="2800" dirty="0">
                <a:solidFill>
                  <a:srgbClr val="002060"/>
                </a:solidFill>
              </a:rPr>
              <a:t>Safe and Supportive Schools</a:t>
            </a:r>
          </a:p>
          <a:p>
            <a:pPr lvl="0">
              <a:lnSpc>
                <a:spcPct val="150000"/>
              </a:lnSpc>
            </a:pPr>
            <a:endParaRPr lang="en-US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700" dirty="0"/>
          </a:p>
        </p:txBody>
      </p:sp>
      <p:pic>
        <p:nvPicPr>
          <p:cNvPr id="7" name="Picture 24" descr="Pennsylvania State Literacy Plan graphic.">
            <a:extLst>
              <a:ext uri="{FF2B5EF4-FFF2-40B4-BE49-F238E27FC236}">
                <a16:creationId xmlns:a16="http://schemas.microsoft.com/office/drawing/2014/main" id="{6459ADD3-9BA1-4D0F-B15C-735496A36B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1400" y="162539"/>
            <a:ext cx="1586249" cy="1513861"/>
          </a:xfrm>
          <a:prstGeom prst="rect">
            <a:avLst/>
          </a:prstGeom>
        </p:spPr>
      </p:pic>
      <p:sp>
        <p:nvSpPr>
          <p:cNvPr id="2" name="Title 24">
            <a:extLst>
              <a:ext uri="{FF2B5EF4-FFF2-40B4-BE49-F238E27FC236}">
                <a16:creationId xmlns:a16="http://schemas.microsoft.com/office/drawing/2014/main" id="{BAAA7357-8B21-438A-BC43-6B012D057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- SAS </a:t>
            </a:r>
          </a:p>
        </p:txBody>
      </p:sp>
    </p:spTree>
    <p:extLst>
      <p:ext uri="{BB962C8B-B14F-4D97-AF65-F5344CB8AC3E}">
        <p14:creationId xmlns:p14="http://schemas.microsoft.com/office/powerpoint/2010/main" val="39997068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303F5F-CB21-406C-94B9-24438DB11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t>25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82EF1-CA22-4A35-9C4A-C34D2043B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C1FCD-ECBD-4383-B49E-623095236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18" y="1447801"/>
            <a:ext cx="8386482" cy="4495800"/>
          </a:xfrm>
        </p:spPr>
        <p:txBody>
          <a:bodyPr>
            <a:normAutofit fontScale="85000" lnSpcReduction="20000"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n-US" sz="2300" dirty="0" err="1">
                <a:solidFill>
                  <a:srgbClr val="4502EE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PaSLP</a:t>
            </a:r>
            <a:endParaRPr lang="en-US" sz="2300" dirty="0">
              <a:solidFill>
                <a:srgbClr val="4502EE"/>
              </a:solidFill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2019 Pennsylvania State Literacy Plan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Pennsylvania State Literacy Needs Assessment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 Literacy Plan Template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 Learning Paths</a:t>
            </a:r>
          </a:p>
          <a:p>
            <a:pPr marL="457200" lvl="1" indent="0">
              <a:buNone/>
            </a:pPr>
            <a:endParaRPr lang="en-US" sz="2300" dirty="0">
              <a:solidFill>
                <a:srgbClr val="00206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rgbClr val="4502EE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PaSLP Toolkit</a:t>
            </a:r>
            <a:endParaRPr lang="en-US" sz="2300" dirty="0">
              <a:solidFill>
                <a:srgbClr val="4502EE"/>
              </a:solidFill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PaSLP Visual Representation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PaSLP Guiding Principles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PaSLP Essential Elements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PaSLP Guiding Questions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PaSLP Reading Focus of Instruction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PaSLP Writing Focus of Instruction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PaSLP Language Focus of Instruction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PaSLP Speaking &amp; Listening Focus of Instruction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PaSLP Bookmarks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2060"/>
                </a:solidFill>
              </a:rPr>
              <a:t>PaSLP Poster</a:t>
            </a:r>
          </a:p>
        </p:txBody>
      </p:sp>
      <p:pic>
        <p:nvPicPr>
          <p:cNvPr id="7" name="Picture 25" descr="Pennsylvania State Literacy Plan graphic.">
            <a:extLst>
              <a:ext uri="{FF2B5EF4-FFF2-40B4-BE49-F238E27FC236}">
                <a16:creationId xmlns:a16="http://schemas.microsoft.com/office/drawing/2014/main" id="{4674B7F5-EEEF-4C03-AF5A-52E55E45E2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91400" y="136525"/>
            <a:ext cx="1586249" cy="1513861"/>
          </a:xfrm>
          <a:prstGeom prst="rect">
            <a:avLst/>
          </a:prstGeom>
        </p:spPr>
      </p:pic>
      <p:sp>
        <p:nvSpPr>
          <p:cNvPr id="2" name="Title 25">
            <a:extLst>
              <a:ext uri="{FF2B5EF4-FFF2-40B4-BE49-F238E27FC236}">
                <a16:creationId xmlns:a16="http://schemas.microsoft.com/office/drawing/2014/main" id="{75ACAEEA-58EA-4F4D-928B-F638EBF6A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- PaSLP</a:t>
            </a:r>
          </a:p>
        </p:txBody>
      </p:sp>
    </p:spTree>
    <p:extLst>
      <p:ext uri="{BB962C8B-B14F-4D97-AF65-F5344CB8AC3E}">
        <p14:creationId xmlns:p14="http://schemas.microsoft.com/office/powerpoint/2010/main" val="2659507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511617-E834-4E53-98BC-BA10AE9D3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/>
              <a:t>26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8910E6-0CDC-45C1-88EA-7F01A4D14EA1}"/>
              </a:ext>
            </a:extLst>
          </p:cNvPr>
          <p:cNvSpPr txBox="1">
            <a:spLocks/>
          </p:cNvSpPr>
          <p:nvPr/>
        </p:nvSpPr>
        <p:spPr>
          <a:xfrm>
            <a:off x="602623" y="5105400"/>
            <a:ext cx="8229600" cy="1303782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rgbClr val="C0504D">
                  <a:lumMod val="50000"/>
                </a:srgbClr>
              </a:buClr>
              <a:buNone/>
            </a:pPr>
            <a:r>
              <a:rPr lang="en-US" sz="4800" b="1" dirty="0">
                <a:solidFill>
                  <a:srgbClr val="002060"/>
                </a:solidFill>
              </a:rPr>
              <a:t>Rebekah</a:t>
            </a:r>
            <a:r>
              <a:rPr lang="en-US" sz="4800" dirty="0">
                <a:solidFill>
                  <a:srgbClr val="002060"/>
                </a:solidFill>
              </a:rPr>
              <a:t> </a:t>
            </a:r>
            <a:r>
              <a:rPr lang="en-US" sz="4800" b="1" dirty="0">
                <a:solidFill>
                  <a:srgbClr val="002060"/>
                </a:solidFill>
              </a:rPr>
              <a:t>Baum</a:t>
            </a:r>
            <a:r>
              <a:rPr lang="en-US" sz="4800" dirty="0">
                <a:solidFill>
                  <a:srgbClr val="002060"/>
                </a:solidFill>
              </a:rPr>
              <a:t>-</a:t>
            </a:r>
            <a:r>
              <a:rPr lang="en-US" sz="4800" b="1" dirty="0">
                <a:solidFill>
                  <a:srgbClr val="002060"/>
                </a:solidFill>
              </a:rPr>
              <a:t>Leaman</a:t>
            </a:r>
            <a:r>
              <a:rPr lang="en-US" sz="4800" dirty="0">
                <a:solidFill>
                  <a:srgbClr val="002060"/>
                </a:solidFill>
              </a:rPr>
              <a:t>, </a:t>
            </a:r>
            <a:r>
              <a:rPr lang="en-US" sz="4800" b="1" dirty="0">
                <a:solidFill>
                  <a:srgbClr val="002060"/>
                </a:solidFill>
              </a:rPr>
              <a:t>Ed.D. </a:t>
            </a:r>
            <a:r>
              <a:rPr lang="en-US" sz="4800" dirty="0">
                <a:solidFill>
                  <a:srgbClr val="002060"/>
                </a:solidFill>
              </a:rPr>
              <a:t>| ELA Content and Assessment Advisor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rgbClr val="C0504D">
                  <a:lumMod val="50000"/>
                </a:srgbClr>
              </a:buClr>
              <a:buNone/>
            </a:pPr>
            <a:r>
              <a:rPr lang="en-US" sz="4800" dirty="0">
                <a:solidFill>
                  <a:srgbClr val="002060"/>
                </a:solidFill>
              </a:rPr>
              <a:t>Division of Instructional Quality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rgbClr val="C0504D">
                  <a:lumMod val="50000"/>
                </a:srgbClr>
              </a:buClr>
              <a:buNone/>
            </a:pPr>
            <a:r>
              <a:rPr lang="en-US" sz="4800" dirty="0">
                <a:solidFill>
                  <a:srgbClr val="002060"/>
                </a:solidFill>
              </a:rPr>
              <a:t>Bureau of Curriculum, Assessment and Instruction</a:t>
            </a:r>
            <a:br>
              <a:rPr lang="en-US" sz="4800" dirty="0">
                <a:solidFill>
                  <a:srgbClr val="002060"/>
                </a:solidFill>
              </a:rPr>
            </a:br>
            <a:r>
              <a:rPr lang="en-US" sz="4800" dirty="0">
                <a:solidFill>
                  <a:srgbClr val="002060"/>
                </a:solidFill>
              </a:rPr>
              <a:t>Phone: 717.783.6538 </a:t>
            </a:r>
            <a:br>
              <a:rPr lang="en-US" sz="4800" dirty="0">
                <a:solidFill>
                  <a:srgbClr val="002060"/>
                </a:solidFill>
              </a:rPr>
            </a:br>
            <a:r>
              <a:rPr lang="en-US" sz="4800" u="sng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rbaumleama@pa.gov</a:t>
            </a:r>
            <a:r>
              <a:rPr lang="en-US" sz="4800" dirty="0">
                <a:solidFill>
                  <a:srgbClr val="002060"/>
                </a:solidFill>
              </a:rPr>
              <a:t> | </a:t>
            </a:r>
            <a:r>
              <a:rPr lang="en-US" sz="4800" u="sng" dirty="0">
                <a:solidFill>
                  <a:srgbClr val="002060"/>
                </a:solidFill>
              </a:rPr>
              <a:t>www.education.pa.gov</a:t>
            </a:r>
            <a:endParaRPr lang="en-US" sz="4800" dirty="0">
              <a:solidFill>
                <a:srgbClr val="002060"/>
              </a:solidFill>
            </a:endParaRPr>
          </a:p>
          <a:p>
            <a:pPr marL="0" indent="0">
              <a:buClr>
                <a:srgbClr val="C0504D">
                  <a:lumMod val="50000"/>
                </a:srgbClr>
              </a:buClr>
              <a:buNone/>
            </a:pPr>
            <a:endParaRPr lang="en-US" sz="4800" dirty="0">
              <a:solidFill>
                <a:srgbClr val="002060"/>
              </a:solidFill>
            </a:endParaRPr>
          </a:p>
          <a:p>
            <a:pPr marL="0" indent="0">
              <a:buClr>
                <a:srgbClr val="C0504D">
                  <a:lumMod val="50000"/>
                </a:srgbClr>
              </a:buClr>
              <a:buNone/>
            </a:pPr>
            <a:endParaRPr lang="en-US" sz="5400" dirty="0">
              <a:solidFill>
                <a:srgbClr val="C0504D">
                  <a:lumMod val="50000"/>
                </a:srgbClr>
              </a:solidFill>
            </a:endParaRPr>
          </a:p>
          <a:p>
            <a:pPr marL="0" indent="0">
              <a:buClr>
                <a:srgbClr val="C0504D">
                  <a:lumMod val="50000"/>
                </a:srgbClr>
              </a:buClr>
              <a:buNone/>
            </a:pPr>
            <a:r>
              <a:rPr lang="en-US" sz="5400" dirty="0">
                <a:solidFill>
                  <a:schemeClr val="bg1">
                    <a:lumMod val="65000"/>
                  </a:schemeClr>
                </a:solidFill>
              </a:rPr>
              <a:t>2019</a:t>
            </a:r>
          </a:p>
          <a:p>
            <a:pPr marL="0" indent="0">
              <a:buClr>
                <a:srgbClr val="C0504D">
                  <a:lumMod val="50000"/>
                </a:srgbClr>
              </a:buClr>
              <a:buNone/>
            </a:pPr>
            <a:br>
              <a:rPr lang="en-US" sz="5400" dirty="0">
                <a:solidFill>
                  <a:srgbClr val="C0504D">
                    <a:lumMod val="50000"/>
                  </a:srgbClr>
                </a:solidFill>
              </a:rPr>
            </a:br>
            <a:endParaRPr lang="en-US" sz="1800" dirty="0">
              <a:solidFill>
                <a:srgbClr val="C0504D">
                  <a:lumMod val="50000"/>
                </a:srgbClr>
              </a:solidFill>
            </a:endParaRPr>
          </a:p>
          <a:p>
            <a:pPr marL="0" indent="0">
              <a:buClr>
                <a:srgbClr val="C0504D">
                  <a:lumMod val="50000"/>
                </a:srgbClr>
              </a:buClr>
              <a:buNone/>
            </a:pPr>
            <a:br>
              <a:rPr lang="en-US" sz="1800" dirty="0">
                <a:solidFill>
                  <a:srgbClr val="C0504D">
                    <a:lumMod val="50000"/>
                  </a:srgbClr>
                </a:solidFill>
              </a:rPr>
            </a:b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3A81C96F-BD1C-4310-A5C6-FE9D3B576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1681505"/>
            <a:ext cx="8520449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ELA updates please visit PDE’s website at </a:t>
            </a:r>
            <a:r>
              <a:rPr lang="en-US" altLang="en-US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  <a:hlinkClick r:id="rId4"/>
              </a:rPr>
              <a:t>www.education.pa.gov</a:t>
            </a:r>
            <a:r>
              <a:rPr lang="en-US" altLang="en-US" u="sng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defRPr/>
            </a:pPr>
            <a:endParaRPr lang="en-US" altLang="en-US" sz="1500" dirty="0">
              <a:solidFill>
                <a:srgbClr val="000000"/>
              </a:solidFill>
              <a:latin typeface="Calibri"/>
              <a:ea typeface="Verdana" pitchFamily="34" charset="0"/>
              <a:cs typeface="Verdana" pitchFamily="34" charset="0"/>
            </a:endParaRPr>
          </a:p>
          <a:p>
            <a:pPr eaLnBrk="1" hangingPunct="1">
              <a:defRPr/>
            </a:pPr>
            <a:endParaRPr lang="en-US" altLang="en-US" sz="1500" dirty="0">
              <a:solidFill>
                <a:srgbClr val="000000"/>
              </a:solidFill>
              <a:latin typeface="Calibri"/>
              <a:ea typeface="Verdana" pitchFamily="34" charset="0"/>
              <a:cs typeface="Verdana" pitchFamily="34" charset="0"/>
            </a:endParaRPr>
          </a:p>
          <a:p>
            <a:r>
              <a:rPr lang="en-US" dirty="0"/>
              <a:t>Should you have any questions regarding this information, please contact:</a:t>
            </a:r>
          </a:p>
          <a:p>
            <a:r>
              <a:rPr lang="en-US" dirty="0"/>
              <a:t>Rebekah Baum-Leaman, Ed.D. </a:t>
            </a:r>
            <a:r>
              <a:rPr lang="en-US" u="sng" dirty="0">
                <a:hlinkClick r:id="rId3"/>
              </a:rPr>
              <a:t>rbaumleama@pa.gov</a:t>
            </a:r>
            <a:r>
              <a:rPr lang="en-US" dirty="0"/>
              <a:t> or </a:t>
            </a:r>
            <a:r>
              <a:rPr lang="en-US" u="sng" dirty="0">
                <a:hlinkClick r:id="rId5"/>
              </a:rPr>
              <a:t>RA-EDPASLP@pa.gov</a:t>
            </a:r>
            <a:r>
              <a:rPr lang="en-US" u="sng" dirty="0"/>
              <a:t>.</a:t>
            </a:r>
            <a:endParaRPr lang="en-US" dirty="0"/>
          </a:p>
          <a:p>
            <a:endParaRPr lang="en-US" dirty="0"/>
          </a:p>
          <a:p>
            <a:endParaRPr lang="en-US" u="sng" dirty="0">
              <a:hlinkClick r:id="rId6"/>
            </a:endParaRPr>
          </a:p>
        </p:txBody>
      </p:sp>
      <p:pic>
        <p:nvPicPr>
          <p:cNvPr id="8" name="Picture 26" descr="Pennsylvania State Literacy Plan graphic.">
            <a:extLst>
              <a:ext uri="{FF2B5EF4-FFF2-40B4-BE49-F238E27FC236}">
                <a16:creationId xmlns:a16="http://schemas.microsoft.com/office/drawing/2014/main" id="{85E39CE0-F386-4834-ACB9-39B711E55F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91400" y="119369"/>
            <a:ext cx="1586249" cy="1513861"/>
          </a:xfrm>
          <a:prstGeom prst="rect">
            <a:avLst/>
          </a:prstGeom>
        </p:spPr>
      </p:pic>
      <p:sp>
        <p:nvSpPr>
          <p:cNvPr id="6" name="Title 2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309177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BBDE8438-65F1-4CFF-A34D-5492C3F06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3586FB3-3D80-4C5F-A804-6E0E4972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2019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C4C4F2BA-F77F-431D-A6E5-46A1040D4F8A}"/>
              </a:ext>
            </a:extLst>
          </p:cNvPr>
          <p:cNvSpPr txBox="1"/>
          <p:nvPr/>
        </p:nvSpPr>
        <p:spPr>
          <a:xfrm>
            <a:off x="457200" y="1676967"/>
            <a:ext cx="846191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1977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 Comprehensive Reading Communication Arts Plan (written by   	Dr. Morton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Botel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1998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The Pennsylvania Framework for Reading, Writing, and Talking 	Across the Curriculum (written by Dr. Susan Lytle &amp; Dr. Morton 	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Botel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The PA Literacy Framework (Dr. Jean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Winsand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chairman)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The Comprehensive Literacy Plan (Dr. Rita Bean, chairman)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Pennsylvania State Literacy Plan (Dr. Rita Bean, chairman)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Pennsylvania State Literacy Plan graphic.">
            <a:extLst>
              <a:ext uri="{FF2B5EF4-FFF2-40B4-BE49-F238E27FC236}">
                <a16:creationId xmlns:a16="http://schemas.microsoft.com/office/drawing/2014/main" id="{76CB0242-0D61-444F-8511-C927891863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136525"/>
            <a:ext cx="1586249" cy="151386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52B76C29-DC96-41B6-AC74-D8B7DB33635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History of Pennsylvania</a:t>
            </a:r>
            <a:r>
              <a:rPr lang="en-US" baseline="0" dirty="0"/>
              <a:t> Literacy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58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FF82D3D5-A411-4F74-A85B-F27A60D1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26919A37-BD0F-49C6-AE66-4B3488404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2019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1E847AB3-63E7-4341-9877-C640A38B6BC8}"/>
              </a:ext>
            </a:extLst>
          </p:cNvPr>
          <p:cNvSpPr/>
          <p:nvPr/>
        </p:nvSpPr>
        <p:spPr>
          <a:xfrm>
            <a:off x="519223" y="2451432"/>
            <a:ext cx="8063212" cy="3032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Districts and charter schools with the guidance and tools needed to develop and implement a local literacy plan;</a:t>
            </a:r>
          </a:p>
          <a:p>
            <a:pPr>
              <a:lnSpc>
                <a:spcPct val="107000"/>
              </a:lnSpc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 with information to facilitate the analysis of local literacy needs and to develop curriculum addressing the needs; and </a:t>
            </a:r>
          </a:p>
          <a:p>
            <a:pPr>
              <a:lnSpc>
                <a:spcPct val="107000"/>
              </a:lnSpc>
            </a:pP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 with information to develop professional learning experiences for teachers.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6625F636-5014-438B-AE85-7C4B451EA8B4}"/>
              </a:ext>
            </a:extLst>
          </p:cNvPr>
          <p:cNvSpPr txBox="1"/>
          <p:nvPr/>
        </p:nvSpPr>
        <p:spPr>
          <a:xfrm>
            <a:off x="533400" y="1559965"/>
            <a:ext cx="63979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Pennsylvania State Literacy Plan </a:t>
            </a:r>
          </a:p>
          <a:p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PaSLP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provides:</a:t>
            </a:r>
          </a:p>
          <a:p>
            <a:endParaRPr lang="en-US" dirty="0"/>
          </a:p>
        </p:txBody>
      </p:sp>
      <p:pic>
        <p:nvPicPr>
          <p:cNvPr id="3" name="Picture 4" descr="Pennsylvania State Literacy Plan graphic.">
            <a:extLst>
              <a:ext uri="{FF2B5EF4-FFF2-40B4-BE49-F238E27FC236}">
                <a16:creationId xmlns:a16="http://schemas.microsoft.com/office/drawing/2014/main" id="{B43DC35C-C83F-4A67-9A5F-4FA8238B7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0275" y="121665"/>
            <a:ext cx="1586249" cy="1513861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2C70C5A0-FB20-473C-AA30-F228A123B2D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Purpose of PaSLP</a:t>
            </a:r>
          </a:p>
        </p:txBody>
      </p:sp>
    </p:spTree>
    <p:extLst>
      <p:ext uri="{BB962C8B-B14F-4D97-AF65-F5344CB8AC3E}">
        <p14:creationId xmlns:p14="http://schemas.microsoft.com/office/powerpoint/2010/main" val="1713691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CB5D2E0-0E7E-4819-9145-108441BE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78848" y="6492875"/>
            <a:ext cx="2133600" cy="365125"/>
          </a:xfrm>
        </p:spPr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5F8AA5C4-2F17-46FE-8215-07E02610F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8C68A0E0-3B94-4F1F-94C4-2087CBB5C046}"/>
              </a:ext>
            </a:extLst>
          </p:cNvPr>
          <p:cNvSpPr/>
          <p:nvPr/>
        </p:nvSpPr>
        <p:spPr>
          <a:xfrm>
            <a:off x="685800" y="2139064"/>
            <a:ext cx="6629400" cy="3286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literacy learning outcomes </a:t>
            </a:r>
          </a:p>
          <a:p>
            <a:pPr>
              <a:lnSpc>
                <a:spcPct val="107000"/>
              </a:lnSpc>
            </a:pP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Create a culture of data-informed decision making 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Create 21st century classrooms and schools </a:t>
            </a:r>
          </a:p>
        </p:txBody>
      </p:sp>
      <p:pic>
        <p:nvPicPr>
          <p:cNvPr id="4" name="Picture 5" descr="Pennsylvania State Literacy Plan graphic.">
            <a:extLst>
              <a:ext uri="{FF2B5EF4-FFF2-40B4-BE49-F238E27FC236}">
                <a16:creationId xmlns:a16="http://schemas.microsoft.com/office/drawing/2014/main" id="{88B3A4CF-6787-4E49-83E7-753A647AC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600" y="155312"/>
            <a:ext cx="1586249" cy="1513861"/>
          </a:xfrm>
          <a:prstGeom prst="rect">
            <a:avLst/>
          </a:prstGeom>
        </p:spPr>
      </p:pic>
      <p:sp>
        <p:nvSpPr>
          <p:cNvPr id="3" name="Title 5">
            <a:extLst>
              <a:ext uri="{FF2B5EF4-FFF2-40B4-BE49-F238E27FC236}">
                <a16:creationId xmlns:a16="http://schemas.microsoft.com/office/drawing/2014/main" id="{AC763133-5CE3-4336-BF74-67A9BE60C271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</p:spTree>
    <p:extLst>
      <p:ext uri="{BB962C8B-B14F-4D97-AF65-F5344CB8AC3E}">
        <p14:creationId xmlns:p14="http://schemas.microsoft.com/office/powerpoint/2010/main" val="30857696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6" descr="Pennsylvania State Literacy Plan&#10;Visual Represention">
            <a:extLst>
              <a:ext uri="{FF2B5EF4-FFF2-40B4-BE49-F238E27FC236}">
                <a16:creationId xmlns:a16="http://schemas.microsoft.com/office/drawing/2014/main" id="{EF13F252-42F8-41CC-8D4E-869F73B0D5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816054"/>
            <a:ext cx="5779852" cy="4037396"/>
          </a:xfrm>
          <a:prstGeom prst="rect">
            <a:avLst/>
          </a:prstGeom>
        </p:spPr>
      </p:pic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38F19A2E-5FB7-4E35-84C7-2F308EC72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16550" y="6203951"/>
            <a:ext cx="595649" cy="641349"/>
          </a:xfrm>
        </p:spPr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9DD7A313-E859-4669-9B3B-532114F44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cxnSp>
        <p:nvCxnSpPr>
          <p:cNvPr id="11" name="Straight Arrow Connector 10" descr="Arrow pointing to the essential elements. ">
            <a:extLst>
              <a:ext uri="{FF2B5EF4-FFF2-40B4-BE49-F238E27FC236}">
                <a16:creationId xmlns:a16="http://schemas.microsoft.com/office/drawing/2014/main" id="{D6F4BC3E-226D-42C7-84AD-D15DFA46FEB2}"/>
              </a:ext>
            </a:extLst>
          </p:cNvPr>
          <p:cNvCxnSpPr>
            <a:cxnSpLocks/>
          </p:cNvCxnSpPr>
          <p:nvPr/>
        </p:nvCxnSpPr>
        <p:spPr>
          <a:xfrm flipH="1" flipV="1">
            <a:off x="5560000" y="4021438"/>
            <a:ext cx="2556550" cy="1388762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 descr="Arrow pointing to leadership and partnerships.  ">
            <a:extLst>
              <a:ext uri="{FF2B5EF4-FFF2-40B4-BE49-F238E27FC236}">
                <a16:creationId xmlns:a16="http://schemas.microsoft.com/office/drawing/2014/main" id="{60D925A3-DE26-4C3B-97E2-A9C4B451CC2F}"/>
              </a:ext>
            </a:extLst>
          </p:cNvPr>
          <p:cNvCxnSpPr>
            <a:cxnSpLocks/>
          </p:cNvCxnSpPr>
          <p:nvPr/>
        </p:nvCxnSpPr>
        <p:spPr>
          <a:xfrm>
            <a:off x="457200" y="4724400"/>
            <a:ext cx="3318753" cy="0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 descr="Arrow pointing to the guiding principles.">
            <a:extLst>
              <a:ext uri="{FF2B5EF4-FFF2-40B4-BE49-F238E27FC236}">
                <a16:creationId xmlns:a16="http://schemas.microsoft.com/office/drawing/2014/main" id="{D056930C-F604-44E1-BF79-8453B74F0235}"/>
              </a:ext>
            </a:extLst>
          </p:cNvPr>
          <p:cNvCxnSpPr>
            <a:cxnSpLocks/>
          </p:cNvCxnSpPr>
          <p:nvPr/>
        </p:nvCxnSpPr>
        <p:spPr>
          <a:xfrm>
            <a:off x="457200" y="5410200"/>
            <a:ext cx="2603770" cy="0"/>
          </a:xfrm>
          <a:prstGeom prst="straightConnector1">
            <a:avLst/>
          </a:prstGeom>
          <a:ln w="762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2" descr="Circle highlighting the mission.&#10;">
            <a:extLst>
              <a:ext uri="{FF2B5EF4-FFF2-40B4-BE49-F238E27FC236}">
                <a16:creationId xmlns:a16="http://schemas.microsoft.com/office/drawing/2014/main" id="{C0CDE8CC-D764-4D24-8CF0-7D31657FD360}"/>
              </a:ext>
            </a:extLst>
          </p:cNvPr>
          <p:cNvSpPr/>
          <p:nvPr/>
        </p:nvSpPr>
        <p:spPr>
          <a:xfrm>
            <a:off x="5943600" y="2393955"/>
            <a:ext cx="838200" cy="425445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" descr="Circle highlighting the vision.&#10;">
            <a:extLst>
              <a:ext uri="{FF2B5EF4-FFF2-40B4-BE49-F238E27FC236}">
                <a16:creationId xmlns:a16="http://schemas.microsoft.com/office/drawing/2014/main" id="{768AF7E0-0EE1-47D0-9EFD-DA02348837A2}"/>
              </a:ext>
            </a:extLst>
          </p:cNvPr>
          <p:cNvSpPr/>
          <p:nvPr/>
        </p:nvSpPr>
        <p:spPr>
          <a:xfrm>
            <a:off x="1676400" y="2393955"/>
            <a:ext cx="838200" cy="425445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 descr="Pennsylvania State Literacy Plan graphic.">
            <a:extLst>
              <a:ext uri="{FF2B5EF4-FFF2-40B4-BE49-F238E27FC236}">
                <a16:creationId xmlns:a16="http://schemas.microsoft.com/office/drawing/2014/main" id="{4FE28AC6-8B92-43F6-8B23-83EE317940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7600" y="119369"/>
            <a:ext cx="1586249" cy="1513861"/>
          </a:xfrm>
          <a:prstGeom prst="rect">
            <a:avLst/>
          </a:prstGeom>
        </p:spPr>
      </p:pic>
      <p:sp>
        <p:nvSpPr>
          <p:cNvPr id="3" name="Title 6">
            <a:extLst>
              <a:ext uri="{FF2B5EF4-FFF2-40B4-BE49-F238E27FC236}">
                <a16:creationId xmlns:a16="http://schemas.microsoft.com/office/drawing/2014/main" id="{681A6C2A-872C-46CB-A50C-A140CD4E5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4566383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FD30807C-4142-45C6-9A06-BE2F2B8B0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sp>
        <p:nvSpPr>
          <p:cNvPr id="4" name="Date Placeholder 7">
            <a:extLst>
              <a:ext uri="{FF2B5EF4-FFF2-40B4-BE49-F238E27FC236}">
                <a16:creationId xmlns:a16="http://schemas.microsoft.com/office/drawing/2014/main" id="{0BC141DC-72D5-4401-8DBA-D2302D368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E6F8DA-2F52-476C-B731-11309C68177D}"/>
              </a:ext>
            </a:extLst>
          </p:cNvPr>
          <p:cNvSpPr txBox="1"/>
          <p:nvPr/>
        </p:nvSpPr>
        <p:spPr>
          <a:xfrm>
            <a:off x="457200" y="1577974"/>
            <a:ext cx="8305800" cy="376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as a Critical Foundation for all Learning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Diversity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Expectations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Evidence-Based Decision Making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Learning</a:t>
            </a:r>
          </a:p>
          <a:p>
            <a:endParaRPr lang="en-US" dirty="0"/>
          </a:p>
        </p:txBody>
      </p:sp>
      <p:pic>
        <p:nvPicPr>
          <p:cNvPr id="6" name="Picture 7" descr="Pennsylvania State Literacy Plan graphic.">
            <a:extLst>
              <a:ext uri="{FF2B5EF4-FFF2-40B4-BE49-F238E27FC236}">
                <a16:creationId xmlns:a16="http://schemas.microsoft.com/office/drawing/2014/main" id="{1ABA38BA-A504-43F4-A891-80562345D4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9151" y="174625"/>
            <a:ext cx="1586249" cy="1513861"/>
          </a:xfrm>
          <a:prstGeom prst="rect">
            <a:avLst/>
          </a:prstGeom>
        </p:spPr>
      </p:pic>
      <p:sp>
        <p:nvSpPr>
          <p:cNvPr id="2" name="Title 7">
            <a:extLst>
              <a:ext uri="{FF2B5EF4-FFF2-40B4-BE49-F238E27FC236}">
                <a16:creationId xmlns:a16="http://schemas.microsoft.com/office/drawing/2014/main" id="{61D6422B-2AFC-4554-AE28-90AC36B58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Guiding Principles</a:t>
            </a:r>
          </a:p>
        </p:txBody>
      </p:sp>
    </p:spTree>
    <p:extLst>
      <p:ext uri="{BB962C8B-B14F-4D97-AF65-F5344CB8AC3E}">
        <p14:creationId xmlns:p14="http://schemas.microsoft.com/office/powerpoint/2010/main" val="2212227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36D83727-DAF5-423E-AA4A-55A6347A1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  <p:sp>
        <p:nvSpPr>
          <p:cNvPr id="4" name="Date Placeholder 8">
            <a:extLst>
              <a:ext uri="{FF2B5EF4-FFF2-40B4-BE49-F238E27FC236}">
                <a16:creationId xmlns:a16="http://schemas.microsoft.com/office/drawing/2014/main" id="{8A874FC4-DA1A-4617-83AF-654530F0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98A491-CC9A-447E-8B23-39B41954D8F5}"/>
              </a:ext>
            </a:extLst>
          </p:cNvPr>
          <p:cNvSpPr txBox="1"/>
          <p:nvPr/>
        </p:nvSpPr>
        <p:spPr>
          <a:xfrm>
            <a:off x="457200" y="2568188"/>
            <a:ext cx="8382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fully literate in the 21st century requires that students:</a:t>
            </a:r>
          </a:p>
          <a:p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Read, write, and communicate at high levels;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 meaning from and across multiple sources; 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Communicate ideas orally and in writing. </a:t>
            </a: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FD0E0B-58E6-441B-B09B-CE1D34CAA4A1}"/>
              </a:ext>
            </a:extLst>
          </p:cNvPr>
          <p:cNvSpPr txBox="1"/>
          <p:nvPr/>
        </p:nvSpPr>
        <p:spPr>
          <a:xfrm>
            <a:off x="444499" y="1723222"/>
            <a:ext cx="85204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 as a Critical Foundation for All Learning</a:t>
            </a:r>
            <a:endParaRPr lang="en-US" sz="2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8" name="Picture 8" descr="Pennsylvania State Literacy Plan graphic.">
            <a:extLst>
              <a:ext uri="{FF2B5EF4-FFF2-40B4-BE49-F238E27FC236}">
                <a16:creationId xmlns:a16="http://schemas.microsoft.com/office/drawing/2014/main" id="{75C004D4-9712-411F-A82F-63B6437EBA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49225"/>
            <a:ext cx="1586249" cy="1513861"/>
          </a:xfrm>
          <a:prstGeom prst="rect">
            <a:avLst/>
          </a:prstGeom>
        </p:spPr>
      </p:pic>
      <p:sp>
        <p:nvSpPr>
          <p:cNvPr id="2" name="Title 8">
            <a:extLst>
              <a:ext uri="{FF2B5EF4-FFF2-40B4-BE49-F238E27FC236}">
                <a16:creationId xmlns:a16="http://schemas.microsoft.com/office/drawing/2014/main" id="{10FE5A14-3D6C-4D1D-BFB5-40C5976E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Guiding Principle 1</a:t>
            </a:r>
          </a:p>
        </p:txBody>
      </p:sp>
    </p:spTree>
    <p:extLst>
      <p:ext uri="{BB962C8B-B14F-4D97-AF65-F5344CB8AC3E}">
        <p14:creationId xmlns:p14="http://schemas.microsoft.com/office/powerpoint/2010/main" val="3401440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1D3E5463-F9CB-423B-ACA3-CB574C709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9AF4AFA4-E781-4920-8D17-36ED61B68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F755BD-488A-4FC2-9ED1-02BD75C047C7}"/>
              </a:ext>
            </a:extLst>
          </p:cNvPr>
          <p:cNvSpPr txBox="1"/>
          <p:nvPr/>
        </p:nvSpPr>
        <p:spPr>
          <a:xfrm>
            <a:off x="451884" y="2399984"/>
            <a:ext cx="819241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Acknowledge, value, and respect diversity in our schools and classrooms.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educational experiences that enable students to learn about their own culture as well as the culture of others. </a:t>
            </a: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and acknowledge diversity in our curriculum and instructional practices.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232F21-63BC-4AD7-BD0D-9F1CD8E5E412}"/>
              </a:ext>
            </a:extLst>
          </p:cNvPr>
          <p:cNvSpPr txBox="1"/>
          <p:nvPr/>
        </p:nvSpPr>
        <p:spPr>
          <a:xfrm>
            <a:off x="459905" y="1802359"/>
            <a:ext cx="75410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Diversity</a:t>
            </a:r>
            <a:endParaRPr lang="en-US" sz="2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9" descr="Pennsylvania State Literacy Plan graphic.">
            <a:extLst>
              <a:ext uri="{FF2B5EF4-FFF2-40B4-BE49-F238E27FC236}">
                <a16:creationId xmlns:a16="http://schemas.microsoft.com/office/drawing/2014/main" id="{CB34A9EE-6476-4063-B0F8-502AC1200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150577"/>
            <a:ext cx="1586249" cy="1513861"/>
          </a:xfrm>
          <a:prstGeom prst="rect">
            <a:avLst/>
          </a:prstGeom>
        </p:spPr>
      </p:pic>
      <p:sp>
        <p:nvSpPr>
          <p:cNvPr id="2" name="Title 9">
            <a:extLst>
              <a:ext uri="{FF2B5EF4-FFF2-40B4-BE49-F238E27FC236}">
                <a16:creationId xmlns:a16="http://schemas.microsoft.com/office/drawing/2014/main" id="{AC61D027-3572-4B2A-AC32-E7970ED62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Guiding Principle 2</a:t>
            </a:r>
          </a:p>
        </p:txBody>
      </p:sp>
    </p:spTree>
    <p:extLst>
      <p:ext uri="{BB962C8B-B14F-4D97-AF65-F5344CB8AC3E}">
        <p14:creationId xmlns:p14="http://schemas.microsoft.com/office/powerpoint/2010/main" val="36842305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C20E2E-9315-46AD-9855-7E02EF52F183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f1c7bf0e-1cb0-48f8-99df-6e3f20f315ba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2BF696A-0AC1-4F0C-9C62-5FB3B38E302A}"/>
</file>

<file path=customXml/itemProps3.xml><?xml version="1.0" encoding="utf-8"?>
<ds:datastoreItem xmlns:ds="http://schemas.openxmlformats.org/officeDocument/2006/customXml" ds:itemID="{4A522C12-FBF7-4F7A-9D2D-6FDDD8EA0C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4423</TotalTime>
  <Words>1359</Words>
  <Application>Microsoft Office PowerPoint</Application>
  <PresentationFormat>On-screen Show (4:3)</PresentationFormat>
  <Paragraphs>295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Courier New</vt:lpstr>
      <vt:lpstr>Office Theme</vt:lpstr>
      <vt:lpstr>2019 Pennsylvania State Literacy Plan (PaSLP)</vt:lpstr>
      <vt:lpstr>Contact/ PDE Mission</vt:lpstr>
      <vt:lpstr>History of Pennsylvania Literacy</vt:lpstr>
      <vt:lpstr>Purpose of PaSLP</vt:lpstr>
      <vt:lpstr>Goals</vt:lpstr>
      <vt:lpstr>Visual Representation</vt:lpstr>
      <vt:lpstr>Guiding Principles</vt:lpstr>
      <vt:lpstr>Guiding Principle 1</vt:lpstr>
      <vt:lpstr>Guiding Principle 2</vt:lpstr>
      <vt:lpstr>Guiding Principle 3</vt:lpstr>
      <vt:lpstr>Guiding Principle 4</vt:lpstr>
      <vt:lpstr>Guiding Principle 5</vt:lpstr>
      <vt:lpstr>Essential Elements</vt:lpstr>
      <vt:lpstr>Essential Element 1</vt:lpstr>
      <vt:lpstr>Essential Element 2</vt:lpstr>
      <vt:lpstr>Essential Element 3</vt:lpstr>
      <vt:lpstr>Essential Element 4</vt:lpstr>
      <vt:lpstr>Essential Element 5</vt:lpstr>
      <vt:lpstr>Essential Element 6</vt:lpstr>
      <vt:lpstr>Implementing the Plan – Section A</vt:lpstr>
      <vt:lpstr>Implementing the Plan – Section B</vt:lpstr>
      <vt:lpstr>Implementing the Plan – Section C</vt:lpstr>
      <vt:lpstr>Appendixes</vt:lpstr>
      <vt:lpstr>Resources - SAS </vt:lpstr>
      <vt:lpstr>Resources - PaSLP</vt:lpstr>
      <vt:lpstr>Contact Information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keywords>X</cp:keywords>
  <cp:lastModifiedBy>Baum-Leaman, Rebekah</cp:lastModifiedBy>
  <cp:revision>176</cp:revision>
  <cp:lastPrinted>2019-05-22T23:54:06Z</cp:lastPrinted>
  <dcterms:created xsi:type="dcterms:W3CDTF">2017-02-01T18:23:33Z</dcterms:created>
  <dcterms:modified xsi:type="dcterms:W3CDTF">2019-07-01T18:03:35Z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policyId">
    <vt:lpwstr>/InsidePDE/Documents</vt:lpwstr>
  </property>
  <property fmtid="{D5CDD505-2E9C-101B-9397-08002B2CF9AE}" pid="3" name="ContentTypeId">
    <vt:lpwstr>0x01010063A4E9D8B9AE294BB8664582FC3229C4</vt:lpwstr>
  </property>
  <property fmtid="{D5CDD505-2E9C-101B-9397-08002B2CF9AE}" pid="4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5" name="Order">
    <vt:r8>33500</vt:r8>
  </property>
  <property fmtid="{D5CDD505-2E9C-101B-9397-08002B2CF9AE}" pid="6" name="xd_ProgID">
    <vt:lpwstr/>
  </property>
  <property fmtid="{D5CDD505-2E9C-101B-9397-08002B2CF9AE}" pid="7" name="_CopySource">
    <vt:lpwstr>https://collab.pde.pa.gov/InsidePDE/Documents/Getting My Job Done/Accessibility/PDE PowerPoint Template - ADA Accessible.pptx</vt:lpwstr>
  </property>
  <property fmtid="{D5CDD505-2E9C-101B-9397-08002B2CF9AE}" pid="8" name="TemplateUrl">
    <vt:lpwstr/>
  </property>
</Properties>
</file>