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5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61" autoAdjust="0"/>
  </p:normalViewPr>
  <p:slideViewPr>
    <p:cSldViewPr>
      <p:cViewPr varScale="1">
        <p:scale>
          <a:sx n="68" d="100"/>
          <a:sy n="68" d="100"/>
        </p:scale>
        <p:origin x="125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2.wmf"/><Relationship Id="rId4"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emf"/><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EEBFCE-E1AD-4C66-8436-2B8546317258}" type="datetimeFigureOut">
              <a:rPr lang="en-US" smtClean="0"/>
              <a:t>1/28/2020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0DDAA2-1C43-4F84-BCB8-BB799C3B521C}" type="slidenum">
              <a:rPr lang="en-US" smtClean="0"/>
              <a:t>‹#›</a:t>
            </a:fld>
            <a:endParaRPr lang="en-US"/>
          </a:p>
        </p:txBody>
      </p:sp>
    </p:spTree>
    <p:extLst>
      <p:ext uri="{BB962C8B-B14F-4D97-AF65-F5344CB8AC3E}">
        <p14:creationId xmlns:p14="http://schemas.microsoft.com/office/powerpoint/2010/main" val="418307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7F13630A-B4C6-440D-8DFA-092D64E442B8}" type="datetime1">
              <a:rPr lang="en-US" smtClean="0"/>
              <a:t>1/28/2020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9511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868029-EA98-428C-9C94-99DDD0A03049}" type="datetime1">
              <a:rPr lang="en-US" smtClean="0"/>
              <a:t>1/28/2020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85852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F0A0D-70E5-4974-AD90-8DA8B9AC48B2}" type="datetime1">
              <a:rPr lang="en-US" smtClean="0"/>
              <a:t>1/28/2020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86510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0CF1AE-9D07-4FAF-9EEC-B15CCCFC2843}" type="datetime1">
              <a:rPr lang="en-US" smtClean="0"/>
              <a:t>1/28/2020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291898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ABBFCA-7A7C-4191-8BC8-370AEEE02C16}" type="datetime1">
              <a:rPr lang="en-US" smtClean="0"/>
              <a:t>1/28/2020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4978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86EB9F-620D-4745-B0DC-239369A89773}" type="datetime1">
              <a:rPr lang="en-US" smtClean="0"/>
              <a:t>1/28/2020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13907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60D5E9-816A-404D-95C5-1BCCD4E30359}" type="datetime1">
              <a:rPr lang="en-US" smtClean="0"/>
              <a:t>1/28/2020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46878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1F4DF-3504-4A5A-ACA1-B091F23F45D1}" type="datetime1">
              <a:rPr lang="en-US" smtClean="0"/>
              <a:t>1/28/2020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51849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96F1-C86A-40F8-B29C-18DAE3D14AAE}" type="datetime1">
              <a:rPr lang="en-US" smtClean="0"/>
              <a:t>1/28/2020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61311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47800"/>
            <a:ext cx="5111750" cy="4678363"/>
          </a:xfrm>
        </p:spPr>
        <p:txBody>
          <a:bodyPr/>
          <a:lstStyle>
            <a:lvl1pPr>
              <a:defRPr sz="24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44C58EE-A39A-4E93-949A-DFFC70D6E94B}" type="datetime1">
              <a:rPr lang="en-US" smtClean="0"/>
              <a:t>1/28/2020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
        <p:nvSpPr>
          <p:cNvPr id="8" name="Title 1"/>
          <p:cNvSpPr>
            <a:spLocks noGrp="1"/>
          </p:cNvSpPr>
          <p:nvPr>
            <p:ph type="title" hasCustomPrompt="1"/>
          </p:nvPr>
        </p:nvSpPr>
        <p:spPr>
          <a:xfrm>
            <a:off x="457200" y="304800"/>
            <a:ext cx="8229600" cy="1143000"/>
          </a:xfrm>
        </p:spPr>
        <p:txBody>
          <a:bodyPr/>
          <a:lstStyle/>
          <a:p>
            <a:r>
              <a:rPr lang="en-US" dirty="0"/>
              <a:t>Click to edit title </a:t>
            </a:r>
          </a:p>
        </p:txBody>
      </p:sp>
    </p:spTree>
    <p:extLst>
      <p:ext uri="{BB962C8B-B14F-4D97-AF65-F5344CB8AC3E}">
        <p14:creationId xmlns:p14="http://schemas.microsoft.com/office/powerpoint/2010/main" val="206465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FFC4D-F93B-431C-B876-5FCBBC91611E}" type="datetime1">
              <a:rPr lang="en-US" smtClean="0"/>
              <a:t>1/28/2020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274511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4" descr="Pennsylvania Department of Education Log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361697" y="58674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Blue Banner - decorative imag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57200" y="609600"/>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C0341-FC7F-406E-BA30-1FF03FFEEBCF}" type="datetime1">
              <a:rPr lang="en-US" smtClean="0"/>
              <a:t>1/28/2020</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5762-CF65-4775-9966-A58D40CC61B9}" type="slidenum">
              <a:rPr lang="en-US" smtClean="0"/>
              <a:t>‹#›</a:t>
            </a:fld>
            <a:endParaRPr lang="en-US"/>
          </a:p>
        </p:txBody>
      </p:sp>
    </p:spTree>
    <p:extLst>
      <p:ext uri="{BB962C8B-B14F-4D97-AF65-F5344CB8AC3E}">
        <p14:creationId xmlns:p14="http://schemas.microsoft.com/office/powerpoint/2010/main" val="375610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marL="173038"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8.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0.bin"/></Relationships>
</file>

<file path=ppt/slides/_rels/slide14.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12.bin"/><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15.bin"/><Relationship Id="rId10" Type="http://schemas.openxmlformats.org/officeDocument/2006/relationships/image" Target="../media/image16.wmf"/><Relationship Id="rId4" Type="http://schemas.openxmlformats.org/officeDocument/2006/relationships/image" Target="../media/image12.wmf"/><Relationship Id="rId9"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9.bin"/><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1.wmf"/><Relationship Id="rId5" Type="http://schemas.openxmlformats.org/officeDocument/2006/relationships/oleObject" Target="../embeddings/oleObject22.bin"/><Relationship Id="rId4" Type="http://schemas.openxmlformats.org/officeDocument/2006/relationships/image" Target="../media/image20.wmf"/></Relationships>
</file>

<file path=ppt/slides/_rels/slide19.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4.emf"/><Relationship Id="rId5" Type="http://schemas.openxmlformats.org/officeDocument/2006/relationships/oleObject" Target="../embeddings/oleObject25.bin"/><Relationship Id="rId4" Type="http://schemas.openxmlformats.org/officeDocument/2006/relationships/image" Target="../media/image2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7.png"/><Relationship Id="rId5" Type="http://schemas.openxmlformats.org/officeDocument/2006/relationships/oleObject" Target="../embeddings/oleObject28.bin"/><Relationship Id="rId4" Type="http://schemas.openxmlformats.org/officeDocument/2006/relationships/image" Target="../media/image26.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8.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Driver Education Theory Sample Lesson 20</a:t>
            </a:r>
          </a:p>
        </p:txBody>
      </p:sp>
      <p:sp>
        <p:nvSpPr>
          <p:cNvPr id="3" name="Subtitle 2"/>
          <p:cNvSpPr>
            <a:spLocks noGrp="1"/>
          </p:cNvSpPr>
          <p:nvPr>
            <p:ph type="subTitle" idx="1"/>
          </p:nvPr>
        </p:nvSpPr>
        <p:spPr/>
        <p:txBody>
          <a:bodyPr/>
          <a:lstStyle/>
          <a:p>
            <a:r>
              <a:rPr lang="en-US" dirty="0"/>
              <a:t>Making Informed Choices II</a:t>
            </a:r>
          </a:p>
        </p:txBody>
      </p:sp>
      <p:sp>
        <p:nvSpPr>
          <p:cNvPr id="4" name="Slide Number Placeholder 3"/>
          <p:cNvSpPr>
            <a:spLocks noGrp="1"/>
          </p:cNvSpPr>
          <p:nvPr>
            <p:ph type="sldNum" sz="quarter" idx="12"/>
          </p:nvPr>
        </p:nvSpPr>
        <p:spPr/>
        <p:txBody>
          <a:bodyPr/>
          <a:lstStyle/>
          <a:p>
            <a:fld id="{680C5762-CF65-4775-9966-A58D40CC61B9}" type="slidenum">
              <a:rPr lang="en-US" smtClean="0"/>
              <a:t>1</a:t>
            </a:fld>
            <a:endParaRPr lang="en-US" dirty="0"/>
          </a:p>
        </p:txBody>
      </p:sp>
      <p:sp>
        <p:nvSpPr>
          <p:cNvPr id="5" name="Date Placeholder 4"/>
          <p:cNvSpPr>
            <a:spLocks noGrp="1"/>
          </p:cNvSpPr>
          <p:nvPr>
            <p:ph type="dt" sz="half" idx="10"/>
          </p:nvPr>
        </p:nvSpPr>
        <p:spPr/>
        <p:txBody>
          <a:bodyPr/>
          <a:lstStyle/>
          <a:p>
            <a:fld id="{01DC3D52-904E-4A66-ACEA-A7B79BE56C18}" type="datetime1">
              <a:rPr lang="en-US" smtClean="0"/>
              <a:t>1/28/2020</a:t>
            </a:fld>
            <a:endParaRPr lang="en-US" dirty="0"/>
          </a:p>
        </p:txBody>
      </p:sp>
    </p:spTree>
    <p:extLst>
      <p:ext uri="{BB962C8B-B14F-4D97-AF65-F5344CB8AC3E}">
        <p14:creationId xmlns:p14="http://schemas.microsoft.com/office/powerpoint/2010/main" val="1379834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105A3-E491-40A3-8D0E-E697A6F74771}"/>
              </a:ext>
            </a:extLst>
          </p:cNvPr>
          <p:cNvSpPr>
            <a:spLocks noGrp="1"/>
          </p:cNvSpPr>
          <p:nvPr>
            <p:ph type="title"/>
          </p:nvPr>
        </p:nvSpPr>
        <p:spPr/>
        <p:txBody>
          <a:bodyPr/>
          <a:lstStyle/>
          <a:p>
            <a:r>
              <a:rPr lang="en-US" dirty="0"/>
              <a:t>Trip Costs</a:t>
            </a:r>
          </a:p>
        </p:txBody>
      </p:sp>
      <p:sp>
        <p:nvSpPr>
          <p:cNvPr id="3" name="Content Placeholder 2">
            <a:extLst>
              <a:ext uri="{FF2B5EF4-FFF2-40B4-BE49-F238E27FC236}">
                <a16:creationId xmlns:a16="http://schemas.microsoft.com/office/drawing/2014/main" id="{86C5A922-A126-438E-AEC1-FD0D1CA78A5A}"/>
              </a:ext>
            </a:extLst>
          </p:cNvPr>
          <p:cNvSpPr>
            <a:spLocks noGrp="1"/>
          </p:cNvSpPr>
          <p:nvPr>
            <p:ph idx="1"/>
          </p:nvPr>
        </p:nvSpPr>
        <p:spPr/>
        <p:txBody>
          <a:bodyPr>
            <a:normAutofit fontScale="85000" lnSpcReduction="20000"/>
          </a:bodyPr>
          <a:lstStyle/>
          <a:p>
            <a:r>
              <a:rPr lang="en-US" dirty="0">
                <a:solidFill>
                  <a:srgbClr val="FF0000"/>
                </a:solidFill>
              </a:rPr>
              <a:t>Lodging (hotel/motel)</a:t>
            </a:r>
          </a:p>
          <a:p>
            <a:r>
              <a:rPr lang="en-US" dirty="0">
                <a:solidFill>
                  <a:srgbClr val="FF0000"/>
                </a:solidFill>
              </a:rPr>
              <a:t>Meals</a:t>
            </a:r>
          </a:p>
          <a:p>
            <a:r>
              <a:rPr lang="en-US" dirty="0">
                <a:solidFill>
                  <a:srgbClr val="FF0000"/>
                </a:solidFill>
              </a:rPr>
              <a:t>Tolls</a:t>
            </a:r>
          </a:p>
          <a:p>
            <a:r>
              <a:rPr lang="en-US" dirty="0">
                <a:solidFill>
                  <a:srgbClr val="FF0000"/>
                </a:solidFill>
              </a:rPr>
              <a:t>Possible Repairs</a:t>
            </a:r>
          </a:p>
          <a:p>
            <a:r>
              <a:rPr lang="en-US" dirty="0">
                <a:solidFill>
                  <a:srgbClr val="FF0000"/>
                </a:solidFill>
              </a:rPr>
              <a:t>Fuel</a:t>
            </a:r>
          </a:p>
          <a:p>
            <a:pPr marL="0" indent="0">
              <a:buNone/>
            </a:pPr>
            <a:r>
              <a:rPr lang="en-US" dirty="0"/>
              <a:t>	</a:t>
            </a:r>
            <a:r>
              <a:rPr lang="en-US" dirty="0">
                <a:solidFill>
                  <a:srgbClr val="002060"/>
                </a:solidFill>
              </a:rPr>
              <a:t>1500-mile trip</a:t>
            </a:r>
          </a:p>
          <a:p>
            <a:pPr marL="0" indent="0">
              <a:buNone/>
            </a:pPr>
            <a:r>
              <a:rPr lang="en-US" dirty="0">
                <a:solidFill>
                  <a:srgbClr val="002060"/>
                </a:solidFill>
              </a:rPr>
              <a:t>	Car gets 22 mpg</a:t>
            </a:r>
          </a:p>
          <a:p>
            <a:pPr marL="0" indent="0">
              <a:buNone/>
            </a:pPr>
            <a:r>
              <a:rPr lang="en-US" dirty="0">
                <a:solidFill>
                  <a:srgbClr val="002060"/>
                </a:solidFill>
              </a:rPr>
              <a:t>	Fuel costs $1.60 per gallon</a:t>
            </a:r>
          </a:p>
          <a:p>
            <a:pPr marL="0" indent="0">
              <a:buNone/>
            </a:pPr>
            <a:r>
              <a:rPr lang="en-US" dirty="0">
                <a:solidFill>
                  <a:srgbClr val="002060"/>
                </a:solidFill>
              </a:rPr>
              <a:t>Formula: </a:t>
            </a:r>
            <a:r>
              <a:rPr lang="en-US" u="sng" dirty="0">
                <a:solidFill>
                  <a:srgbClr val="002060"/>
                </a:solidFill>
              </a:rPr>
              <a:t>1500</a:t>
            </a:r>
            <a:r>
              <a:rPr lang="en-US" dirty="0">
                <a:solidFill>
                  <a:srgbClr val="002060"/>
                </a:solidFill>
              </a:rPr>
              <a:t> X $1.60 = $109.09</a:t>
            </a:r>
          </a:p>
          <a:p>
            <a:pPr marL="0" indent="0">
              <a:buNone/>
            </a:pPr>
            <a:r>
              <a:rPr lang="en-US" dirty="0">
                <a:solidFill>
                  <a:srgbClr val="002060"/>
                </a:solidFill>
              </a:rPr>
              <a:t>                  22</a:t>
            </a:r>
          </a:p>
        </p:txBody>
      </p:sp>
      <p:sp>
        <p:nvSpPr>
          <p:cNvPr id="4" name="Date Placeholder 3">
            <a:extLst>
              <a:ext uri="{FF2B5EF4-FFF2-40B4-BE49-F238E27FC236}">
                <a16:creationId xmlns:a16="http://schemas.microsoft.com/office/drawing/2014/main" id="{94818707-9C16-4E65-AABA-09E41EDAD668}"/>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139BCC67-BE77-4511-95F7-F28BC3162581}"/>
              </a:ext>
            </a:extLst>
          </p:cNvPr>
          <p:cNvSpPr>
            <a:spLocks noGrp="1"/>
          </p:cNvSpPr>
          <p:nvPr>
            <p:ph type="sldNum" sz="quarter" idx="12"/>
          </p:nvPr>
        </p:nvSpPr>
        <p:spPr/>
        <p:txBody>
          <a:bodyPr/>
          <a:lstStyle/>
          <a:p>
            <a:fld id="{680C5762-CF65-4775-9966-A58D40CC61B9}" type="slidenum">
              <a:rPr lang="en-US" smtClean="0"/>
              <a:t>10</a:t>
            </a:fld>
            <a:endParaRPr lang="en-US"/>
          </a:p>
        </p:txBody>
      </p:sp>
      <p:graphicFrame>
        <p:nvGraphicFramePr>
          <p:cNvPr id="6" name="Object 1031" descr="house">
            <a:extLst>
              <a:ext uri="{FF2B5EF4-FFF2-40B4-BE49-F238E27FC236}">
                <a16:creationId xmlns:a16="http://schemas.microsoft.com/office/drawing/2014/main" id="{2F3D10D7-9C23-4BE3-AFD6-CF620BD0130D}"/>
              </a:ext>
            </a:extLst>
          </p:cNvPr>
          <p:cNvGraphicFramePr>
            <a:graphicFrameLocks noChangeAspect="1"/>
          </p:cNvGraphicFramePr>
          <p:nvPr>
            <p:extLst>
              <p:ext uri="{D42A27DB-BD31-4B8C-83A1-F6EECF244321}">
                <p14:modId xmlns:p14="http://schemas.microsoft.com/office/powerpoint/2010/main" val="1124449265"/>
              </p:ext>
            </p:extLst>
          </p:nvPr>
        </p:nvGraphicFramePr>
        <p:xfrm>
          <a:off x="6451600" y="1448540"/>
          <a:ext cx="2235200" cy="1181100"/>
        </p:xfrm>
        <a:graphic>
          <a:graphicData uri="http://schemas.openxmlformats.org/presentationml/2006/ole">
            <mc:AlternateContent xmlns:mc="http://schemas.openxmlformats.org/markup-compatibility/2006">
              <mc:Choice xmlns:v="urn:schemas-microsoft-com:vml" Requires="v">
                <p:oleObj spid="_x0000_s2086" name="Clip" r:id="rId3" imgW="1168920" imgH="618840" progId="MS_ClipArt_Gallery.2">
                  <p:embed/>
                </p:oleObj>
              </mc:Choice>
              <mc:Fallback>
                <p:oleObj name="Clip" r:id="rId3" imgW="1168920" imgH="618840" progId="MS_ClipArt_Gallery.2">
                  <p:embed/>
                  <p:pic>
                    <p:nvPicPr>
                      <p:cNvPr id="120839" name="Object 1031">
                        <a:extLst>
                          <a:ext uri="{FF2B5EF4-FFF2-40B4-BE49-F238E27FC236}">
                            <a16:creationId xmlns:a16="http://schemas.microsoft.com/office/drawing/2014/main" id="{7CB8D615-8F62-4065-9D87-49073929AC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1600" y="1448540"/>
                        <a:ext cx="2235200" cy="118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1030" descr="man on the telephone making a call and checking his information on a piece of paper ">
            <a:extLst>
              <a:ext uri="{FF2B5EF4-FFF2-40B4-BE49-F238E27FC236}">
                <a16:creationId xmlns:a16="http://schemas.microsoft.com/office/drawing/2014/main" id="{937028F7-9ED4-4E00-BBB8-95A4F34412D9}"/>
              </a:ext>
            </a:extLst>
          </p:cNvPr>
          <p:cNvGraphicFramePr>
            <a:graphicFrameLocks noChangeAspect="1"/>
          </p:cNvGraphicFramePr>
          <p:nvPr>
            <p:extLst>
              <p:ext uri="{D42A27DB-BD31-4B8C-83A1-F6EECF244321}">
                <p14:modId xmlns:p14="http://schemas.microsoft.com/office/powerpoint/2010/main" val="4255022687"/>
              </p:ext>
            </p:extLst>
          </p:nvPr>
        </p:nvGraphicFramePr>
        <p:xfrm>
          <a:off x="4800600" y="2629640"/>
          <a:ext cx="1379538" cy="1241425"/>
        </p:xfrm>
        <a:graphic>
          <a:graphicData uri="http://schemas.openxmlformats.org/presentationml/2006/ole">
            <mc:AlternateContent xmlns:mc="http://schemas.openxmlformats.org/markup-compatibility/2006">
              <mc:Choice xmlns:v="urn:schemas-microsoft-com:vml" Requires="v">
                <p:oleObj spid="_x0000_s2087" name="Clip" r:id="rId5" imgW="1761480" imgH="1584360" progId="MS_ClipArt_Gallery.2">
                  <p:embed/>
                </p:oleObj>
              </mc:Choice>
              <mc:Fallback>
                <p:oleObj name="Clip" r:id="rId5" imgW="1761480" imgH="1584360" progId="MS_ClipArt_Gallery.2">
                  <p:embed/>
                  <p:pic>
                    <p:nvPicPr>
                      <p:cNvPr id="120838" name="Object 1030">
                        <a:extLst>
                          <a:ext uri="{FF2B5EF4-FFF2-40B4-BE49-F238E27FC236}">
                            <a16:creationId xmlns:a16="http://schemas.microsoft.com/office/drawing/2014/main" id="{B041ED51-302F-4495-BB64-C2B6B5322A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0600" y="2629640"/>
                        <a:ext cx="1379538" cy="1241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026" descr="skyline of a city ">
            <a:extLst>
              <a:ext uri="{FF2B5EF4-FFF2-40B4-BE49-F238E27FC236}">
                <a16:creationId xmlns:a16="http://schemas.microsoft.com/office/drawing/2014/main" id="{F361C3F6-EE15-4329-A7A5-0F540F4ABE37}"/>
              </a:ext>
            </a:extLst>
          </p:cNvPr>
          <p:cNvGraphicFramePr>
            <a:graphicFrameLocks noChangeAspect="1"/>
          </p:cNvGraphicFramePr>
          <p:nvPr>
            <p:extLst>
              <p:ext uri="{D42A27DB-BD31-4B8C-83A1-F6EECF244321}">
                <p14:modId xmlns:p14="http://schemas.microsoft.com/office/powerpoint/2010/main" val="2421114807"/>
              </p:ext>
            </p:extLst>
          </p:nvPr>
        </p:nvGraphicFramePr>
        <p:xfrm>
          <a:off x="6324600" y="3767989"/>
          <a:ext cx="2362200" cy="1958245"/>
        </p:xfrm>
        <a:graphic>
          <a:graphicData uri="http://schemas.openxmlformats.org/presentationml/2006/ole">
            <mc:AlternateContent xmlns:mc="http://schemas.openxmlformats.org/markup-compatibility/2006">
              <mc:Choice xmlns:v="urn:schemas-microsoft-com:vml" Requires="v">
                <p:oleObj spid="_x0000_s2088" name="Clip" r:id="rId7" imgW="5303520" imgH="4395600" progId="MS_ClipArt_Gallery.2">
                  <p:embed/>
                </p:oleObj>
              </mc:Choice>
              <mc:Fallback>
                <p:oleObj name="Clip" r:id="rId7" imgW="5303520" imgH="4395600" progId="MS_ClipArt_Gallery.2">
                  <p:embed/>
                  <p:pic>
                    <p:nvPicPr>
                      <p:cNvPr id="120834" name="Object 1026">
                        <a:extLst>
                          <a:ext uri="{FF2B5EF4-FFF2-40B4-BE49-F238E27FC236}">
                            <a16:creationId xmlns:a16="http://schemas.microsoft.com/office/drawing/2014/main" id="{C0EE925B-36F2-4880-ADBE-49599E16E98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24600" y="3767989"/>
                        <a:ext cx="2362200" cy="195824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786014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5CA5E-9E82-49C6-A2FE-88AF10A90379}"/>
              </a:ext>
            </a:extLst>
          </p:cNvPr>
          <p:cNvSpPr>
            <a:spLocks noGrp="1"/>
          </p:cNvSpPr>
          <p:nvPr>
            <p:ph type="title"/>
          </p:nvPr>
        </p:nvSpPr>
        <p:spPr/>
        <p:txBody>
          <a:bodyPr/>
          <a:lstStyle/>
          <a:p>
            <a:r>
              <a:rPr lang="en-US" dirty="0"/>
              <a:t>Map Reading </a:t>
            </a:r>
          </a:p>
        </p:txBody>
      </p:sp>
      <p:sp>
        <p:nvSpPr>
          <p:cNvPr id="3" name="Content Placeholder 2">
            <a:extLst>
              <a:ext uri="{FF2B5EF4-FFF2-40B4-BE49-F238E27FC236}">
                <a16:creationId xmlns:a16="http://schemas.microsoft.com/office/drawing/2014/main" id="{68F65C44-0355-4F4C-9AF9-B8B725446DF2}"/>
              </a:ext>
            </a:extLst>
          </p:cNvPr>
          <p:cNvSpPr>
            <a:spLocks noGrp="1"/>
          </p:cNvSpPr>
          <p:nvPr>
            <p:ph idx="1"/>
          </p:nvPr>
        </p:nvSpPr>
        <p:spPr/>
        <p:txBody>
          <a:bodyPr/>
          <a:lstStyle/>
          <a:p>
            <a:pPr marL="0" indent="0">
              <a:buNone/>
            </a:pPr>
            <a:r>
              <a:rPr lang="en-US" dirty="0"/>
              <a:t>City Maps</a:t>
            </a:r>
          </a:p>
          <a:p>
            <a:r>
              <a:rPr lang="en-US" sz="2800" dirty="0"/>
              <a:t>North orientation</a:t>
            </a:r>
          </a:p>
          <a:p>
            <a:r>
              <a:rPr lang="en-US" sz="2800" dirty="0"/>
              <a:t>Legend (explains the markings and symbols on the map)</a:t>
            </a:r>
          </a:p>
          <a:p>
            <a:r>
              <a:rPr lang="en-US" sz="2800" dirty="0"/>
              <a:t>Street Index</a:t>
            </a:r>
          </a:p>
          <a:p>
            <a:pPr lvl="1"/>
            <a:r>
              <a:rPr lang="en-US" sz="2400" dirty="0"/>
              <a:t>Letters/numbers reference location</a:t>
            </a:r>
          </a:p>
          <a:p>
            <a:r>
              <a:rPr lang="en-US" sz="2800" dirty="0"/>
              <a:t>Determining Distance</a:t>
            </a:r>
          </a:p>
          <a:p>
            <a:pPr lvl="1"/>
            <a:r>
              <a:rPr lang="en-US" sz="2400" dirty="0"/>
              <a:t>Map scale</a:t>
            </a:r>
          </a:p>
        </p:txBody>
      </p:sp>
      <p:sp>
        <p:nvSpPr>
          <p:cNvPr id="4" name="Date Placeholder 3">
            <a:extLst>
              <a:ext uri="{FF2B5EF4-FFF2-40B4-BE49-F238E27FC236}">
                <a16:creationId xmlns:a16="http://schemas.microsoft.com/office/drawing/2014/main" id="{3A3335BB-17DD-4040-973B-440E906D41D2}"/>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218DF3A2-20CE-4A05-92FB-6C05AF222BB1}"/>
              </a:ext>
            </a:extLst>
          </p:cNvPr>
          <p:cNvSpPr>
            <a:spLocks noGrp="1"/>
          </p:cNvSpPr>
          <p:nvPr>
            <p:ph type="sldNum" sz="quarter" idx="12"/>
          </p:nvPr>
        </p:nvSpPr>
        <p:spPr/>
        <p:txBody>
          <a:bodyPr/>
          <a:lstStyle/>
          <a:p>
            <a:fld id="{680C5762-CF65-4775-9966-A58D40CC61B9}" type="slidenum">
              <a:rPr lang="en-US" smtClean="0"/>
              <a:t>11</a:t>
            </a:fld>
            <a:endParaRPr lang="en-US"/>
          </a:p>
        </p:txBody>
      </p:sp>
      <p:graphicFrame>
        <p:nvGraphicFramePr>
          <p:cNvPr id="6" name="Object 5" descr="two people talking on headsets ">
            <a:extLst>
              <a:ext uri="{FF2B5EF4-FFF2-40B4-BE49-F238E27FC236}">
                <a16:creationId xmlns:a16="http://schemas.microsoft.com/office/drawing/2014/main" id="{186158EC-FDEA-4C04-A482-D8C38E8A7181}"/>
              </a:ext>
            </a:extLst>
          </p:cNvPr>
          <p:cNvGraphicFramePr>
            <a:graphicFrameLocks noChangeAspect="1"/>
          </p:cNvGraphicFramePr>
          <p:nvPr>
            <p:extLst>
              <p:ext uri="{D42A27DB-BD31-4B8C-83A1-F6EECF244321}">
                <p14:modId xmlns:p14="http://schemas.microsoft.com/office/powerpoint/2010/main" val="4152060408"/>
              </p:ext>
            </p:extLst>
          </p:nvPr>
        </p:nvGraphicFramePr>
        <p:xfrm>
          <a:off x="6981547" y="1433004"/>
          <a:ext cx="1526774" cy="1392585"/>
        </p:xfrm>
        <a:graphic>
          <a:graphicData uri="http://schemas.openxmlformats.org/presentationml/2006/ole">
            <mc:AlternateContent xmlns:mc="http://schemas.openxmlformats.org/markup-compatibility/2006">
              <mc:Choice xmlns:v="urn:schemas-microsoft-com:vml" Requires="v">
                <p:oleObj spid="_x0000_s3098" name="Clip" r:id="rId3" imgW="2160360" imgH="1970280" progId="MS_ClipArt_Gallery.2">
                  <p:embed/>
                </p:oleObj>
              </mc:Choice>
              <mc:Fallback>
                <p:oleObj name="Clip" r:id="rId3" imgW="2160360" imgH="1970280" progId="MS_ClipArt_Gallery.2">
                  <p:embed/>
                  <p:pic>
                    <p:nvPicPr>
                      <p:cNvPr id="121861" name="Object 5">
                        <a:extLst>
                          <a:ext uri="{FF2B5EF4-FFF2-40B4-BE49-F238E27FC236}">
                            <a16:creationId xmlns:a16="http://schemas.microsoft.com/office/drawing/2014/main" id="{F73E4A9B-D3F1-4AEF-B7E2-71AA5D96CD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1547" y="1433004"/>
                        <a:ext cx="1526774" cy="1392585"/>
                      </a:xfrm>
                      <a:prstGeom prst="rect">
                        <a:avLst/>
                      </a:prstGeom>
                      <a:noFill/>
                      <a:ln>
                        <a:noFill/>
                      </a:ln>
                      <a:effectLst/>
                    </p:spPr>
                  </p:pic>
                </p:oleObj>
              </mc:Fallback>
            </mc:AlternateContent>
          </a:graphicData>
        </a:graphic>
      </p:graphicFrame>
      <p:graphicFrame>
        <p:nvGraphicFramePr>
          <p:cNvPr id="7" name="Object 7" descr="view of cityscape ">
            <a:extLst>
              <a:ext uri="{FF2B5EF4-FFF2-40B4-BE49-F238E27FC236}">
                <a16:creationId xmlns:a16="http://schemas.microsoft.com/office/drawing/2014/main" id="{909E29DD-2CAA-486D-9539-B3BA133386B6}"/>
              </a:ext>
            </a:extLst>
          </p:cNvPr>
          <p:cNvGraphicFramePr>
            <a:graphicFrameLocks noChangeAspect="1"/>
          </p:cNvGraphicFramePr>
          <p:nvPr>
            <p:extLst>
              <p:ext uri="{D42A27DB-BD31-4B8C-83A1-F6EECF244321}">
                <p14:modId xmlns:p14="http://schemas.microsoft.com/office/powerpoint/2010/main" val="2193035956"/>
              </p:ext>
            </p:extLst>
          </p:nvPr>
        </p:nvGraphicFramePr>
        <p:xfrm>
          <a:off x="6019800" y="4526798"/>
          <a:ext cx="2455230" cy="1281865"/>
        </p:xfrm>
        <a:graphic>
          <a:graphicData uri="http://schemas.openxmlformats.org/presentationml/2006/ole">
            <mc:AlternateContent xmlns:mc="http://schemas.openxmlformats.org/markup-compatibility/2006">
              <mc:Choice xmlns:v="urn:schemas-microsoft-com:vml" Requires="v">
                <p:oleObj spid="_x0000_s3099" name="Clip" r:id="rId5" imgW="5303520" imgH="4395600" progId="MS_ClipArt_Gallery.2">
                  <p:embed/>
                </p:oleObj>
              </mc:Choice>
              <mc:Fallback>
                <p:oleObj name="Clip" r:id="rId5" imgW="5303520" imgH="4395600" progId="MS_ClipArt_Gallery.2">
                  <p:embed/>
                  <p:pic>
                    <p:nvPicPr>
                      <p:cNvPr id="121863" name="Object 7">
                        <a:extLst>
                          <a:ext uri="{FF2B5EF4-FFF2-40B4-BE49-F238E27FC236}">
                            <a16:creationId xmlns:a16="http://schemas.microsoft.com/office/drawing/2014/main" id="{DF70A3E4-2C35-4E07-9216-1F242BEC47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9800" y="4526798"/>
                        <a:ext cx="2455230" cy="128186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987496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B7E0-1CF9-4105-A6D7-BE9D7A2458F5}"/>
              </a:ext>
            </a:extLst>
          </p:cNvPr>
          <p:cNvSpPr>
            <a:spLocks noGrp="1"/>
          </p:cNvSpPr>
          <p:nvPr>
            <p:ph type="title"/>
          </p:nvPr>
        </p:nvSpPr>
        <p:spPr/>
        <p:txBody>
          <a:bodyPr/>
          <a:lstStyle/>
          <a:p>
            <a:r>
              <a:rPr lang="en-US" dirty="0"/>
              <a:t>Map Reading </a:t>
            </a:r>
          </a:p>
        </p:txBody>
      </p:sp>
      <p:sp>
        <p:nvSpPr>
          <p:cNvPr id="3" name="Content Placeholder 2">
            <a:extLst>
              <a:ext uri="{FF2B5EF4-FFF2-40B4-BE49-F238E27FC236}">
                <a16:creationId xmlns:a16="http://schemas.microsoft.com/office/drawing/2014/main" id="{DD52AAE6-5B6D-4033-8933-A38C9FF30641}"/>
              </a:ext>
            </a:extLst>
          </p:cNvPr>
          <p:cNvSpPr>
            <a:spLocks noGrp="1"/>
          </p:cNvSpPr>
          <p:nvPr>
            <p:ph idx="1"/>
          </p:nvPr>
        </p:nvSpPr>
        <p:spPr/>
        <p:txBody>
          <a:bodyPr>
            <a:normAutofit fontScale="92500" lnSpcReduction="20000"/>
          </a:bodyPr>
          <a:lstStyle/>
          <a:p>
            <a:r>
              <a:rPr lang="en-US" dirty="0"/>
              <a:t>State maps</a:t>
            </a:r>
          </a:p>
          <a:p>
            <a:pPr lvl="1"/>
            <a:r>
              <a:rPr lang="en-US" dirty="0"/>
              <a:t>North orientation </a:t>
            </a:r>
          </a:p>
          <a:p>
            <a:pPr lvl="1"/>
            <a:r>
              <a:rPr lang="en-US" dirty="0"/>
              <a:t>Legend</a:t>
            </a:r>
          </a:p>
          <a:p>
            <a:pPr lvl="2"/>
            <a:r>
              <a:rPr lang="en-US" dirty="0"/>
              <a:t>Explains the markings and symbols on the map</a:t>
            </a:r>
          </a:p>
          <a:p>
            <a:pPr lvl="1"/>
            <a:r>
              <a:rPr lang="en-US" dirty="0"/>
              <a:t>Town/City index</a:t>
            </a:r>
          </a:p>
          <a:p>
            <a:pPr lvl="1"/>
            <a:r>
              <a:rPr lang="en-US" dirty="0"/>
              <a:t>Coordinates</a:t>
            </a:r>
          </a:p>
          <a:p>
            <a:pPr lvl="2"/>
            <a:r>
              <a:rPr lang="en-US" dirty="0"/>
              <a:t>Letters/numbers reference location</a:t>
            </a:r>
          </a:p>
          <a:p>
            <a:pPr lvl="1"/>
            <a:r>
              <a:rPr lang="en-US" dirty="0"/>
              <a:t>Maps of Major Cities</a:t>
            </a:r>
          </a:p>
          <a:p>
            <a:pPr lvl="1"/>
            <a:r>
              <a:rPr lang="en-US" dirty="0"/>
              <a:t>Determining Distances</a:t>
            </a:r>
          </a:p>
          <a:p>
            <a:pPr lvl="2"/>
            <a:r>
              <a:rPr lang="en-US" dirty="0"/>
              <a:t>Map scale</a:t>
            </a:r>
          </a:p>
          <a:p>
            <a:pPr lvl="2"/>
            <a:r>
              <a:rPr lang="en-US" dirty="0"/>
              <a:t>Mileage chart</a:t>
            </a:r>
          </a:p>
          <a:p>
            <a:pPr lvl="2"/>
            <a:r>
              <a:rPr lang="en-US" dirty="0"/>
              <a:t>Colored symbols</a:t>
            </a:r>
          </a:p>
        </p:txBody>
      </p:sp>
      <p:sp>
        <p:nvSpPr>
          <p:cNvPr id="4" name="Date Placeholder 3">
            <a:extLst>
              <a:ext uri="{FF2B5EF4-FFF2-40B4-BE49-F238E27FC236}">
                <a16:creationId xmlns:a16="http://schemas.microsoft.com/office/drawing/2014/main" id="{E5514C0E-0297-4A7E-A547-61DCEFA8487F}"/>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511B4F74-F126-4738-95FF-8E8D1BD29D2C}"/>
              </a:ext>
            </a:extLst>
          </p:cNvPr>
          <p:cNvSpPr>
            <a:spLocks noGrp="1"/>
          </p:cNvSpPr>
          <p:nvPr>
            <p:ph type="sldNum" sz="quarter" idx="12"/>
          </p:nvPr>
        </p:nvSpPr>
        <p:spPr/>
        <p:txBody>
          <a:bodyPr/>
          <a:lstStyle/>
          <a:p>
            <a:fld id="{680C5762-CF65-4775-9966-A58D40CC61B9}" type="slidenum">
              <a:rPr lang="en-US" smtClean="0"/>
              <a:t>12</a:t>
            </a:fld>
            <a:endParaRPr lang="en-US"/>
          </a:p>
        </p:txBody>
      </p:sp>
      <p:grpSp>
        <p:nvGrpSpPr>
          <p:cNvPr id="6" name="Group 77" descr="Map of the USA ">
            <a:extLst>
              <a:ext uri="{FF2B5EF4-FFF2-40B4-BE49-F238E27FC236}">
                <a16:creationId xmlns:a16="http://schemas.microsoft.com/office/drawing/2014/main" id="{FDE6A60A-996E-488B-A105-D4C33632D351}"/>
              </a:ext>
            </a:extLst>
          </p:cNvPr>
          <p:cNvGrpSpPr>
            <a:grpSpLocks/>
          </p:cNvGrpSpPr>
          <p:nvPr/>
        </p:nvGrpSpPr>
        <p:grpSpPr bwMode="auto">
          <a:xfrm>
            <a:off x="5181600" y="1452979"/>
            <a:ext cx="3149600" cy="1290221"/>
            <a:chOff x="3456" y="144"/>
            <a:chExt cx="2128" cy="1091"/>
          </a:xfrm>
        </p:grpSpPr>
        <p:grpSp>
          <p:nvGrpSpPr>
            <p:cNvPr id="7" name="Group 18">
              <a:extLst>
                <a:ext uri="{FF2B5EF4-FFF2-40B4-BE49-F238E27FC236}">
                  <a16:creationId xmlns:a16="http://schemas.microsoft.com/office/drawing/2014/main" id="{C6C36914-0A05-4445-BC3D-3C92E02C61D4}"/>
                </a:ext>
              </a:extLst>
            </p:cNvPr>
            <p:cNvGrpSpPr>
              <a:grpSpLocks/>
            </p:cNvGrpSpPr>
            <p:nvPr/>
          </p:nvGrpSpPr>
          <p:grpSpPr bwMode="auto">
            <a:xfrm>
              <a:off x="4088" y="992"/>
              <a:ext cx="316" cy="243"/>
              <a:chOff x="4140" y="1328"/>
              <a:chExt cx="316" cy="243"/>
            </a:xfrm>
          </p:grpSpPr>
          <p:grpSp>
            <p:nvGrpSpPr>
              <p:cNvPr id="60" name="Group 16">
                <a:extLst>
                  <a:ext uri="{FF2B5EF4-FFF2-40B4-BE49-F238E27FC236}">
                    <a16:creationId xmlns:a16="http://schemas.microsoft.com/office/drawing/2014/main" id="{81FEB75E-14F0-47F4-8B88-E4C99F3AC6CB}"/>
                  </a:ext>
                </a:extLst>
              </p:cNvPr>
              <p:cNvGrpSpPr>
                <a:grpSpLocks/>
              </p:cNvGrpSpPr>
              <p:nvPr/>
            </p:nvGrpSpPr>
            <p:grpSpPr bwMode="auto">
              <a:xfrm>
                <a:off x="4140" y="1328"/>
                <a:ext cx="316" cy="243"/>
                <a:chOff x="4140" y="1328"/>
                <a:chExt cx="316" cy="243"/>
              </a:xfrm>
            </p:grpSpPr>
            <p:sp>
              <p:nvSpPr>
                <p:cNvPr id="62" name="Freeform 9">
                  <a:extLst>
                    <a:ext uri="{FF2B5EF4-FFF2-40B4-BE49-F238E27FC236}">
                      <a16:creationId xmlns:a16="http://schemas.microsoft.com/office/drawing/2014/main" id="{15A3890A-A070-45C5-988A-BC43C511C37F}"/>
                    </a:ext>
                  </a:extLst>
                </p:cNvPr>
                <p:cNvSpPr>
                  <a:spLocks/>
                </p:cNvSpPr>
                <p:nvPr/>
              </p:nvSpPr>
              <p:spPr bwMode="auto">
                <a:xfrm>
                  <a:off x="4140" y="1359"/>
                  <a:ext cx="24" cy="35"/>
                </a:xfrm>
                <a:custGeom>
                  <a:avLst/>
                  <a:gdLst>
                    <a:gd name="T0" fmla="*/ 0 w 49"/>
                    <a:gd name="T1" fmla="*/ 70 h 70"/>
                    <a:gd name="T2" fmla="*/ 0 w 49"/>
                    <a:gd name="T3" fmla="*/ 49 h 70"/>
                    <a:gd name="T4" fmla="*/ 28 w 49"/>
                    <a:gd name="T5" fmla="*/ 0 h 70"/>
                    <a:gd name="T6" fmla="*/ 49 w 49"/>
                    <a:gd name="T7" fmla="*/ 14 h 70"/>
                    <a:gd name="T8" fmla="*/ 26 w 49"/>
                    <a:gd name="T9" fmla="*/ 70 h 70"/>
                    <a:gd name="T10" fmla="*/ 0 w 49"/>
                    <a:gd name="T11" fmla="*/ 70 h 70"/>
                  </a:gdLst>
                  <a:ahLst/>
                  <a:cxnLst>
                    <a:cxn ang="0">
                      <a:pos x="T0" y="T1"/>
                    </a:cxn>
                    <a:cxn ang="0">
                      <a:pos x="T2" y="T3"/>
                    </a:cxn>
                    <a:cxn ang="0">
                      <a:pos x="T4" y="T5"/>
                    </a:cxn>
                    <a:cxn ang="0">
                      <a:pos x="T6" y="T7"/>
                    </a:cxn>
                    <a:cxn ang="0">
                      <a:pos x="T8" y="T9"/>
                    </a:cxn>
                    <a:cxn ang="0">
                      <a:pos x="T10" y="T11"/>
                    </a:cxn>
                  </a:cxnLst>
                  <a:rect l="0" t="0" r="r" b="b"/>
                  <a:pathLst>
                    <a:path w="49" h="70">
                      <a:moveTo>
                        <a:pt x="0" y="70"/>
                      </a:moveTo>
                      <a:lnTo>
                        <a:pt x="0" y="49"/>
                      </a:lnTo>
                      <a:lnTo>
                        <a:pt x="28" y="0"/>
                      </a:lnTo>
                      <a:lnTo>
                        <a:pt x="49" y="14"/>
                      </a:lnTo>
                      <a:lnTo>
                        <a:pt x="26" y="70"/>
                      </a:lnTo>
                      <a:lnTo>
                        <a:pt x="0" y="70"/>
                      </a:lnTo>
                      <a:close/>
                    </a:path>
                  </a:pathLst>
                </a:custGeom>
                <a:solidFill>
                  <a:srgbClr val="00FF00"/>
                </a:solidFill>
                <a:ln w="6350">
                  <a:solidFill>
                    <a:srgbClr val="000000"/>
                  </a:solidFill>
                  <a:prstDash val="solid"/>
                  <a:round/>
                  <a:headEnd/>
                  <a:tailEnd/>
                </a:ln>
              </p:spPr>
              <p:txBody>
                <a:bodyPr/>
                <a:lstStyle/>
                <a:p>
                  <a:endParaRPr lang="en-US"/>
                </a:p>
              </p:txBody>
            </p:sp>
            <p:sp>
              <p:nvSpPr>
                <p:cNvPr id="63" name="Freeform 10">
                  <a:extLst>
                    <a:ext uri="{FF2B5EF4-FFF2-40B4-BE49-F238E27FC236}">
                      <a16:creationId xmlns:a16="http://schemas.microsoft.com/office/drawing/2014/main" id="{2E5D7CAB-73E6-4F79-810C-4DAA5F424F4E}"/>
                    </a:ext>
                  </a:extLst>
                </p:cNvPr>
                <p:cNvSpPr>
                  <a:spLocks/>
                </p:cNvSpPr>
                <p:nvPr/>
              </p:nvSpPr>
              <p:spPr bwMode="auto">
                <a:xfrm>
                  <a:off x="4175" y="1328"/>
                  <a:ext cx="45" cy="45"/>
                </a:xfrm>
                <a:custGeom>
                  <a:avLst/>
                  <a:gdLst>
                    <a:gd name="T0" fmla="*/ 20 w 91"/>
                    <a:gd name="T1" fmla="*/ 10 h 88"/>
                    <a:gd name="T2" fmla="*/ 0 w 91"/>
                    <a:gd name="T3" fmla="*/ 52 h 88"/>
                    <a:gd name="T4" fmla="*/ 35 w 91"/>
                    <a:gd name="T5" fmla="*/ 81 h 88"/>
                    <a:gd name="T6" fmla="*/ 76 w 91"/>
                    <a:gd name="T7" fmla="*/ 88 h 88"/>
                    <a:gd name="T8" fmla="*/ 91 w 91"/>
                    <a:gd name="T9" fmla="*/ 53 h 88"/>
                    <a:gd name="T10" fmla="*/ 81 w 91"/>
                    <a:gd name="T11" fmla="*/ 0 h 88"/>
                    <a:gd name="T12" fmla="*/ 20 w 91"/>
                    <a:gd name="T13" fmla="*/ 10 h 88"/>
                  </a:gdLst>
                  <a:ahLst/>
                  <a:cxnLst>
                    <a:cxn ang="0">
                      <a:pos x="T0" y="T1"/>
                    </a:cxn>
                    <a:cxn ang="0">
                      <a:pos x="T2" y="T3"/>
                    </a:cxn>
                    <a:cxn ang="0">
                      <a:pos x="T4" y="T5"/>
                    </a:cxn>
                    <a:cxn ang="0">
                      <a:pos x="T6" y="T7"/>
                    </a:cxn>
                    <a:cxn ang="0">
                      <a:pos x="T8" y="T9"/>
                    </a:cxn>
                    <a:cxn ang="0">
                      <a:pos x="T10" y="T11"/>
                    </a:cxn>
                    <a:cxn ang="0">
                      <a:pos x="T12" y="T13"/>
                    </a:cxn>
                  </a:cxnLst>
                  <a:rect l="0" t="0" r="r" b="b"/>
                  <a:pathLst>
                    <a:path w="91" h="88">
                      <a:moveTo>
                        <a:pt x="20" y="10"/>
                      </a:moveTo>
                      <a:lnTo>
                        <a:pt x="0" y="52"/>
                      </a:lnTo>
                      <a:lnTo>
                        <a:pt x="35" y="81"/>
                      </a:lnTo>
                      <a:lnTo>
                        <a:pt x="76" y="88"/>
                      </a:lnTo>
                      <a:lnTo>
                        <a:pt x="91" y="53"/>
                      </a:lnTo>
                      <a:lnTo>
                        <a:pt x="81" y="0"/>
                      </a:lnTo>
                      <a:lnTo>
                        <a:pt x="20" y="10"/>
                      </a:lnTo>
                      <a:close/>
                    </a:path>
                  </a:pathLst>
                </a:custGeom>
                <a:solidFill>
                  <a:srgbClr val="00FF00"/>
                </a:solidFill>
                <a:ln w="6350">
                  <a:solidFill>
                    <a:srgbClr val="000000"/>
                  </a:solidFill>
                  <a:prstDash val="solid"/>
                  <a:round/>
                  <a:headEnd/>
                  <a:tailEnd/>
                </a:ln>
              </p:spPr>
              <p:txBody>
                <a:bodyPr/>
                <a:lstStyle/>
                <a:p>
                  <a:endParaRPr lang="en-US"/>
                </a:p>
              </p:txBody>
            </p:sp>
            <p:sp>
              <p:nvSpPr>
                <p:cNvPr id="64" name="Freeform 11">
                  <a:extLst>
                    <a:ext uri="{FF2B5EF4-FFF2-40B4-BE49-F238E27FC236}">
                      <a16:creationId xmlns:a16="http://schemas.microsoft.com/office/drawing/2014/main" id="{54BB35B4-BCAE-4D28-B062-D96AF3DC0CB4}"/>
                    </a:ext>
                  </a:extLst>
                </p:cNvPr>
                <p:cNvSpPr>
                  <a:spLocks/>
                </p:cNvSpPr>
                <p:nvPr/>
              </p:nvSpPr>
              <p:spPr bwMode="auto">
                <a:xfrm>
                  <a:off x="4217" y="1359"/>
                  <a:ext cx="68" cy="50"/>
                </a:xfrm>
                <a:custGeom>
                  <a:avLst/>
                  <a:gdLst>
                    <a:gd name="T0" fmla="*/ 0 w 134"/>
                    <a:gd name="T1" fmla="*/ 35 h 99"/>
                    <a:gd name="T2" fmla="*/ 91 w 134"/>
                    <a:gd name="T3" fmla="*/ 0 h 99"/>
                    <a:gd name="T4" fmla="*/ 109 w 134"/>
                    <a:gd name="T5" fmla="*/ 43 h 99"/>
                    <a:gd name="T6" fmla="*/ 126 w 134"/>
                    <a:gd name="T7" fmla="*/ 52 h 99"/>
                    <a:gd name="T8" fmla="*/ 134 w 134"/>
                    <a:gd name="T9" fmla="*/ 87 h 99"/>
                    <a:gd name="T10" fmla="*/ 88 w 134"/>
                    <a:gd name="T11" fmla="*/ 93 h 99"/>
                    <a:gd name="T12" fmla="*/ 55 w 134"/>
                    <a:gd name="T13" fmla="*/ 99 h 99"/>
                    <a:gd name="T14" fmla="*/ 0 w 134"/>
                    <a:gd name="T15" fmla="*/ 35 h 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4" h="99">
                      <a:moveTo>
                        <a:pt x="0" y="35"/>
                      </a:moveTo>
                      <a:lnTo>
                        <a:pt x="91" y="0"/>
                      </a:lnTo>
                      <a:lnTo>
                        <a:pt x="109" y="43"/>
                      </a:lnTo>
                      <a:lnTo>
                        <a:pt x="126" y="52"/>
                      </a:lnTo>
                      <a:lnTo>
                        <a:pt x="134" y="87"/>
                      </a:lnTo>
                      <a:lnTo>
                        <a:pt x="88" y="93"/>
                      </a:lnTo>
                      <a:lnTo>
                        <a:pt x="55" y="99"/>
                      </a:lnTo>
                      <a:lnTo>
                        <a:pt x="0" y="35"/>
                      </a:lnTo>
                      <a:close/>
                    </a:path>
                  </a:pathLst>
                </a:custGeom>
                <a:solidFill>
                  <a:srgbClr val="00FF00"/>
                </a:solidFill>
                <a:ln w="6350">
                  <a:solidFill>
                    <a:srgbClr val="000000"/>
                  </a:solidFill>
                  <a:prstDash val="solid"/>
                  <a:round/>
                  <a:headEnd/>
                  <a:tailEnd/>
                </a:ln>
              </p:spPr>
              <p:txBody>
                <a:bodyPr/>
                <a:lstStyle/>
                <a:p>
                  <a:endParaRPr lang="en-US"/>
                </a:p>
              </p:txBody>
            </p:sp>
            <p:sp>
              <p:nvSpPr>
                <p:cNvPr id="65" name="Freeform 12">
                  <a:extLst>
                    <a:ext uri="{FF2B5EF4-FFF2-40B4-BE49-F238E27FC236}">
                      <a16:creationId xmlns:a16="http://schemas.microsoft.com/office/drawing/2014/main" id="{C8CC39FD-0EE5-482A-A222-72974F5D17D1}"/>
                    </a:ext>
                  </a:extLst>
                </p:cNvPr>
                <p:cNvSpPr>
                  <a:spLocks/>
                </p:cNvSpPr>
                <p:nvPr/>
              </p:nvSpPr>
              <p:spPr bwMode="auto">
                <a:xfrm>
                  <a:off x="4287" y="1397"/>
                  <a:ext cx="53" cy="26"/>
                </a:xfrm>
                <a:custGeom>
                  <a:avLst/>
                  <a:gdLst>
                    <a:gd name="T0" fmla="*/ 17 w 108"/>
                    <a:gd name="T1" fmla="*/ 3 h 53"/>
                    <a:gd name="T2" fmla="*/ 0 w 108"/>
                    <a:gd name="T3" fmla="*/ 50 h 53"/>
                    <a:gd name="T4" fmla="*/ 29 w 108"/>
                    <a:gd name="T5" fmla="*/ 53 h 53"/>
                    <a:gd name="T6" fmla="*/ 46 w 108"/>
                    <a:gd name="T7" fmla="*/ 42 h 53"/>
                    <a:gd name="T8" fmla="*/ 79 w 108"/>
                    <a:gd name="T9" fmla="*/ 43 h 53"/>
                    <a:gd name="T10" fmla="*/ 108 w 108"/>
                    <a:gd name="T11" fmla="*/ 22 h 53"/>
                    <a:gd name="T12" fmla="*/ 89 w 108"/>
                    <a:gd name="T13" fmla="*/ 15 h 53"/>
                    <a:gd name="T14" fmla="*/ 75 w 108"/>
                    <a:gd name="T15" fmla="*/ 0 h 53"/>
                    <a:gd name="T16" fmla="*/ 17 w 108"/>
                    <a:gd name="T17" fmla="*/ 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53">
                      <a:moveTo>
                        <a:pt x="17" y="3"/>
                      </a:moveTo>
                      <a:lnTo>
                        <a:pt x="0" y="50"/>
                      </a:lnTo>
                      <a:lnTo>
                        <a:pt x="29" y="53"/>
                      </a:lnTo>
                      <a:lnTo>
                        <a:pt x="46" y="42"/>
                      </a:lnTo>
                      <a:lnTo>
                        <a:pt x="79" y="43"/>
                      </a:lnTo>
                      <a:lnTo>
                        <a:pt x="108" y="22"/>
                      </a:lnTo>
                      <a:lnTo>
                        <a:pt x="89" y="15"/>
                      </a:lnTo>
                      <a:lnTo>
                        <a:pt x="75" y="0"/>
                      </a:lnTo>
                      <a:lnTo>
                        <a:pt x="17" y="3"/>
                      </a:lnTo>
                      <a:close/>
                    </a:path>
                  </a:pathLst>
                </a:custGeom>
                <a:solidFill>
                  <a:srgbClr val="00FF00"/>
                </a:solidFill>
                <a:ln w="6350">
                  <a:solidFill>
                    <a:srgbClr val="000000"/>
                  </a:solidFill>
                  <a:prstDash val="solid"/>
                  <a:round/>
                  <a:headEnd/>
                  <a:tailEnd/>
                </a:ln>
              </p:spPr>
              <p:txBody>
                <a:bodyPr/>
                <a:lstStyle/>
                <a:p>
                  <a:endParaRPr lang="en-US"/>
                </a:p>
              </p:txBody>
            </p:sp>
            <p:sp>
              <p:nvSpPr>
                <p:cNvPr id="66" name="Freeform 13">
                  <a:extLst>
                    <a:ext uri="{FF2B5EF4-FFF2-40B4-BE49-F238E27FC236}">
                      <a16:creationId xmlns:a16="http://schemas.microsoft.com/office/drawing/2014/main" id="{EA204807-ECA4-4F74-92C5-EB554FEA2595}"/>
                    </a:ext>
                  </a:extLst>
                </p:cNvPr>
                <p:cNvSpPr>
                  <a:spLocks/>
                </p:cNvSpPr>
                <p:nvPr/>
              </p:nvSpPr>
              <p:spPr bwMode="auto">
                <a:xfrm>
                  <a:off x="4303" y="1434"/>
                  <a:ext cx="21" cy="19"/>
                </a:xfrm>
                <a:custGeom>
                  <a:avLst/>
                  <a:gdLst>
                    <a:gd name="T0" fmla="*/ 38 w 44"/>
                    <a:gd name="T1" fmla="*/ 0 h 38"/>
                    <a:gd name="T2" fmla="*/ 0 w 44"/>
                    <a:gd name="T3" fmla="*/ 3 h 38"/>
                    <a:gd name="T4" fmla="*/ 7 w 44"/>
                    <a:gd name="T5" fmla="*/ 38 h 38"/>
                    <a:gd name="T6" fmla="*/ 44 w 44"/>
                    <a:gd name="T7" fmla="*/ 29 h 38"/>
                    <a:gd name="T8" fmla="*/ 38 w 44"/>
                    <a:gd name="T9" fmla="*/ 0 h 38"/>
                  </a:gdLst>
                  <a:ahLst/>
                  <a:cxnLst>
                    <a:cxn ang="0">
                      <a:pos x="T0" y="T1"/>
                    </a:cxn>
                    <a:cxn ang="0">
                      <a:pos x="T2" y="T3"/>
                    </a:cxn>
                    <a:cxn ang="0">
                      <a:pos x="T4" y="T5"/>
                    </a:cxn>
                    <a:cxn ang="0">
                      <a:pos x="T6" y="T7"/>
                    </a:cxn>
                    <a:cxn ang="0">
                      <a:pos x="T8" y="T9"/>
                    </a:cxn>
                  </a:cxnLst>
                  <a:rect l="0" t="0" r="r" b="b"/>
                  <a:pathLst>
                    <a:path w="44" h="38">
                      <a:moveTo>
                        <a:pt x="38" y="0"/>
                      </a:moveTo>
                      <a:lnTo>
                        <a:pt x="0" y="3"/>
                      </a:lnTo>
                      <a:lnTo>
                        <a:pt x="7" y="38"/>
                      </a:lnTo>
                      <a:lnTo>
                        <a:pt x="44" y="29"/>
                      </a:lnTo>
                      <a:lnTo>
                        <a:pt x="38" y="0"/>
                      </a:lnTo>
                      <a:close/>
                    </a:path>
                  </a:pathLst>
                </a:custGeom>
                <a:solidFill>
                  <a:srgbClr val="00FF00"/>
                </a:solidFill>
                <a:ln w="6350">
                  <a:solidFill>
                    <a:srgbClr val="000000"/>
                  </a:solidFill>
                  <a:prstDash val="solid"/>
                  <a:round/>
                  <a:headEnd/>
                  <a:tailEnd/>
                </a:ln>
              </p:spPr>
              <p:txBody>
                <a:bodyPr/>
                <a:lstStyle/>
                <a:p>
                  <a:endParaRPr lang="en-US"/>
                </a:p>
              </p:txBody>
            </p:sp>
            <p:sp>
              <p:nvSpPr>
                <p:cNvPr id="67" name="Freeform 14">
                  <a:extLst>
                    <a:ext uri="{FF2B5EF4-FFF2-40B4-BE49-F238E27FC236}">
                      <a16:creationId xmlns:a16="http://schemas.microsoft.com/office/drawing/2014/main" id="{23C6C907-55C4-4201-8FF4-36B5BBE74E3D}"/>
                    </a:ext>
                  </a:extLst>
                </p:cNvPr>
                <p:cNvSpPr>
                  <a:spLocks/>
                </p:cNvSpPr>
                <p:nvPr/>
              </p:nvSpPr>
              <p:spPr bwMode="auto">
                <a:xfrm>
                  <a:off x="4327" y="1455"/>
                  <a:ext cx="14" cy="18"/>
                </a:xfrm>
                <a:custGeom>
                  <a:avLst/>
                  <a:gdLst>
                    <a:gd name="T0" fmla="*/ 0 w 30"/>
                    <a:gd name="T1" fmla="*/ 14 h 37"/>
                    <a:gd name="T2" fmla="*/ 30 w 30"/>
                    <a:gd name="T3" fmla="*/ 0 h 37"/>
                    <a:gd name="T4" fmla="*/ 30 w 30"/>
                    <a:gd name="T5" fmla="*/ 33 h 37"/>
                    <a:gd name="T6" fmla="*/ 10 w 30"/>
                    <a:gd name="T7" fmla="*/ 37 h 37"/>
                    <a:gd name="T8" fmla="*/ 0 w 30"/>
                    <a:gd name="T9" fmla="*/ 14 h 37"/>
                  </a:gdLst>
                  <a:ahLst/>
                  <a:cxnLst>
                    <a:cxn ang="0">
                      <a:pos x="T0" y="T1"/>
                    </a:cxn>
                    <a:cxn ang="0">
                      <a:pos x="T2" y="T3"/>
                    </a:cxn>
                    <a:cxn ang="0">
                      <a:pos x="T4" y="T5"/>
                    </a:cxn>
                    <a:cxn ang="0">
                      <a:pos x="T6" y="T7"/>
                    </a:cxn>
                    <a:cxn ang="0">
                      <a:pos x="T8" y="T9"/>
                    </a:cxn>
                  </a:cxnLst>
                  <a:rect l="0" t="0" r="r" b="b"/>
                  <a:pathLst>
                    <a:path w="30" h="37">
                      <a:moveTo>
                        <a:pt x="0" y="14"/>
                      </a:moveTo>
                      <a:lnTo>
                        <a:pt x="30" y="0"/>
                      </a:lnTo>
                      <a:lnTo>
                        <a:pt x="30" y="33"/>
                      </a:lnTo>
                      <a:lnTo>
                        <a:pt x="10" y="37"/>
                      </a:lnTo>
                      <a:lnTo>
                        <a:pt x="0" y="14"/>
                      </a:lnTo>
                      <a:close/>
                    </a:path>
                  </a:pathLst>
                </a:custGeom>
                <a:solidFill>
                  <a:srgbClr val="00FF00"/>
                </a:solidFill>
                <a:ln w="6350">
                  <a:solidFill>
                    <a:srgbClr val="000000"/>
                  </a:solidFill>
                  <a:prstDash val="solid"/>
                  <a:round/>
                  <a:headEnd/>
                  <a:tailEnd/>
                </a:ln>
              </p:spPr>
              <p:txBody>
                <a:bodyPr/>
                <a:lstStyle/>
                <a:p>
                  <a:endParaRPr lang="en-US"/>
                </a:p>
              </p:txBody>
            </p:sp>
            <p:sp>
              <p:nvSpPr>
                <p:cNvPr id="68" name="Freeform 15">
                  <a:extLst>
                    <a:ext uri="{FF2B5EF4-FFF2-40B4-BE49-F238E27FC236}">
                      <a16:creationId xmlns:a16="http://schemas.microsoft.com/office/drawing/2014/main" id="{A9B233AB-104E-4EE4-A6EF-9565F9C81AD5}"/>
                    </a:ext>
                  </a:extLst>
                </p:cNvPr>
                <p:cNvSpPr>
                  <a:spLocks/>
                </p:cNvSpPr>
                <p:nvPr/>
              </p:nvSpPr>
              <p:spPr bwMode="auto">
                <a:xfrm>
                  <a:off x="4364" y="1463"/>
                  <a:ext cx="92" cy="108"/>
                </a:xfrm>
                <a:custGeom>
                  <a:avLst/>
                  <a:gdLst>
                    <a:gd name="T0" fmla="*/ 30 w 182"/>
                    <a:gd name="T1" fmla="*/ 0 h 215"/>
                    <a:gd name="T2" fmla="*/ 0 w 182"/>
                    <a:gd name="T3" fmla="*/ 82 h 215"/>
                    <a:gd name="T4" fmla="*/ 22 w 182"/>
                    <a:gd name="T5" fmla="*/ 122 h 215"/>
                    <a:gd name="T6" fmla="*/ 22 w 182"/>
                    <a:gd name="T7" fmla="*/ 195 h 215"/>
                    <a:gd name="T8" fmla="*/ 65 w 182"/>
                    <a:gd name="T9" fmla="*/ 215 h 215"/>
                    <a:gd name="T10" fmla="*/ 85 w 182"/>
                    <a:gd name="T11" fmla="*/ 172 h 215"/>
                    <a:gd name="T12" fmla="*/ 141 w 182"/>
                    <a:gd name="T13" fmla="*/ 163 h 215"/>
                    <a:gd name="T14" fmla="*/ 182 w 182"/>
                    <a:gd name="T15" fmla="*/ 116 h 215"/>
                    <a:gd name="T16" fmla="*/ 138 w 182"/>
                    <a:gd name="T17" fmla="*/ 42 h 215"/>
                    <a:gd name="T18" fmla="*/ 30 w 182"/>
                    <a:gd name="T19" fmla="*/ 0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2" h="215">
                      <a:moveTo>
                        <a:pt x="30" y="0"/>
                      </a:moveTo>
                      <a:lnTo>
                        <a:pt x="0" y="82"/>
                      </a:lnTo>
                      <a:lnTo>
                        <a:pt x="22" y="122"/>
                      </a:lnTo>
                      <a:lnTo>
                        <a:pt x="22" y="195"/>
                      </a:lnTo>
                      <a:lnTo>
                        <a:pt x="65" y="215"/>
                      </a:lnTo>
                      <a:lnTo>
                        <a:pt x="85" y="172"/>
                      </a:lnTo>
                      <a:lnTo>
                        <a:pt x="141" y="163"/>
                      </a:lnTo>
                      <a:lnTo>
                        <a:pt x="182" y="116"/>
                      </a:lnTo>
                      <a:lnTo>
                        <a:pt x="138" y="42"/>
                      </a:lnTo>
                      <a:lnTo>
                        <a:pt x="30" y="0"/>
                      </a:lnTo>
                      <a:close/>
                    </a:path>
                  </a:pathLst>
                </a:custGeom>
                <a:solidFill>
                  <a:srgbClr val="00FF00"/>
                </a:solidFill>
                <a:ln w="6350">
                  <a:solidFill>
                    <a:srgbClr val="000000"/>
                  </a:solidFill>
                  <a:prstDash val="solid"/>
                  <a:round/>
                  <a:headEnd/>
                  <a:tailEnd/>
                </a:ln>
              </p:spPr>
              <p:txBody>
                <a:bodyPr/>
                <a:lstStyle/>
                <a:p>
                  <a:endParaRPr lang="en-US"/>
                </a:p>
              </p:txBody>
            </p:sp>
          </p:grpSp>
          <p:sp>
            <p:nvSpPr>
              <p:cNvPr id="61" name="Freeform 17">
                <a:extLst>
                  <a:ext uri="{FF2B5EF4-FFF2-40B4-BE49-F238E27FC236}">
                    <a16:creationId xmlns:a16="http://schemas.microsoft.com/office/drawing/2014/main" id="{19218AAD-1C15-4874-8DBB-A341D455D81F}"/>
                  </a:ext>
                </a:extLst>
              </p:cNvPr>
              <p:cNvSpPr>
                <a:spLocks/>
              </p:cNvSpPr>
              <p:nvPr/>
            </p:nvSpPr>
            <p:spPr bwMode="auto">
              <a:xfrm>
                <a:off x="4332" y="1413"/>
                <a:ext cx="50" cy="42"/>
              </a:xfrm>
              <a:custGeom>
                <a:avLst/>
                <a:gdLst>
                  <a:gd name="T0" fmla="*/ 21 w 101"/>
                  <a:gd name="T1" fmla="*/ 0 h 84"/>
                  <a:gd name="T2" fmla="*/ 0 w 101"/>
                  <a:gd name="T3" fmla="*/ 25 h 84"/>
                  <a:gd name="T4" fmla="*/ 9 w 101"/>
                  <a:gd name="T5" fmla="*/ 45 h 84"/>
                  <a:gd name="T6" fmla="*/ 27 w 101"/>
                  <a:gd name="T7" fmla="*/ 51 h 84"/>
                  <a:gd name="T8" fmla="*/ 47 w 101"/>
                  <a:gd name="T9" fmla="*/ 84 h 84"/>
                  <a:gd name="T10" fmla="*/ 100 w 101"/>
                  <a:gd name="T11" fmla="*/ 71 h 84"/>
                  <a:gd name="T12" fmla="*/ 101 w 101"/>
                  <a:gd name="T13" fmla="*/ 36 h 84"/>
                  <a:gd name="T14" fmla="*/ 62 w 101"/>
                  <a:gd name="T15" fmla="*/ 7 h 84"/>
                  <a:gd name="T16" fmla="*/ 21 w 101"/>
                  <a:gd name="T17"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84">
                    <a:moveTo>
                      <a:pt x="21" y="0"/>
                    </a:moveTo>
                    <a:lnTo>
                      <a:pt x="0" y="25"/>
                    </a:lnTo>
                    <a:lnTo>
                      <a:pt x="9" y="45"/>
                    </a:lnTo>
                    <a:lnTo>
                      <a:pt x="27" y="51"/>
                    </a:lnTo>
                    <a:lnTo>
                      <a:pt x="47" y="84"/>
                    </a:lnTo>
                    <a:lnTo>
                      <a:pt x="100" y="71"/>
                    </a:lnTo>
                    <a:lnTo>
                      <a:pt x="101" y="36"/>
                    </a:lnTo>
                    <a:lnTo>
                      <a:pt x="62" y="7"/>
                    </a:lnTo>
                    <a:lnTo>
                      <a:pt x="21" y="0"/>
                    </a:lnTo>
                    <a:close/>
                  </a:path>
                </a:pathLst>
              </a:custGeom>
              <a:solidFill>
                <a:srgbClr val="00FF00"/>
              </a:solidFill>
              <a:ln w="6350">
                <a:solidFill>
                  <a:srgbClr val="000000"/>
                </a:solidFill>
                <a:prstDash val="solid"/>
                <a:round/>
                <a:headEnd/>
                <a:tailEnd/>
              </a:ln>
            </p:spPr>
            <p:txBody>
              <a:bodyPr/>
              <a:lstStyle/>
              <a:p>
                <a:endParaRPr lang="en-US"/>
              </a:p>
            </p:txBody>
          </p:sp>
        </p:grpSp>
        <p:sp>
          <p:nvSpPr>
            <p:cNvPr id="8" name="Freeform 19">
              <a:extLst>
                <a:ext uri="{FF2B5EF4-FFF2-40B4-BE49-F238E27FC236}">
                  <a16:creationId xmlns:a16="http://schemas.microsoft.com/office/drawing/2014/main" id="{F3229AEE-BF38-4531-962E-54ADAB0A8965}"/>
                </a:ext>
              </a:extLst>
            </p:cNvPr>
            <p:cNvSpPr>
              <a:spLocks/>
            </p:cNvSpPr>
            <p:nvPr/>
          </p:nvSpPr>
          <p:spPr bwMode="auto">
            <a:xfrm>
              <a:off x="3456" y="413"/>
              <a:ext cx="576" cy="562"/>
            </a:xfrm>
            <a:custGeom>
              <a:avLst/>
              <a:gdLst>
                <a:gd name="T0" fmla="*/ 183 w 1152"/>
                <a:gd name="T1" fmla="*/ 167 h 1125"/>
                <a:gd name="T2" fmla="*/ 415 w 1152"/>
                <a:gd name="T3" fmla="*/ 0 h 1125"/>
                <a:gd name="T4" fmla="*/ 525 w 1152"/>
                <a:gd name="T5" fmla="*/ 30 h 1125"/>
                <a:gd name="T6" fmla="*/ 579 w 1152"/>
                <a:gd name="T7" fmla="*/ 83 h 1125"/>
                <a:gd name="T8" fmla="*/ 797 w 1152"/>
                <a:gd name="T9" fmla="*/ 104 h 1125"/>
                <a:gd name="T10" fmla="*/ 803 w 1152"/>
                <a:gd name="T11" fmla="*/ 660 h 1125"/>
                <a:gd name="T12" fmla="*/ 874 w 1152"/>
                <a:gd name="T13" fmla="*/ 677 h 1125"/>
                <a:gd name="T14" fmla="*/ 907 w 1152"/>
                <a:gd name="T15" fmla="*/ 743 h 1125"/>
                <a:gd name="T16" fmla="*/ 957 w 1152"/>
                <a:gd name="T17" fmla="*/ 720 h 1125"/>
                <a:gd name="T18" fmla="*/ 1062 w 1152"/>
                <a:gd name="T19" fmla="*/ 871 h 1125"/>
                <a:gd name="T20" fmla="*/ 1152 w 1152"/>
                <a:gd name="T21" fmla="*/ 941 h 1125"/>
                <a:gd name="T22" fmla="*/ 1149 w 1152"/>
                <a:gd name="T23" fmla="*/ 1001 h 1125"/>
                <a:gd name="T24" fmla="*/ 1035 w 1152"/>
                <a:gd name="T25" fmla="*/ 1009 h 1125"/>
                <a:gd name="T26" fmla="*/ 985 w 1152"/>
                <a:gd name="T27" fmla="*/ 824 h 1125"/>
                <a:gd name="T28" fmla="*/ 626 w 1152"/>
                <a:gd name="T29" fmla="*/ 643 h 1125"/>
                <a:gd name="T30" fmla="*/ 636 w 1152"/>
                <a:gd name="T31" fmla="*/ 700 h 1125"/>
                <a:gd name="T32" fmla="*/ 555 w 1152"/>
                <a:gd name="T33" fmla="*/ 774 h 1125"/>
                <a:gd name="T34" fmla="*/ 542 w 1152"/>
                <a:gd name="T35" fmla="*/ 747 h 1125"/>
                <a:gd name="T36" fmla="*/ 519 w 1152"/>
                <a:gd name="T37" fmla="*/ 747 h 1125"/>
                <a:gd name="T38" fmla="*/ 454 w 1152"/>
                <a:gd name="T39" fmla="*/ 901 h 1125"/>
                <a:gd name="T40" fmla="*/ 254 w 1152"/>
                <a:gd name="T41" fmla="*/ 1053 h 1125"/>
                <a:gd name="T42" fmla="*/ 56 w 1152"/>
                <a:gd name="T43" fmla="*/ 1125 h 1125"/>
                <a:gd name="T44" fmla="*/ 0 w 1152"/>
                <a:gd name="T45" fmla="*/ 1115 h 1125"/>
                <a:gd name="T46" fmla="*/ 227 w 1152"/>
                <a:gd name="T47" fmla="*/ 985 h 1125"/>
                <a:gd name="T48" fmla="*/ 254 w 1152"/>
                <a:gd name="T49" fmla="*/ 985 h 1125"/>
                <a:gd name="T50" fmla="*/ 337 w 1152"/>
                <a:gd name="T51" fmla="*/ 884 h 1125"/>
                <a:gd name="T52" fmla="*/ 375 w 1152"/>
                <a:gd name="T53" fmla="*/ 881 h 1125"/>
                <a:gd name="T54" fmla="*/ 431 w 1152"/>
                <a:gd name="T55" fmla="*/ 805 h 1125"/>
                <a:gd name="T56" fmla="*/ 412 w 1152"/>
                <a:gd name="T57" fmla="*/ 771 h 1125"/>
                <a:gd name="T58" fmla="*/ 290 w 1152"/>
                <a:gd name="T59" fmla="*/ 787 h 1125"/>
                <a:gd name="T60" fmla="*/ 207 w 1152"/>
                <a:gd name="T61" fmla="*/ 596 h 1125"/>
                <a:gd name="T62" fmla="*/ 254 w 1152"/>
                <a:gd name="T63" fmla="*/ 509 h 1125"/>
                <a:gd name="T64" fmla="*/ 331 w 1152"/>
                <a:gd name="T65" fmla="*/ 479 h 1125"/>
                <a:gd name="T66" fmla="*/ 304 w 1152"/>
                <a:gd name="T67" fmla="*/ 402 h 1125"/>
                <a:gd name="T68" fmla="*/ 224 w 1152"/>
                <a:gd name="T69" fmla="*/ 438 h 1125"/>
                <a:gd name="T70" fmla="*/ 164 w 1152"/>
                <a:gd name="T71" fmla="*/ 328 h 1125"/>
                <a:gd name="T72" fmla="*/ 230 w 1152"/>
                <a:gd name="T73" fmla="*/ 302 h 1125"/>
                <a:gd name="T74" fmla="*/ 290 w 1152"/>
                <a:gd name="T75" fmla="*/ 331 h 1125"/>
                <a:gd name="T76" fmla="*/ 318 w 1152"/>
                <a:gd name="T77" fmla="*/ 315 h 1125"/>
                <a:gd name="T78" fmla="*/ 267 w 1152"/>
                <a:gd name="T79" fmla="*/ 221 h 1125"/>
                <a:gd name="T80" fmla="*/ 180 w 1152"/>
                <a:gd name="T81" fmla="*/ 214 h 1125"/>
                <a:gd name="T82" fmla="*/ 183 w 1152"/>
                <a:gd name="T83" fmla="*/ 167 h 1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52" h="1125">
                  <a:moveTo>
                    <a:pt x="183" y="167"/>
                  </a:moveTo>
                  <a:lnTo>
                    <a:pt x="415" y="0"/>
                  </a:lnTo>
                  <a:lnTo>
                    <a:pt x="525" y="30"/>
                  </a:lnTo>
                  <a:lnTo>
                    <a:pt x="579" y="83"/>
                  </a:lnTo>
                  <a:lnTo>
                    <a:pt x="797" y="104"/>
                  </a:lnTo>
                  <a:lnTo>
                    <a:pt x="803" y="660"/>
                  </a:lnTo>
                  <a:lnTo>
                    <a:pt x="874" y="677"/>
                  </a:lnTo>
                  <a:lnTo>
                    <a:pt x="907" y="743"/>
                  </a:lnTo>
                  <a:lnTo>
                    <a:pt x="957" y="720"/>
                  </a:lnTo>
                  <a:lnTo>
                    <a:pt x="1062" y="871"/>
                  </a:lnTo>
                  <a:lnTo>
                    <a:pt x="1152" y="941"/>
                  </a:lnTo>
                  <a:lnTo>
                    <a:pt x="1149" y="1001"/>
                  </a:lnTo>
                  <a:lnTo>
                    <a:pt x="1035" y="1009"/>
                  </a:lnTo>
                  <a:lnTo>
                    <a:pt x="985" y="824"/>
                  </a:lnTo>
                  <a:lnTo>
                    <a:pt x="626" y="643"/>
                  </a:lnTo>
                  <a:lnTo>
                    <a:pt x="636" y="700"/>
                  </a:lnTo>
                  <a:lnTo>
                    <a:pt x="555" y="774"/>
                  </a:lnTo>
                  <a:lnTo>
                    <a:pt x="542" y="747"/>
                  </a:lnTo>
                  <a:lnTo>
                    <a:pt x="519" y="747"/>
                  </a:lnTo>
                  <a:lnTo>
                    <a:pt x="454" y="901"/>
                  </a:lnTo>
                  <a:lnTo>
                    <a:pt x="254" y="1053"/>
                  </a:lnTo>
                  <a:lnTo>
                    <a:pt x="56" y="1125"/>
                  </a:lnTo>
                  <a:lnTo>
                    <a:pt x="0" y="1115"/>
                  </a:lnTo>
                  <a:lnTo>
                    <a:pt x="227" y="985"/>
                  </a:lnTo>
                  <a:lnTo>
                    <a:pt x="254" y="985"/>
                  </a:lnTo>
                  <a:lnTo>
                    <a:pt x="337" y="884"/>
                  </a:lnTo>
                  <a:lnTo>
                    <a:pt x="375" y="881"/>
                  </a:lnTo>
                  <a:lnTo>
                    <a:pt x="431" y="805"/>
                  </a:lnTo>
                  <a:lnTo>
                    <a:pt x="412" y="771"/>
                  </a:lnTo>
                  <a:lnTo>
                    <a:pt x="290" y="787"/>
                  </a:lnTo>
                  <a:lnTo>
                    <a:pt x="207" y="596"/>
                  </a:lnTo>
                  <a:lnTo>
                    <a:pt x="254" y="509"/>
                  </a:lnTo>
                  <a:lnTo>
                    <a:pt x="331" y="479"/>
                  </a:lnTo>
                  <a:lnTo>
                    <a:pt x="304" y="402"/>
                  </a:lnTo>
                  <a:lnTo>
                    <a:pt x="224" y="438"/>
                  </a:lnTo>
                  <a:lnTo>
                    <a:pt x="164" y="328"/>
                  </a:lnTo>
                  <a:lnTo>
                    <a:pt x="230" y="302"/>
                  </a:lnTo>
                  <a:lnTo>
                    <a:pt x="290" y="331"/>
                  </a:lnTo>
                  <a:lnTo>
                    <a:pt x="318" y="315"/>
                  </a:lnTo>
                  <a:lnTo>
                    <a:pt x="267" y="221"/>
                  </a:lnTo>
                  <a:lnTo>
                    <a:pt x="180" y="214"/>
                  </a:lnTo>
                  <a:lnTo>
                    <a:pt x="183" y="167"/>
                  </a:lnTo>
                  <a:close/>
                </a:path>
              </a:pathLst>
            </a:custGeom>
            <a:solidFill>
              <a:srgbClr val="3F1F00"/>
            </a:solidFill>
            <a:ln w="6350">
              <a:solidFill>
                <a:srgbClr val="000000"/>
              </a:solidFill>
              <a:prstDash val="solid"/>
              <a:round/>
              <a:headEnd/>
              <a:tailEnd/>
            </a:ln>
          </p:spPr>
          <p:txBody>
            <a:bodyPr/>
            <a:lstStyle/>
            <a:p>
              <a:endParaRPr lang="en-US"/>
            </a:p>
          </p:txBody>
        </p:sp>
        <p:sp>
          <p:nvSpPr>
            <p:cNvPr id="9" name="Freeform 20">
              <a:extLst>
                <a:ext uri="{FF2B5EF4-FFF2-40B4-BE49-F238E27FC236}">
                  <a16:creationId xmlns:a16="http://schemas.microsoft.com/office/drawing/2014/main" id="{0E6B317B-8D89-4BA7-9E6A-BEA11D978C7D}"/>
                </a:ext>
              </a:extLst>
            </p:cNvPr>
            <p:cNvSpPr>
              <a:spLocks/>
            </p:cNvSpPr>
            <p:nvPr/>
          </p:nvSpPr>
          <p:spPr bwMode="auto">
            <a:xfrm>
              <a:off x="5470" y="144"/>
              <a:ext cx="114" cy="176"/>
            </a:xfrm>
            <a:custGeom>
              <a:avLst/>
              <a:gdLst>
                <a:gd name="T0" fmla="*/ 54 w 230"/>
                <a:gd name="T1" fmla="*/ 10 h 350"/>
                <a:gd name="T2" fmla="*/ 20 w 230"/>
                <a:gd name="T3" fmla="*/ 75 h 350"/>
                <a:gd name="T4" fmla="*/ 36 w 230"/>
                <a:gd name="T5" fmla="*/ 99 h 350"/>
                <a:gd name="T6" fmla="*/ 20 w 230"/>
                <a:gd name="T7" fmla="*/ 129 h 350"/>
                <a:gd name="T8" fmla="*/ 30 w 230"/>
                <a:gd name="T9" fmla="*/ 138 h 350"/>
                <a:gd name="T10" fmla="*/ 23 w 230"/>
                <a:gd name="T11" fmla="*/ 158 h 350"/>
                <a:gd name="T12" fmla="*/ 23 w 230"/>
                <a:gd name="T13" fmla="*/ 191 h 350"/>
                <a:gd name="T14" fmla="*/ 0 w 230"/>
                <a:gd name="T15" fmla="*/ 203 h 350"/>
                <a:gd name="T16" fmla="*/ 9 w 230"/>
                <a:gd name="T17" fmla="*/ 213 h 350"/>
                <a:gd name="T18" fmla="*/ 57 w 230"/>
                <a:gd name="T19" fmla="*/ 335 h 350"/>
                <a:gd name="T20" fmla="*/ 95 w 230"/>
                <a:gd name="T21" fmla="*/ 350 h 350"/>
                <a:gd name="T22" fmla="*/ 93 w 230"/>
                <a:gd name="T23" fmla="*/ 325 h 350"/>
                <a:gd name="T24" fmla="*/ 112 w 230"/>
                <a:gd name="T25" fmla="*/ 306 h 350"/>
                <a:gd name="T26" fmla="*/ 105 w 230"/>
                <a:gd name="T27" fmla="*/ 285 h 350"/>
                <a:gd name="T28" fmla="*/ 152 w 230"/>
                <a:gd name="T29" fmla="*/ 260 h 350"/>
                <a:gd name="T30" fmla="*/ 154 w 230"/>
                <a:gd name="T31" fmla="*/ 226 h 350"/>
                <a:gd name="T32" fmla="*/ 182 w 230"/>
                <a:gd name="T33" fmla="*/ 224 h 350"/>
                <a:gd name="T34" fmla="*/ 204 w 230"/>
                <a:gd name="T35" fmla="*/ 197 h 350"/>
                <a:gd name="T36" fmla="*/ 230 w 230"/>
                <a:gd name="T37" fmla="*/ 180 h 350"/>
                <a:gd name="T38" fmla="*/ 230 w 230"/>
                <a:gd name="T39" fmla="*/ 158 h 350"/>
                <a:gd name="T40" fmla="*/ 194 w 230"/>
                <a:gd name="T41" fmla="*/ 151 h 350"/>
                <a:gd name="T42" fmla="*/ 187 w 230"/>
                <a:gd name="T43" fmla="*/ 127 h 350"/>
                <a:gd name="T44" fmla="*/ 151 w 230"/>
                <a:gd name="T45" fmla="*/ 124 h 350"/>
                <a:gd name="T46" fmla="*/ 122 w 230"/>
                <a:gd name="T47" fmla="*/ 20 h 350"/>
                <a:gd name="T48" fmla="*/ 109 w 230"/>
                <a:gd name="T49" fmla="*/ 0 h 350"/>
                <a:gd name="T50" fmla="*/ 72 w 230"/>
                <a:gd name="T51" fmla="*/ 8 h 350"/>
                <a:gd name="T52" fmla="*/ 66 w 230"/>
                <a:gd name="T53" fmla="*/ 18 h 350"/>
                <a:gd name="T54" fmla="*/ 54 w 230"/>
                <a:gd name="T55" fmla="*/ 1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30" h="350">
                  <a:moveTo>
                    <a:pt x="54" y="10"/>
                  </a:moveTo>
                  <a:lnTo>
                    <a:pt x="20" y="75"/>
                  </a:lnTo>
                  <a:lnTo>
                    <a:pt x="36" y="99"/>
                  </a:lnTo>
                  <a:lnTo>
                    <a:pt x="20" y="129"/>
                  </a:lnTo>
                  <a:lnTo>
                    <a:pt x="30" y="138"/>
                  </a:lnTo>
                  <a:lnTo>
                    <a:pt x="23" y="158"/>
                  </a:lnTo>
                  <a:lnTo>
                    <a:pt x="23" y="191"/>
                  </a:lnTo>
                  <a:lnTo>
                    <a:pt x="0" y="203"/>
                  </a:lnTo>
                  <a:lnTo>
                    <a:pt x="9" y="213"/>
                  </a:lnTo>
                  <a:lnTo>
                    <a:pt x="57" y="335"/>
                  </a:lnTo>
                  <a:lnTo>
                    <a:pt x="95" y="350"/>
                  </a:lnTo>
                  <a:lnTo>
                    <a:pt x="93" y="325"/>
                  </a:lnTo>
                  <a:lnTo>
                    <a:pt x="112" y="306"/>
                  </a:lnTo>
                  <a:lnTo>
                    <a:pt x="105" y="285"/>
                  </a:lnTo>
                  <a:lnTo>
                    <a:pt x="152" y="260"/>
                  </a:lnTo>
                  <a:lnTo>
                    <a:pt x="154" y="226"/>
                  </a:lnTo>
                  <a:lnTo>
                    <a:pt x="182" y="224"/>
                  </a:lnTo>
                  <a:lnTo>
                    <a:pt x="204" y="197"/>
                  </a:lnTo>
                  <a:lnTo>
                    <a:pt x="230" y="180"/>
                  </a:lnTo>
                  <a:lnTo>
                    <a:pt x="230" y="158"/>
                  </a:lnTo>
                  <a:lnTo>
                    <a:pt x="194" y="151"/>
                  </a:lnTo>
                  <a:lnTo>
                    <a:pt x="187" y="127"/>
                  </a:lnTo>
                  <a:lnTo>
                    <a:pt x="151" y="124"/>
                  </a:lnTo>
                  <a:lnTo>
                    <a:pt x="122" y="20"/>
                  </a:lnTo>
                  <a:lnTo>
                    <a:pt x="109" y="0"/>
                  </a:lnTo>
                  <a:lnTo>
                    <a:pt x="72" y="8"/>
                  </a:lnTo>
                  <a:lnTo>
                    <a:pt x="66" y="18"/>
                  </a:lnTo>
                  <a:lnTo>
                    <a:pt x="54" y="10"/>
                  </a:lnTo>
                  <a:close/>
                </a:path>
              </a:pathLst>
            </a:custGeom>
            <a:solidFill>
              <a:srgbClr val="001F9F"/>
            </a:solidFill>
            <a:ln w="6350">
              <a:solidFill>
                <a:srgbClr val="000000"/>
              </a:solidFill>
              <a:prstDash val="solid"/>
              <a:round/>
              <a:headEnd/>
              <a:tailEnd/>
            </a:ln>
          </p:spPr>
          <p:txBody>
            <a:bodyPr/>
            <a:lstStyle/>
            <a:p>
              <a:endParaRPr lang="en-US"/>
            </a:p>
          </p:txBody>
        </p:sp>
        <p:sp>
          <p:nvSpPr>
            <p:cNvPr id="10" name="Freeform 21">
              <a:extLst>
                <a:ext uri="{FF2B5EF4-FFF2-40B4-BE49-F238E27FC236}">
                  <a16:creationId xmlns:a16="http://schemas.microsoft.com/office/drawing/2014/main" id="{E714CBDC-314D-458F-B0C7-7A3DE63FB4F7}"/>
                </a:ext>
              </a:extLst>
            </p:cNvPr>
            <p:cNvSpPr>
              <a:spLocks/>
            </p:cNvSpPr>
            <p:nvPr/>
          </p:nvSpPr>
          <p:spPr bwMode="auto">
            <a:xfrm>
              <a:off x="5299" y="491"/>
              <a:ext cx="147" cy="60"/>
            </a:xfrm>
            <a:custGeom>
              <a:avLst/>
              <a:gdLst>
                <a:gd name="T0" fmla="*/ 0 w 295"/>
                <a:gd name="T1" fmla="*/ 42 h 122"/>
                <a:gd name="T2" fmla="*/ 220 w 295"/>
                <a:gd name="T3" fmla="*/ 0 h 122"/>
                <a:gd name="T4" fmla="*/ 256 w 295"/>
                <a:gd name="T5" fmla="*/ 84 h 122"/>
                <a:gd name="T6" fmla="*/ 294 w 295"/>
                <a:gd name="T7" fmla="*/ 75 h 122"/>
                <a:gd name="T8" fmla="*/ 295 w 295"/>
                <a:gd name="T9" fmla="*/ 116 h 122"/>
                <a:gd name="T10" fmla="*/ 265 w 295"/>
                <a:gd name="T11" fmla="*/ 122 h 122"/>
                <a:gd name="T12" fmla="*/ 237 w 295"/>
                <a:gd name="T13" fmla="*/ 94 h 122"/>
                <a:gd name="T14" fmla="*/ 220 w 295"/>
                <a:gd name="T15" fmla="*/ 62 h 122"/>
                <a:gd name="T16" fmla="*/ 217 w 295"/>
                <a:gd name="T17" fmla="*/ 16 h 122"/>
                <a:gd name="T18" fmla="*/ 203 w 295"/>
                <a:gd name="T19" fmla="*/ 39 h 122"/>
                <a:gd name="T20" fmla="*/ 219 w 295"/>
                <a:gd name="T21" fmla="*/ 108 h 122"/>
                <a:gd name="T22" fmla="*/ 154 w 295"/>
                <a:gd name="T23" fmla="*/ 117 h 122"/>
                <a:gd name="T24" fmla="*/ 152 w 295"/>
                <a:gd name="T25" fmla="*/ 67 h 122"/>
                <a:gd name="T26" fmla="*/ 113 w 295"/>
                <a:gd name="T27" fmla="*/ 45 h 122"/>
                <a:gd name="T28" fmla="*/ 79 w 295"/>
                <a:gd name="T29" fmla="*/ 40 h 122"/>
                <a:gd name="T30" fmla="*/ 9 w 295"/>
                <a:gd name="T31" fmla="*/ 75 h 122"/>
                <a:gd name="T32" fmla="*/ 0 w 295"/>
                <a:gd name="T33" fmla="*/ 4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5" h="122">
                  <a:moveTo>
                    <a:pt x="0" y="42"/>
                  </a:moveTo>
                  <a:lnTo>
                    <a:pt x="220" y="0"/>
                  </a:lnTo>
                  <a:lnTo>
                    <a:pt x="256" y="84"/>
                  </a:lnTo>
                  <a:lnTo>
                    <a:pt x="294" y="75"/>
                  </a:lnTo>
                  <a:lnTo>
                    <a:pt x="295" y="116"/>
                  </a:lnTo>
                  <a:lnTo>
                    <a:pt x="265" y="122"/>
                  </a:lnTo>
                  <a:lnTo>
                    <a:pt x="237" y="94"/>
                  </a:lnTo>
                  <a:lnTo>
                    <a:pt x="220" y="62"/>
                  </a:lnTo>
                  <a:lnTo>
                    <a:pt x="217" y="16"/>
                  </a:lnTo>
                  <a:lnTo>
                    <a:pt x="203" y="39"/>
                  </a:lnTo>
                  <a:lnTo>
                    <a:pt x="219" y="108"/>
                  </a:lnTo>
                  <a:lnTo>
                    <a:pt x="154" y="117"/>
                  </a:lnTo>
                  <a:lnTo>
                    <a:pt x="152" y="67"/>
                  </a:lnTo>
                  <a:lnTo>
                    <a:pt x="113" y="45"/>
                  </a:lnTo>
                  <a:lnTo>
                    <a:pt x="79" y="40"/>
                  </a:lnTo>
                  <a:lnTo>
                    <a:pt x="9" y="75"/>
                  </a:lnTo>
                  <a:lnTo>
                    <a:pt x="0" y="42"/>
                  </a:lnTo>
                  <a:close/>
                </a:path>
              </a:pathLst>
            </a:custGeom>
            <a:solidFill>
              <a:srgbClr val="BFBFDF"/>
            </a:solidFill>
            <a:ln w="6350">
              <a:solidFill>
                <a:srgbClr val="000000"/>
              </a:solidFill>
              <a:prstDash val="solid"/>
              <a:round/>
              <a:headEnd/>
              <a:tailEnd/>
            </a:ln>
          </p:spPr>
          <p:txBody>
            <a:bodyPr/>
            <a:lstStyle/>
            <a:p>
              <a:endParaRPr lang="en-US"/>
            </a:p>
          </p:txBody>
        </p:sp>
        <p:sp>
          <p:nvSpPr>
            <p:cNvPr id="11" name="Freeform 22">
              <a:extLst>
                <a:ext uri="{FF2B5EF4-FFF2-40B4-BE49-F238E27FC236}">
                  <a16:creationId xmlns:a16="http://schemas.microsoft.com/office/drawing/2014/main" id="{EEE3F178-56E5-40EF-9366-EC4F74A17E3A}"/>
                </a:ext>
              </a:extLst>
            </p:cNvPr>
            <p:cNvSpPr>
              <a:spLocks/>
            </p:cNvSpPr>
            <p:nvPr/>
          </p:nvSpPr>
          <p:spPr bwMode="auto">
            <a:xfrm>
              <a:off x="4093" y="157"/>
              <a:ext cx="195" cy="143"/>
            </a:xfrm>
            <a:custGeom>
              <a:avLst/>
              <a:gdLst>
                <a:gd name="T0" fmla="*/ 98 w 389"/>
                <a:gd name="T1" fmla="*/ 0 h 285"/>
                <a:gd name="T2" fmla="*/ 178 w 389"/>
                <a:gd name="T3" fmla="*/ 22 h 285"/>
                <a:gd name="T4" fmla="*/ 239 w 389"/>
                <a:gd name="T5" fmla="*/ 36 h 285"/>
                <a:gd name="T6" fmla="*/ 269 w 389"/>
                <a:gd name="T7" fmla="*/ 42 h 285"/>
                <a:gd name="T8" fmla="*/ 299 w 389"/>
                <a:gd name="T9" fmla="*/ 47 h 285"/>
                <a:gd name="T10" fmla="*/ 340 w 389"/>
                <a:gd name="T11" fmla="*/ 54 h 285"/>
                <a:gd name="T12" fmla="*/ 389 w 389"/>
                <a:gd name="T13" fmla="*/ 63 h 285"/>
                <a:gd name="T14" fmla="*/ 357 w 389"/>
                <a:gd name="T15" fmla="*/ 285 h 285"/>
                <a:gd name="T16" fmla="*/ 206 w 389"/>
                <a:gd name="T17" fmla="*/ 253 h 285"/>
                <a:gd name="T18" fmla="*/ 186 w 389"/>
                <a:gd name="T19" fmla="*/ 268 h 285"/>
                <a:gd name="T20" fmla="*/ 158 w 389"/>
                <a:gd name="T21" fmla="*/ 246 h 285"/>
                <a:gd name="T22" fmla="*/ 134 w 389"/>
                <a:gd name="T23" fmla="*/ 268 h 285"/>
                <a:gd name="T24" fmla="*/ 112 w 389"/>
                <a:gd name="T25" fmla="*/ 249 h 285"/>
                <a:gd name="T26" fmla="*/ 50 w 389"/>
                <a:gd name="T27" fmla="*/ 246 h 285"/>
                <a:gd name="T28" fmla="*/ 59 w 389"/>
                <a:gd name="T29" fmla="*/ 210 h 285"/>
                <a:gd name="T30" fmla="*/ 14 w 389"/>
                <a:gd name="T31" fmla="*/ 206 h 285"/>
                <a:gd name="T32" fmla="*/ 10 w 389"/>
                <a:gd name="T33" fmla="*/ 186 h 285"/>
                <a:gd name="T34" fmla="*/ 18 w 389"/>
                <a:gd name="T35" fmla="*/ 164 h 285"/>
                <a:gd name="T36" fmla="*/ 7 w 389"/>
                <a:gd name="T37" fmla="*/ 144 h 285"/>
                <a:gd name="T38" fmla="*/ 8 w 389"/>
                <a:gd name="T39" fmla="*/ 88 h 285"/>
                <a:gd name="T40" fmla="*/ 0 w 389"/>
                <a:gd name="T41" fmla="*/ 46 h 285"/>
                <a:gd name="T42" fmla="*/ 5 w 389"/>
                <a:gd name="T43" fmla="*/ 29 h 285"/>
                <a:gd name="T44" fmla="*/ 25 w 389"/>
                <a:gd name="T45" fmla="*/ 36 h 285"/>
                <a:gd name="T46" fmla="*/ 46 w 389"/>
                <a:gd name="T47" fmla="*/ 61 h 285"/>
                <a:gd name="T48" fmla="*/ 84 w 389"/>
                <a:gd name="T49" fmla="*/ 66 h 285"/>
                <a:gd name="T50" fmla="*/ 94 w 389"/>
                <a:gd name="T51" fmla="*/ 87 h 285"/>
                <a:gd name="T52" fmla="*/ 75 w 389"/>
                <a:gd name="T53" fmla="*/ 87 h 285"/>
                <a:gd name="T54" fmla="*/ 73 w 389"/>
                <a:gd name="T55" fmla="*/ 105 h 285"/>
                <a:gd name="T56" fmla="*/ 84 w 389"/>
                <a:gd name="T57" fmla="*/ 107 h 285"/>
                <a:gd name="T58" fmla="*/ 88 w 389"/>
                <a:gd name="T59" fmla="*/ 124 h 285"/>
                <a:gd name="T60" fmla="*/ 65 w 389"/>
                <a:gd name="T61" fmla="*/ 137 h 285"/>
                <a:gd name="T62" fmla="*/ 65 w 389"/>
                <a:gd name="T63" fmla="*/ 150 h 285"/>
                <a:gd name="T64" fmla="*/ 92 w 389"/>
                <a:gd name="T65" fmla="*/ 150 h 285"/>
                <a:gd name="T66" fmla="*/ 98 w 389"/>
                <a:gd name="T67" fmla="*/ 119 h 285"/>
                <a:gd name="T68" fmla="*/ 118 w 389"/>
                <a:gd name="T69" fmla="*/ 100 h 285"/>
                <a:gd name="T70" fmla="*/ 94 w 389"/>
                <a:gd name="T71" fmla="*/ 52 h 285"/>
                <a:gd name="T72" fmla="*/ 109 w 389"/>
                <a:gd name="T73" fmla="*/ 37 h 285"/>
                <a:gd name="T74" fmla="*/ 98 w 389"/>
                <a:gd name="T75" fmla="*/ 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89" h="285">
                  <a:moveTo>
                    <a:pt x="98" y="0"/>
                  </a:moveTo>
                  <a:lnTo>
                    <a:pt x="178" y="22"/>
                  </a:lnTo>
                  <a:lnTo>
                    <a:pt x="239" y="36"/>
                  </a:lnTo>
                  <a:lnTo>
                    <a:pt x="269" y="42"/>
                  </a:lnTo>
                  <a:lnTo>
                    <a:pt x="299" y="47"/>
                  </a:lnTo>
                  <a:lnTo>
                    <a:pt x="340" y="54"/>
                  </a:lnTo>
                  <a:lnTo>
                    <a:pt x="389" y="63"/>
                  </a:lnTo>
                  <a:lnTo>
                    <a:pt x="357" y="285"/>
                  </a:lnTo>
                  <a:lnTo>
                    <a:pt x="206" y="253"/>
                  </a:lnTo>
                  <a:lnTo>
                    <a:pt x="186" y="268"/>
                  </a:lnTo>
                  <a:lnTo>
                    <a:pt x="158" y="246"/>
                  </a:lnTo>
                  <a:lnTo>
                    <a:pt x="134" y="268"/>
                  </a:lnTo>
                  <a:lnTo>
                    <a:pt x="112" y="249"/>
                  </a:lnTo>
                  <a:lnTo>
                    <a:pt x="50" y="246"/>
                  </a:lnTo>
                  <a:lnTo>
                    <a:pt x="59" y="210"/>
                  </a:lnTo>
                  <a:lnTo>
                    <a:pt x="14" y="206"/>
                  </a:lnTo>
                  <a:lnTo>
                    <a:pt x="10" y="186"/>
                  </a:lnTo>
                  <a:lnTo>
                    <a:pt x="18" y="164"/>
                  </a:lnTo>
                  <a:lnTo>
                    <a:pt x="7" y="144"/>
                  </a:lnTo>
                  <a:lnTo>
                    <a:pt x="8" y="88"/>
                  </a:lnTo>
                  <a:lnTo>
                    <a:pt x="0" y="46"/>
                  </a:lnTo>
                  <a:lnTo>
                    <a:pt x="5" y="29"/>
                  </a:lnTo>
                  <a:lnTo>
                    <a:pt x="25" y="36"/>
                  </a:lnTo>
                  <a:lnTo>
                    <a:pt x="46" y="61"/>
                  </a:lnTo>
                  <a:lnTo>
                    <a:pt x="84" y="66"/>
                  </a:lnTo>
                  <a:lnTo>
                    <a:pt x="94" y="87"/>
                  </a:lnTo>
                  <a:lnTo>
                    <a:pt x="75" y="87"/>
                  </a:lnTo>
                  <a:lnTo>
                    <a:pt x="73" y="105"/>
                  </a:lnTo>
                  <a:lnTo>
                    <a:pt x="84" y="107"/>
                  </a:lnTo>
                  <a:lnTo>
                    <a:pt x="88" y="124"/>
                  </a:lnTo>
                  <a:lnTo>
                    <a:pt x="65" y="137"/>
                  </a:lnTo>
                  <a:lnTo>
                    <a:pt x="65" y="150"/>
                  </a:lnTo>
                  <a:lnTo>
                    <a:pt x="92" y="150"/>
                  </a:lnTo>
                  <a:lnTo>
                    <a:pt x="98" y="119"/>
                  </a:lnTo>
                  <a:lnTo>
                    <a:pt x="118" y="100"/>
                  </a:lnTo>
                  <a:lnTo>
                    <a:pt x="94" y="52"/>
                  </a:lnTo>
                  <a:lnTo>
                    <a:pt x="109" y="37"/>
                  </a:lnTo>
                  <a:lnTo>
                    <a:pt x="98" y="0"/>
                  </a:lnTo>
                  <a:close/>
                </a:path>
              </a:pathLst>
            </a:custGeom>
            <a:solidFill>
              <a:srgbClr val="007F9F"/>
            </a:solidFill>
            <a:ln w="6350">
              <a:solidFill>
                <a:srgbClr val="000000"/>
              </a:solidFill>
              <a:prstDash val="solid"/>
              <a:round/>
              <a:headEnd/>
              <a:tailEnd/>
            </a:ln>
          </p:spPr>
          <p:txBody>
            <a:bodyPr/>
            <a:lstStyle/>
            <a:p>
              <a:endParaRPr lang="en-US"/>
            </a:p>
          </p:txBody>
        </p:sp>
        <p:sp>
          <p:nvSpPr>
            <p:cNvPr id="12" name="Freeform 23">
              <a:extLst>
                <a:ext uri="{FF2B5EF4-FFF2-40B4-BE49-F238E27FC236}">
                  <a16:creationId xmlns:a16="http://schemas.microsoft.com/office/drawing/2014/main" id="{6F281F57-6F4F-4631-8F1B-5CD85A94BED5}"/>
                </a:ext>
              </a:extLst>
            </p:cNvPr>
            <p:cNvSpPr>
              <a:spLocks/>
            </p:cNvSpPr>
            <p:nvPr/>
          </p:nvSpPr>
          <p:spPr bwMode="auto">
            <a:xfrm>
              <a:off x="4047" y="261"/>
              <a:ext cx="243" cy="185"/>
            </a:xfrm>
            <a:custGeom>
              <a:avLst/>
              <a:gdLst>
                <a:gd name="T0" fmla="*/ 106 w 485"/>
                <a:gd name="T1" fmla="*/ 0 h 371"/>
                <a:gd name="T2" fmla="*/ 92 w 485"/>
                <a:gd name="T3" fmla="*/ 8 h 371"/>
                <a:gd name="T4" fmla="*/ 83 w 485"/>
                <a:gd name="T5" fmla="*/ 41 h 371"/>
                <a:gd name="T6" fmla="*/ 74 w 485"/>
                <a:gd name="T7" fmla="*/ 68 h 371"/>
                <a:gd name="T8" fmla="*/ 68 w 485"/>
                <a:gd name="T9" fmla="*/ 90 h 371"/>
                <a:gd name="T10" fmla="*/ 59 w 485"/>
                <a:gd name="T11" fmla="*/ 114 h 371"/>
                <a:gd name="T12" fmla="*/ 49 w 485"/>
                <a:gd name="T13" fmla="*/ 138 h 371"/>
                <a:gd name="T14" fmla="*/ 36 w 485"/>
                <a:gd name="T15" fmla="*/ 164 h 371"/>
                <a:gd name="T16" fmla="*/ 18 w 485"/>
                <a:gd name="T17" fmla="*/ 195 h 371"/>
                <a:gd name="T18" fmla="*/ 0 w 485"/>
                <a:gd name="T19" fmla="*/ 224 h 371"/>
                <a:gd name="T20" fmla="*/ 0 w 485"/>
                <a:gd name="T21" fmla="*/ 289 h 371"/>
                <a:gd name="T22" fmla="*/ 272 w 485"/>
                <a:gd name="T23" fmla="*/ 345 h 371"/>
                <a:gd name="T24" fmla="*/ 398 w 485"/>
                <a:gd name="T25" fmla="*/ 371 h 371"/>
                <a:gd name="T26" fmla="*/ 424 w 485"/>
                <a:gd name="T27" fmla="*/ 242 h 371"/>
                <a:gd name="T28" fmla="*/ 440 w 485"/>
                <a:gd name="T29" fmla="*/ 231 h 371"/>
                <a:gd name="T30" fmla="*/ 425 w 485"/>
                <a:gd name="T31" fmla="*/ 203 h 371"/>
                <a:gd name="T32" fmla="*/ 433 w 485"/>
                <a:gd name="T33" fmla="*/ 173 h 371"/>
                <a:gd name="T34" fmla="*/ 485 w 485"/>
                <a:gd name="T35" fmla="*/ 124 h 371"/>
                <a:gd name="T36" fmla="*/ 449 w 485"/>
                <a:gd name="T37" fmla="*/ 79 h 371"/>
                <a:gd name="T38" fmla="*/ 298 w 485"/>
                <a:gd name="T39" fmla="*/ 47 h 371"/>
                <a:gd name="T40" fmla="*/ 278 w 485"/>
                <a:gd name="T41" fmla="*/ 60 h 371"/>
                <a:gd name="T42" fmla="*/ 250 w 485"/>
                <a:gd name="T43" fmla="*/ 39 h 371"/>
                <a:gd name="T44" fmla="*/ 226 w 485"/>
                <a:gd name="T45" fmla="*/ 62 h 371"/>
                <a:gd name="T46" fmla="*/ 203 w 485"/>
                <a:gd name="T47" fmla="*/ 39 h 371"/>
                <a:gd name="T48" fmla="*/ 143 w 485"/>
                <a:gd name="T49" fmla="*/ 40 h 371"/>
                <a:gd name="T50" fmla="*/ 151 w 485"/>
                <a:gd name="T51" fmla="*/ 4 h 371"/>
                <a:gd name="T52" fmla="*/ 106 w 485"/>
                <a:gd name="T53"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5" h="371">
                  <a:moveTo>
                    <a:pt x="106" y="0"/>
                  </a:moveTo>
                  <a:lnTo>
                    <a:pt x="92" y="8"/>
                  </a:lnTo>
                  <a:lnTo>
                    <a:pt x="83" y="41"/>
                  </a:lnTo>
                  <a:lnTo>
                    <a:pt x="74" y="68"/>
                  </a:lnTo>
                  <a:lnTo>
                    <a:pt x="68" y="90"/>
                  </a:lnTo>
                  <a:lnTo>
                    <a:pt x="59" y="114"/>
                  </a:lnTo>
                  <a:lnTo>
                    <a:pt x="49" y="138"/>
                  </a:lnTo>
                  <a:lnTo>
                    <a:pt x="36" y="164"/>
                  </a:lnTo>
                  <a:lnTo>
                    <a:pt x="18" y="195"/>
                  </a:lnTo>
                  <a:lnTo>
                    <a:pt x="0" y="224"/>
                  </a:lnTo>
                  <a:lnTo>
                    <a:pt x="0" y="289"/>
                  </a:lnTo>
                  <a:lnTo>
                    <a:pt x="272" y="345"/>
                  </a:lnTo>
                  <a:lnTo>
                    <a:pt x="398" y="371"/>
                  </a:lnTo>
                  <a:lnTo>
                    <a:pt x="424" y="242"/>
                  </a:lnTo>
                  <a:lnTo>
                    <a:pt x="440" y="231"/>
                  </a:lnTo>
                  <a:lnTo>
                    <a:pt x="425" y="203"/>
                  </a:lnTo>
                  <a:lnTo>
                    <a:pt x="433" y="173"/>
                  </a:lnTo>
                  <a:lnTo>
                    <a:pt x="485" y="124"/>
                  </a:lnTo>
                  <a:lnTo>
                    <a:pt x="449" y="79"/>
                  </a:lnTo>
                  <a:lnTo>
                    <a:pt x="298" y="47"/>
                  </a:lnTo>
                  <a:lnTo>
                    <a:pt x="278" y="60"/>
                  </a:lnTo>
                  <a:lnTo>
                    <a:pt x="250" y="39"/>
                  </a:lnTo>
                  <a:lnTo>
                    <a:pt x="226" y="62"/>
                  </a:lnTo>
                  <a:lnTo>
                    <a:pt x="203" y="39"/>
                  </a:lnTo>
                  <a:lnTo>
                    <a:pt x="143" y="40"/>
                  </a:lnTo>
                  <a:lnTo>
                    <a:pt x="151" y="4"/>
                  </a:lnTo>
                  <a:lnTo>
                    <a:pt x="106" y="0"/>
                  </a:lnTo>
                  <a:close/>
                </a:path>
              </a:pathLst>
            </a:custGeom>
            <a:solidFill>
              <a:srgbClr val="3F5F00"/>
            </a:solidFill>
            <a:ln w="6350">
              <a:solidFill>
                <a:srgbClr val="000000"/>
              </a:solidFill>
              <a:prstDash val="solid"/>
              <a:round/>
              <a:headEnd/>
              <a:tailEnd/>
            </a:ln>
          </p:spPr>
          <p:txBody>
            <a:bodyPr/>
            <a:lstStyle/>
            <a:p>
              <a:endParaRPr lang="en-US"/>
            </a:p>
          </p:txBody>
        </p:sp>
        <p:sp>
          <p:nvSpPr>
            <p:cNvPr id="13" name="Freeform 24">
              <a:extLst>
                <a:ext uri="{FF2B5EF4-FFF2-40B4-BE49-F238E27FC236}">
                  <a16:creationId xmlns:a16="http://schemas.microsoft.com/office/drawing/2014/main" id="{32E35398-F14B-4BDA-AE5A-A0796DF4C505}"/>
                </a:ext>
              </a:extLst>
            </p:cNvPr>
            <p:cNvSpPr>
              <a:spLocks/>
            </p:cNvSpPr>
            <p:nvPr/>
          </p:nvSpPr>
          <p:spPr bwMode="auto">
            <a:xfrm>
              <a:off x="4028" y="404"/>
              <a:ext cx="256" cy="395"/>
            </a:xfrm>
            <a:custGeom>
              <a:avLst/>
              <a:gdLst>
                <a:gd name="T0" fmla="*/ 39 w 511"/>
                <a:gd name="T1" fmla="*/ 0 h 790"/>
                <a:gd name="T2" fmla="*/ 274 w 511"/>
                <a:gd name="T3" fmla="*/ 47 h 790"/>
                <a:gd name="T4" fmla="*/ 223 w 511"/>
                <a:gd name="T5" fmla="*/ 279 h 790"/>
                <a:gd name="T6" fmla="*/ 487 w 511"/>
                <a:gd name="T7" fmla="*/ 634 h 790"/>
                <a:gd name="T8" fmla="*/ 511 w 511"/>
                <a:gd name="T9" fmla="*/ 678 h 790"/>
                <a:gd name="T10" fmla="*/ 486 w 511"/>
                <a:gd name="T11" fmla="*/ 700 h 790"/>
                <a:gd name="T12" fmla="*/ 470 w 511"/>
                <a:gd name="T13" fmla="*/ 740 h 790"/>
                <a:gd name="T14" fmla="*/ 454 w 511"/>
                <a:gd name="T15" fmla="*/ 763 h 790"/>
                <a:gd name="T16" fmla="*/ 471 w 511"/>
                <a:gd name="T17" fmla="*/ 783 h 790"/>
                <a:gd name="T18" fmla="*/ 443 w 511"/>
                <a:gd name="T19" fmla="*/ 790 h 790"/>
                <a:gd name="T20" fmla="*/ 288 w 511"/>
                <a:gd name="T21" fmla="*/ 784 h 790"/>
                <a:gd name="T22" fmla="*/ 278 w 511"/>
                <a:gd name="T23" fmla="*/ 738 h 790"/>
                <a:gd name="T24" fmla="*/ 251 w 511"/>
                <a:gd name="T25" fmla="*/ 705 h 790"/>
                <a:gd name="T26" fmla="*/ 231 w 511"/>
                <a:gd name="T27" fmla="*/ 693 h 790"/>
                <a:gd name="T28" fmla="*/ 226 w 511"/>
                <a:gd name="T29" fmla="*/ 669 h 790"/>
                <a:gd name="T30" fmla="*/ 209 w 511"/>
                <a:gd name="T31" fmla="*/ 655 h 790"/>
                <a:gd name="T32" fmla="*/ 193 w 511"/>
                <a:gd name="T33" fmla="*/ 639 h 790"/>
                <a:gd name="T34" fmla="*/ 188 w 511"/>
                <a:gd name="T35" fmla="*/ 620 h 790"/>
                <a:gd name="T36" fmla="*/ 172 w 511"/>
                <a:gd name="T37" fmla="*/ 608 h 790"/>
                <a:gd name="T38" fmla="*/ 148 w 511"/>
                <a:gd name="T39" fmla="*/ 615 h 790"/>
                <a:gd name="T40" fmla="*/ 121 w 511"/>
                <a:gd name="T41" fmla="*/ 605 h 790"/>
                <a:gd name="T42" fmla="*/ 121 w 511"/>
                <a:gd name="T43" fmla="*/ 595 h 790"/>
                <a:gd name="T44" fmla="*/ 120 w 511"/>
                <a:gd name="T45" fmla="*/ 573 h 790"/>
                <a:gd name="T46" fmla="*/ 109 w 511"/>
                <a:gd name="T47" fmla="*/ 549 h 790"/>
                <a:gd name="T48" fmla="*/ 108 w 511"/>
                <a:gd name="T49" fmla="*/ 530 h 790"/>
                <a:gd name="T50" fmla="*/ 96 w 511"/>
                <a:gd name="T51" fmla="*/ 512 h 790"/>
                <a:gd name="T52" fmla="*/ 99 w 511"/>
                <a:gd name="T53" fmla="*/ 496 h 790"/>
                <a:gd name="T54" fmla="*/ 65 w 511"/>
                <a:gd name="T55" fmla="*/ 455 h 790"/>
                <a:gd name="T56" fmla="*/ 65 w 511"/>
                <a:gd name="T57" fmla="*/ 432 h 790"/>
                <a:gd name="T58" fmla="*/ 83 w 511"/>
                <a:gd name="T59" fmla="*/ 424 h 790"/>
                <a:gd name="T60" fmla="*/ 83 w 511"/>
                <a:gd name="T61" fmla="*/ 410 h 790"/>
                <a:gd name="T62" fmla="*/ 65 w 511"/>
                <a:gd name="T63" fmla="*/ 405 h 790"/>
                <a:gd name="T64" fmla="*/ 57 w 511"/>
                <a:gd name="T65" fmla="*/ 383 h 790"/>
                <a:gd name="T66" fmla="*/ 49 w 511"/>
                <a:gd name="T67" fmla="*/ 345 h 790"/>
                <a:gd name="T68" fmla="*/ 74 w 511"/>
                <a:gd name="T69" fmla="*/ 366 h 790"/>
                <a:gd name="T70" fmla="*/ 64 w 511"/>
                <a:gd name="T71" fmla="*/ 338 h 790"/>
                <a:gd name="T72" fmla="*/ 83 w 511"/>
                <a:gd name="T73" fmla="*/ 338 h 790"/>
                <a:gd name="T74" fmla="*/ 83 w 511"/>
                <a:gd name="T75" fmla="*/ 319 h 790"/>
                <a:gd name="T76" fmla="*/ 64 w 511"/>
                <a:gd name="T77" fmla="*/ 306 h 790"/>
                <a:gd name="T78" fmla="*/ 55 w 511"/>
                <a:gd name="T79" fmla="*/ 324 h 790"/>
                <a:gd name="T80" fmla="*/ 39 w 511"/>
                <a:gd name="T81" fmla="*/ 318 h 790"/>
                <a:gd name="T82" fmla="*/ 6 w 511"/>
                <a:gd name="T83" fmla="*/ 229 h 790"/>
                <a:gd name="T84" fmla="*/ 15 w 511"/>
                <a:gd name="T85" fmla="*/ 166 h 790"/>
                <a:gd name="T86" fmla="*/ 0 w 511"/>
                <a:gd name="T87" fmla="*/ 130 h 790"/>
                <a:gd name="T88" fmla="*/ 7 w 511"/>
                <a:gd name="T89" fmla="*/ 102 h 790"/>
                <a:gd name="T90" fmla="*/ 24 w 511"/>
                <a:gd name="T91" fmla="*/ 97 h 790"/>
                <a:gd name="T92" fmla="*/ 39 w 511"/>
                <a:gd name="T93" fmla="*/ 53 h 790"/>
                <a:gd name="T94" fmla="*/ 39 w 511"/>
                <a:gd name="T95" fmla="*/ 0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11" h="790">
                  <a:moveTo>
                    <a:pt x="39" y="0"/>
                  </a:moveTo>
                  <a:lnTo>
                    <a:pt x="274" y="47"/>
                  </a:lnTo>
                  <a:lnTo>
                    <a:pt x="223" y="279"/>
                  </a:lnTo>
                  <a:lnTo>
                    <a:pt x="487" y="634"/>
                  </a:lnTo>
                  <a:lnTo>
                    <a:pt x="511" y="678"/>
                  </a:lnTo>
                  <a:lnTo>
                    <a:pt x="486" y="700"/>
                  </a:lnTo>
                  <a:lnTo>
                    <a:pt x="470" y="740"/>
                  </a:lnTo>
                  <a:lnTo>
                    <a:pt x="454" y="763"/>
                  </a:lnTo>
                  <a:lnTo>
                    <a:pt x="471" y="783"/>
                  </a:lnTo>
                  <a:lnTo>
                    <a:pt x="443" y="790"/>
                  </a:lnTo>
                  <a:lnTo>
                    <a:pt x="288" y="784"/>
                  </a:lnTo>
                  <a:lnTo>
                    <a:pt x="278" y="738"/>
                  </a:lnTo>
                  <a:lnTo>
                    <a:pt x="251" y="705"/>
                  </a:lnTo>
                  <a:lnTo>
                    <a:pt x="231" y="693"/>
                  </a:lnTo>
                  <a:lnTo>
                    <a:pt x="226" y="669"/>
                  </a:lnTo>
                  <a:lnTo>
                    <a:pt x="209" y="655"/>
                  </a:lnTo>
                  <a:lnTo>
                    <a:pt x="193" y="639"/>
                  </a:lnTo>
                  <a:lnTo>
                    <a:pt x="188" y="620"/>
                  </a:lnTo>
                  <a:lnTo>
                    <a:pt x="172" y="608"/>
                  </a:lnTo>
                  <a:lnTo>
                    <a:pt x="148" y="615"/>
                  </a:lnTo>
                  <a:lnTo>
                    <a:pt x="121" y="605"/>
                  </a:lnTo>
                  <a:lnTo>
                    <a:pt x="121" y="595"/>
                  </a:lnTo>
                  <a:lnTo>
                    <a:pt x="120" y="573"/>
                  </a:lnTo>
                  <a:lnTo>
                    <a:pt x="109" y="549"/>
                  </a:lnTo>
                  <a:lnTo>
                    <a:pt x="108" y="530"/>
                  </a:lnTo>
                  <a:lnTo>
                    <a:pt x="96" y="512"/>
                  </a:lnTo>
                  <a:lnTo>
                    <a:pt x="99" y="496"/>
                  </a:lnTo>
                  <a:lnTo>
                    <a:pt x="65" y="455"/>
                  </a:lnTo>
                  <a:lnTo>
                    <a:pt x="65" y="432"/>
                  </a:lnTo>
                  <a:lnTo>
                    <a:pt x="83" y="424"/>
                  </a:lnTo>
                  <a:lnTo>
                    <a:pt x="83" y="410"/>
                  </a:lnTo>
                  <a:lnTo>
                    <a:pt x="65" y="405"/>
                  </a:lnTo>
                  <a:lnTo>
                    <a:pt x="57" y="383"/>
                  </a:lnTo>
                  <a:lnTo>
                    <a:pt x="49" y="345"/>
                  </a:lnTo>
                  <a:lnTo>
                    <a:pt x="74" y="366"/>
                  </a:lnTo>
                  <a:lnTo>
                    <a:pt x="64" y="338"/>
                  </a:lnTo>
                  <a:lnTo>
                    <a:pt x="83" y="338"/>
                  </a:lnTo>
                  <a:lnTo>
                    <a:pt x="83" y="319"/>
                  </a:lnTo>
                  <a:lnTo>
                    <a:pt x="64" y="306"/>
                  </a:lnTo>
                  <a:lnTo>
                    <a:pt x="55" y="324"/>
                  </a:lnTo>
                  <a:lnTo>
                    <a:pt x="39" y="318"/>
                  </a:lnTo>
                  <a:lnTo>
                    <a:pt x="6" y="229"/>
                  </a:lnTo>
                  <a:lnTo>
                    <a:pt x="15" y="166"/>
                  </a:lnTo>
                  <a:lnTo>
                    <a:pt x="0" y="130"/>
                  </a:lnTo>
                  <a:lnTo>
                    <a:pt x="7" y="102"/>
                  </a:lnTo>
                  <a:lnTo>
                    <a:pt x="24" y="97"/>
                  </a:lnTo>
                  <a:lnTo>
                    <a:pt x="39" y="53"/>
                  </a:lnTo>
                  <a:lnTo>
                    <a:pt x="39" y="0"/>
                  </a:lnTo>
                  <a:close/>
                </a:path>
              </a:pathLst>
            </a:custGeom>
            <a:solidFill>
              <a:srgbClr val="00DFBF"/>
            </a:solidFill>
            <a:ln w="6350">
              <a:solidFill>
                <a:srgbClr val="000000"/>
              </a:solidFill>
              <a:prstDash val="solid"/>
              <a:round/>
              <a:headEnd/>
              <a:tailEnd/>
            </a:ln>
          </p:spPr>
          <p:txBody>
            <a:bodyPr/>
            <a:lstStyle/>
            <a:p>
              <a:endParaRPr lang="en-US"/>
            </a:p>
          </p:txBody>
        </p:sp>
        <p:sp>
          <p:nvSpPr>
            <p:cNvPr id="14" name="Freeform 25">
              <a:extLst>
                <a:ext uri="{FF2B5EF4-FFF2-40B4-BE49-F238E27FC236}">
                  <a16:creationId xmlns:a16="http://schemas.microsoft.com/office/drawing/2014/main" id="{7C432A9D-6929-446B-A6BD-8774F76BFA4B}"/>
                </a:ext>
              </a:extLst>
            </p:cNvPr>
            <p:cNvSpPr>
              <a:spLocks/>
            </p:cNvSpPr>
            <p:nvPr/>
          </p:nvSpPr>
          <p:spPr bwMode="auto">
            <a:xfrm>
              <a:off x="4139" y="428"/>
              <a:ext cx="194" cy="293"/>
            </a:xfrm>
            <a:custGeom>
              <a:avLst/>
              <a:gdLst>
                <a:gd name="T0" fmla="*/ 49 w 387"/>
                <a:gd name="T1" fmla="*/ 0 h 585"/>
                <a:gd name="T2" fmla="*/ 0 w 387"/>
                <a:gd name="T3" fmla="*/ 232 h 585"/>
                <a:gd name="T4" fmla="*/ 263 w 387"/>
                <a:gd name="T5" fmla="*/ 585 h 585"/>
                <a:gd name="T6" fmla="*/ 279 w 387"/>
                <a:gd name="T7" fmla="*/ 569 h 585"/>
                <a:gd name="T8" fmla="*/ 278 w 387"/>
                <a:gd name="T9" fmla="*/ 499 h 585"/>
                <a:gd name="T10" fmla="*/ 311 w 387"/>
                <a:gd name="T11" fmla="*/ 505 h 585"/>
                <a:gd name="T12" fmla="*/ 345 w 387"/>
                <a:gd name="T13" fmla="*/ 291 h 585"/>
                <a:gd name="T14" fmla="*/ 368 w 387"/>
                <a:gd name="T15" fmla="*/ 145 h 585"/>
                <a:gd name="T16" fmla="*/ 375 w 387"/>
                <a:gd name="T17" fmla="*/ 102 h 585"/>
                <a:gd name="T18" fmla="*/ 387 w 387"/>
                <a:gd name="T19" fmla="*/ 62 h 585"/>
                <a:gd name="T20" fmla="*/ 213 w 387"/>
                <a:gd name="T21" fmla="*/ 35 h 585"/>
                <a:gd name="T22" fmla="*/ 49 w 387"/>
                <a:gd name="T23"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7" h="585">
                  <a:moveTo>
                    <a:pt x="49" y="0"/>
                  </a:moveTo>
                  <a:lnTo>
                    <a:pt x="0" y="232"/>
                  </a:lnTo>
                  <a:lnTo>
                    <a:pt x="263" y="585"/>
                  </a:lnTo>
                  <a:lnTo>
                    <a:pt x="279" y="569"/>
                  </a:lnTo>
                  <a:lnTo>
                    <a:pt x="278" y="499"/>
                  </a:lnTo>
                  <a:lnTo>
                    <a:pt x="311" y="505"/>
                  </a:lnTo>
                  <a:lnTo>
                    <a:pt x="345" y="291"/>
                  </a:lnTo>
                  <a:lnTo>
                    <a:pt x="368" y="145"/>
                  </a:lnTo>
                  <a:lnTo>
                    <a:pt x="375" y="102"/>
                  </a:lnTo>
                  <a:lnTo>
                    <a:pt x="387" y="62"/>
                  </a:lnTo>
                  <a:lnTo>
                    <a:pt x="213" y="35"/>
                  </a:lnTo>
                  <a:lnTo>
                    <a:pt x="49" y="0"/>
                  </a:lnTo>
                  <a:close/>
                </a:path>
              </a:pathLst>
            </a:custGeom>
            <a:solidFill>
              <a:srgbClr val="5FDF00"/>
            </a:solidFill>
            <a:ln w="6350">
              <a:solidFill>
                <a:srgbClr val="000000"/>
              </a:solidFill>
              <a:prstDash val="solid"/>
              <a:round/>
              <a:headEnd/>
              <a:tailEnd/>
            </a:ln>
          </p:spPr>
          <p:txBody>
            <a:bodyPr/>
            <a:lstStyle/>
            <a:p>
              <a:endParaRPr lang="en-US"/>
            </a:p>
          </p:txBody>
        </p:sp>
        <p:sp>
          <p:nvSpPr>
            <p:cNvPr id="15" name="Freeform 26">
              <a:extLst>
                <a:ext uri="{FF2B5EF4-FFF2-40B4-BE49-F238E27FC236}">
                  <a16:creationId xmlns:a16="http://schemas.microsoft.com/office/drawing/2014/main" id="{FACBB1EC-9C00-44BC-8858-5FB4919E3493}"/>
                </a:ext>
              </a:extLst>
            </p:cNvPr>
            <p:cNvSpPr>
              <a:spLocks/>
            </p:cNvSpPr>
            <p:nvPr/>
          </p:nvSpPr>
          <p:spPr bwMode="auto">
            <a:xfrm>
              <a:off x="4246" y="189"/>
              <a:ext cx="174" cy="282"/>
            </a:xfrm>
            <a:custGeom>
              <a:avLst/>
              <a:gdLst>
                <a:gd name="T0" fmla="*/ 84 w 348"/>
                <a:gd name="T1" fmla="*/ 0 h 565"/>
                <a:gd name="T2" fmla="*/ 52 w 348"/>
                <a:gd name="T3" fmla="*/ 221 h 565"/>
                <a:gd name="T4" fmla="*/ 85 w 348"/>
                <a:gd name="T5" fmla="*/ 268 h 565"/>
                <a:gd name="T6" fmla="*/ 34 w 348"/>
                <a:gd name="T7" fmla="*/ 317 h 565"/>
                <a:gd name="T8" fmla="*/ 27 w 348"/>
                <a:gd name="T9" fmla="*/ 351 h 565"/>
                <a:gd name="T10" fmla="*/ 41 w 348"/>
                <a:gd name="T11" fmla="*/ 375 h 565"/>
                <a:gd name="T12" fmla="*/ 27 w 348"/>
                <a:gd name="T13" fmla="*/ 387 h 565"/>
                <a:gd name="T14" fmla="*/ 0 w 348"/>
                <a:gd name="T15" fmla="*/ 515 h 565"/>
                <a:gd name="T16" fmla="*/ 166 w 348"/>
                <a:gd name="T17" fmla="*/ 544 h 565"/>
                <a:gd name="T18" fmla="*/ 323 w 348"/>
                <a:gd name="T19" fmla="*/ 565 h 565"/>
                <a:gd name="T20" fmla="*/ 340 w 348"/>
                <a:gd name="T21" fmla="*/ 448 h 565"/>
                <a:gd name="T22" fmla="*/ 348 w 348"/>
                <a:gd name="T23" fmla="*/ 384 h 565"/>
                <a:gd name="T24" fmla="*/ 333 w 348"/>
                <a:gd name="T25" fmla="*/ 361 h 565"/>
                <a:gd name="T26" fmla="*/ 297 w 348"/>
                <a:gd name="T27" fmla="*/ 367 h 565"/>
                <a:gd name="T28" fmla="*/ 250 w 348"/>
                <a:gd name="T29" fmla="*/ 373 h 565"/>
                <a:gd name="T30" fmla="*/ 241 w 348"/>
                <a:gd name="T31" fmla="*/ 320 h 565"/>
                <a:gd name="T32" fmla="*/ 184 w 348"/>
                <a:gd name="T33" fmla="*/ 278 h 565"/>
                <a:gd name="T34" fmla="*/ 192 w 348"/>
                <a:gd name="T35" fmla="*/ 250 h 565"/>
                <a:gd name="T36" fmla="*/ 198 w 348"/>
                <a:gd name="T37" fmla="*/ 202 h 565"/>
                <a:gd name="T38" fmla="*/ 124 w 348"/>
                <a:gd name="T39" fmla="*/ 98 h 565"/>
                <a:gd name="T40" fmla="*/ 134 w 348"/>
                <a:gd name="T41" fmla="*/ 7 h 565"/>
                <a:gd name="T42" fmla="*/ 84 w 348"/>
                <a:gd name="T43"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8" h="565">
                  <a:moveTo>
                    <a:pt x="84" y="0"/>
                  </a:moveTo>
                  <a:lnTo>
                    <a:pt x="52" y="221"/>
                  </a:lnTo>
                  <a:lnTo>
                    <a:pt x="85" y="268"/>
                  </a:lnTo>
                  <a:lnTo>
                    <a:pt x="34" y="317"/>
                  </a:lnTo>
                  <a:lnTo>
                    <a:pt x="27" y="351"/>
                  </a:lnTo>
                  <a:lnTo>
                    <a:pt x="41" y="375"/>
                  </a:lnTo>
                  <a:lnTo>
                    <a:pt x="27" y="387"/>
                  </a:lnTo>
                  <a:lnTo>
                    <a:pt x="0" y="515"/>
                  </a:lnTo>
                  <a:lnTo>
                    <a:pt x="166" y="544"/>
                  </a:lnTo>
                  <a:lnTo>
                    <a:pt x="323" y="565"/>
                  </a:lnTo>
                  <a:lnTo>
                    <a:pt x="340" y="448"/>
                  </a:lnTo>
                  <a:lnTo>
                    <a:pt x="348" y="384"/>
                  </a:lnTo>
                  <a:lnTo>
                    <a:pt x="333" y="361"/>
                  </a:lnTo>
                  <a:lnTo>
                    <a:pt x="297" y="367"/>
                  </a:lnTo>
                  <a:lnTo>
                    <a:pt x="250" y="373"/>
                  </a:lnTo>
                  <a:lnTo>
                    <a:pt x="241" y="320"/>
                  </a:lnTo>
                  <a:lnTo>
                    <a:pt x="184" y="278"/>
                  </a:lnTo>
                  <a:lnTo>
                    <a:pt x="192" y="250"/>
                  </a:lnTo>
                  <a:lnTo>
                    <a:pt x="198" y="202"/>
                  </a:lnTo>
                  <a:lnTo>
                    <a:pt x="124" y="98"/>
                  </a:lnTo>
                  <a:lnTo>
                    <a:pt x="134" y="7"/>
                  </a:lnTo>
                  <a:lnTo>
                    <a:pt x="84" y="0"/>
                  </a:lnTo>
                  <a:close/>
                </a:path>
              </a:pathLst>
            </a:custGeom>
            <a:solidFill>
              <a:srgbClr val="5F7FFF"/>
            </a:solidFill>
            <a:ln w="6350">
              <a:solidFill>
                <a:srgbClr val="000000"/>
              </a:solidFill>
              <a:prstDash val="solid"/>
              <a:round/>
              <a:headEnd/>
              <a:tailEnd/>
            </a:ln>
          </p:spPr>
          <p:txBody>
            <a:bodyPr/>
            <a:lstStyle/>
            <a:p>
              <a:endParaRPr lang="en-US"/>
            </a:p>
          </p:txBody>
        </p:sp>
        <p:sp>
          <p:nvSpPr>
            <p:cNvPr id="16" name="Freeform 27">
              <a:extLst>
                <a:ext uri="{FF2B5EF4-FFF2-40B4-BE49-F238E27FC236}">
                  <a16:creationId xmlns:a16="http://schemas.microsoft.com/office/drawing/2014/main" id="{79E1B181-3739-4073-B90F-9C11DFA5B2A4}"/>
                </a:ext>
              </a:extLst>
            </p:cNvPr>
            <p:cNvSpPr>
              <a:spLocks/>
            </p:cNvSpPr>
            <p:nvPr/>
          </p:nvSpPr>
          <p:spPr bwMode="auto">
            <a:xfrm>
              <a:off x="4299" y="460"/>
              <a:ext cx="162" cy="209"/>
            </a:xfrm>
            <a:custGeom>
              <a:avLst/>
              <a:gdLst>
                <a:gd name="T0" fmla="*/ 60 w 323"/>
                <a:gd name="T1" fmla="*/ 0 h 418"/>
                <a:gd name="T2" fmla="*/ 218 w 323"/>
                <a:gd name="T3" fmla="*/ 22 h 418"/>
                <a:gd name="T4" fmla="*/ 208 w 323"/>
                <a:gd name="T5" fmla="*/ 102 h 418"/>
                <a:gd name="T6" fmla="*/ 323 w 323"/>
                <a:gd name="T7" fmla="*/ 113 h 418"/>
                <a:gd name="T8" fmla="*/ 292 w 323"/>
                <a:gd name="T9" fmla="*/ 418 h 418"/>
                <a:gd name="T10" fmla="*/ 0 w 323"/>
                <a:gd name="T11" fmla="*/ 386 h 418"/>
                <a:gd name="T12" fmla="*/ 29 w 323"/>
                <a:gd name="T13" fmla="*/ 192 h 418"/>
                <a:gd name="T14" fmla="*/ 60 w 323"/>
                <a:gd name="T15" fmla="*/ 0 h 4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3" h="418">
                  <a:moveTo>
                    <a:pt x="60" y="0"/>
                  </a:moveTo>
                  <a:lnTo>
                    <a:pt x="218" y="22"/>
                  </a:lnTo>
                  <a:lnTo>
                    <a:pt x="208" y="102"/>
                  </a:lnTo>
                  <a:lnTo>
                    <a:pt x="323" y="113"/>
                  </a:lnTo>
                  <a:lnTo>
                    <a:pt x="292" y="418"/>
                  </a:lnTo>
                  <a:lnTo>
                    <a:pt x="0" y="386"/>
                  </a:lnTo>
                  <a:lnTo>
                    <a:pt x="29" y="192"/>
                  </a:lnTo>
                  <a:lnTo>
                    <a:pt x="60" y="0"/>
                  </a:lnTo>
                  <a:close/>
                </a:path>
              </a:pathLst>
            </a:custGeom>
            <a:solidFill>
              <a:srgbClr val="3F7FFF"/>
            </a:solidFill>
            <a:ln w="6350">
              <a:solidFill>
                <a:srgbClr val="000000"/>
              </a:solidFill>
              <a:prstDash val="solid"/>
              <a:round/>
              <a:headEnd/>
              <a:tailEnd/>
            </a:ln>
          </p:spPr>
          <p:txBody>
            <a:bodyPr/>
            <a:lstStyle/>
            <a:p>
              <a:endParaRPr lang="en-US"/>
            </a:p>
          </p:txBody>
        </p:sp>
        <p:sp>
          <p:nvSpPr>
            <p:cNvPr id="17" name="Freeform 28">
              <a:extLst>
                <a:ext uri="{FF2B5EF4-FFF2-40B4-BE49-F238E27FC236}">
                  <a16:creationId xmlns:a16="http://schemas.microsoft.com/office/drawing/2014/main" id="{9BFFA13E-4122-442A-907F-76B76625BFFC}"/>
                </a:ext>
              </a:extLst>
            </p:cNvPr>
            <p:cNvSpPr>
              <a:spLocks/>
            </p:cNvSpPr>
            <p:nvPr/>
          </p:nvSpPr>
          <p:spPr bwMode="auto">
            <a:xfrm>
              <a:off x="4307" y="191"/>
              <a:ext cx="303" cy="189"/>
            </a:xfrm>
            <a:custGeom>
              <a:avLst/>
              <a:gdLst>
                <a:gd name="T0" fmla="*/ 10 w 607"/>
                <a:gd name="T1" fmla="*/ 0 h 378"/>
                <a:gd name="T2" fmla="*/ 129 w 607"/>
                <a:gd name="T3" fmla="*/ 15 h 378"/>
                <a:gd name="T4" fmla="*/ 201 w 607"/>
                <a:gd name="T5" fmla="*/ 25 h 378"/>
                <a:gd name="T6" fmla="*/ 296 w 607"/>
                <a:gd name="T7" fmla="*/ 35 h 378"/>
                <a:gd name="T8" fmla="*/ 384 w 607"/>
                <a:gd name="T9" fmla="*/ 43 h 378"/>
                <a:gd name="T10" fmla="*/ 536 w 607"/>
                <a:gd name="T11" fmla="*/ 54 h 378"/>
                <a:gd name="T12" fmla="*/ 607 w 607"/>
                <a:gd name="T13" fmla="*/ 60 h 378"/>
                <a:gd name="T14" fmla="*/ 605 w 607"/>
                <a:gd name="T15" fmla="*/ 368 h 378"/>
                <a:gd name="T16" fmla="*/ 233 w 607"/>
                <a:gd name="T17" fmla="*/ 336 h 378"/>
                <a:gd name="T18" fmla="*/ 225 w 607"/>
                <a:gd name="T19" fmla="*/ 378 h 378"/>
                <a:gd name="T20" fmla="*/ 211 w 607"/>
                <a:gd name="T21" fmla="*/ 358 h 378"/>
                <a:gd name="T22" fmla="*/ 177 w 607"/>
                <a:gd name="T23" fmla="*/ 361 h 378"/>
                <a:gd name="T24" fmla="*/ 128 w 607"/>
                <a:gd name="T25" fmla="*/ 369 h 378"/>
                <a:gd name="T26" fmla="*/ 119 w 607"/>
                <a:gd name="T27" fmla="*/ 315 h 378"/>
                <a:gd name="T28" fmla="*/ 61 w 607"/>
                <a:gd name="T29" fmla="*/ 273 h 378"/>
                <a:gd name="T30" fmla="*/ 70 w 607"/>
                <a:gd name="T31" fmla="*/ 232 h 378"/>
                <a:gd name="T32" fmla="*/ 76 w 607"/>
                <a:gd name="T33" fmla="*/ 200 h 378"/>
                <a:gd name="T34" fmla="*/ 0 w 607"/>
                <a:gd name="T35" fmla="*/ 94 h 378"/>
                <a:gd name="T36" fmla="*/ 10 w 607"/>
                <a:gd name="T37" fmla="*/ 0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7" h="378">
                  <a:moveTo>
                    <a:pt x="10" y="0"/>
                  </a:moveTo>
                  <a:lnTo>
                    <a:pt x="129" y="15"/>
                  </a:lnTo>
                  <a:lnTo>
                    <a:pt x="201" y="25"/>
                  </a:lnTo>
                  <a:lnTo>
                    <a:pt x="296" y="35"/>
                  </a:lnTo>
                  <a:lnTo>
                    <a:pt x="384" y="43"/>
                  </a:lnTo>
                  <a:lnTo>
                    <a:pt x="536" y="54"/>
                  </a:lnTo>
                  <a:lnTo>
                    <a:pt x="607" y="60"/>
                  </a:lnTo>
                  <a:lnTo>
                    <a:pt x="605" y="368"/>
                  </a:lnTo>
                  <a:lnTo>
                    <a:pt x="233" y="336"/>
                  </a:lnTo>
                  <a:lnTo>
                    <a:pt x="225" y="378"/>
                  </a:lnTo>
                  <a:lnTo>
                    <a:pt x="211" y="358"/>
                  </a:lnTo>
                  <a:lnTo>
                    <a:pt x="177" y="361"/>
                  </a:lnTo>
                  <a:lnTo>
                    <a:pt x="128" y="369"/>
                  </a:lnTo>
                  <a:lnTo>
                    <a:pt x="119" y="315"/>
                  </a:lnTo>
                  <a:lnTo>
                    <a:pt x="61" y="273"/>
                  </a:lnTo>
                  <a:lnTo>
                    <a:pt x="70" y="232"/>
                  </a:lnTo>
                  <a:lnTo>
                    <a:pt x="76" y="200"/>
                  </a:lnTo>
                  <a:lnTo>
                    <a:pt x="0" y="94"/>
                  </a:lnTo>
                  <a:lnTo>
                    <a:pt x="10" y="0"/>
                  </a:lnTo>
                  <a:close/>
                </a:path>
              </a:pathLst>
            </a:custGeom>
            <a:solidFill>
              <a:srgbClr val="9FBFFF"/>
            </a:solidFill>
            <a:ln w="6350">
              <a:solidFill>
                <a:srgbClr val="000000"/>
              </a:solidFill>
              <a:prstDash val="solid"/>
              <a:round/>
              <a:headEnd/>
              <a:tailEnd/>
            </a:ln>
          </p:spPr>
          <p:txBody>
            <a:bodyPr/>
            <a:lstStyle/>
            <a:p>
              <a:endParaRPr lang="en-US"/>
            </a:p>
          </p:txBody>
        </p:sp>
        <p:sp>
          <p:nvSpPr>
            <p:cNvPr id="18" name="Freeform 29">
              <a:extLst>
                <a:ext uri="{FF2B5EF4-FFF2-40B4-BE49-F238E27FC236}">
                  <a16:creationId xmlns:a16="http://schemas.microsoft.com/office/drawing/2014/main" id="{DD6F1A00-CA1D-4DA2-BF5F-CC4967B66B8C}"/>
                </a:ext>
              </a:extLst>
            </p:cNvPr>
            <p:cNvSpPr>
              <a:spLocks/>
            </p:cNvSpPr>
            <p:nvPr/>
          </p:nvSpPr>
          <p:spPr bwMode="auto">
            <a:xfrm>
              <a:off x="4402" y="358"/>
              <a:ext cx="207" cy="170"/>
            </a:xfrm>
            <a:custGeom>
              <a:avLst/>
              <a:gdLst>
                <a:gd name="T0" fmla="*/ 41 w 416"/>
                <a:gd name="T1" fmla="*/ 0 h 340"/>
                <a:gd name="T2" fmla="*/ 25 w 416"/>
                <a:gd name="T3" fmla="*/ 127 h 340"/>
                <a:gd name="T4" fmla="*/ 0 w 416"/>
                <a:gd name="T5" fmla="*/ 308 h 340"/>
                <a:gd name="T6" fmla="*/ 121 w 416"/>
                <a:gd name="T7" fmla="*/ 318 h 340"/>
                <a:gd name="T8" fmla="*/ 401 w 416"/>
                <a:gd name="T9" fmla="*/ 340 h 340"/>
                <a:gd name="T10" fmla="*/ 416 w 416"/>
                <a:gd name="T11" fmla="*/ 35 h 340"/>
                <a:gd name="T12" fmla="*/ 41 w 416"/>
                <a:gd name="T13" fmla="*/ 0 h 340"/>
              </a:gdLst>
              <a:ahLst/>
              <a:cxnLst>
                <a:cxn ang="0">
                  <a:pos x="T0" y="T1"/>
                </a:cxn>
                <a:cxn ang="0">
                  <a:pos x="T2" y="T3"/>
                </a:cxn>
                <a:cxn ang="0">
                  <a:pos x="T4" y="T5"/>
                </a:cxn>
                <a:cxn ang="0">
                  <a:pos x="T6" y="T7"/>
                </a:cxn>
                <a:cxn ang="0">
                  <a:pos x="T8" y="T9"/>
                </a:cxn>
                <a:cxn ang="0">
                  <a:pos x="T10" y="T11"/>
                </a:cxn>
                <a:cxn ang="0">
                  <a:pos x="T12" y="T13"/>
                </a:cxn>
              </a:cxnLst>
              <a:rect l="0" t="0" r="r" b="b"/>
              <a:pathLst>
                <a:path w="416" h="340">
                  <a:moveTo>
                    <a:pt x="41" y="0"/>
                  </a:moveTo>
                  <a:lnTo>
                    <a:pt x="25" y="127"/>
                  </a:lnTo>
                  <a:lnTo>
                    <a:pt x="0" y="308"/>
                  </a:lnTo>
                  <a:lnTo>
                    <a:pt x="121" y="318"/>
                  </a:lnTo>
                  <a:lnTo>
                    <a:pt x="401" y="340"/>
                  </a:lnTo>
                  <a:lnTo>
                    <a:pt x="416" y="35"/>
                  </a:lnTo>
                  <a:lnTo>
                    <a:pt x="41" y="0"/>
                  </a:lnTo>
                  <a:close/>
                </a:path>
              </a:pathLst>
            </a:custGeom>
            <a:solidFill>
              <a:srgbClr val="9F7F5F"/>
            </a:solidFill>
            <a:ln w="6350">
              <a:solidFill>
                <a:srgbClr val="000000"/>
              </a:solidFill>
              <a:prstDash val="solid"/>
              <a:round/>
              <a:headEnd/>
              <a:tailEnd/>
            </a:ln>
          </p:spPr>
          <p:txBody>
            <a:bodyPr/>
            <a:lstStyle/>
            <a:p>
              <a:endParaRPr lang="en-US"/>
            </a:p>
          </p:txBody>
        </p:sp>
        <p:sp>
          <p:nvSpPr>
            <p:cNvPr id="19" name="Freeform 30">
              <a:extLst>
                <a:ext uri="{FF2B5EF4-FFF2-40B4-BE49-F238E27FC236}">
                  <a16:creationId xmlns:a16="http://schemas.microsoft.com/office/drawing/2014/main" id="{4B5C6399-7DF0-43F4-A703-C8F999CFB9A5}"/>
                </a:ext>
              </a:extLst>
            </p:cNvPr>
            <p:cNvSpPr>
              <a:spLocks/>
            </p:cNvSpPr>
            <p:nvPr/>
          </p:nvSpPr>
          <p:spPr bwMode="auto">
            <a:xfrm>
              <a:off x="4444" y="516"/>
              <a:ext cx="216" cy="162"/>
            </a:xfrm>
            <a:custGeom>
              <a:avLst/>
              <a:gdLst>
                <a:gd name="T0" fmla="*/ 37 w 433"/>
                <a:gd name="T1" fmla="*/ 0 h 322"/>
                <a:gd name="T2" fmla="*/ 15 w 433"/>
                <a:gd name="T3" fmla="*/ 193 h 322"/>
                <a:gd name="T4" fmla="*/ 0 w 433"/>
                <a:gd name="T5" fmla="*/ 305 h 322"/>
                <a:gd name="T6" fmla="*/ 217 w 433"/>
                <a:gd name="T7" fmla="*/ 316 h 322"/>
                <a:gd name="T8" fmla="*/ 423 w 433"/>
                <a:gd name="T9" fmla="*/ 322 h 322"/>
                <a:gd name="T10" fmla="*/ 430 w 433"/>
                <a:gd name="T11" fmla="*/ 171 h 322"/>
                <a:gd name="T12" fmla="*/ 433 w 433"/>
                <a:gd name="T13" fmla="*/ 24 h 322"/>
                <a:gd name="T14" fmla="*/ 315 w 433"/>
                <a:gd name="T15" fmla="*/ 22 h 322"/>
                <a:gd name="T16" fmla="*/ 37 w 433"/>
                <a:gd name="T1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 h="322">
                  <a:moveTo>
                    <a:pt x="37" y="0"/>
                  </a:moveTo>
                  <a:lnTo>
                    <a:pt x="15" y="193"/>
                  </a:lnTo>
                  <a:lnTo>
                    <a:pt x="0" y="305"/>
                  </a:lnTo>
                  <a:lnTo>
                    <a:pt x="217" y="316"/>
                  </a:lnTo>
                  <a:lnTo>
                    <a:pt x="423" y="322"/>
                  </a:lnTo>
                  <a:lnTo>
                    <a:pt x="430" y="171"/>
                  </a:lnTo>
                  <a:lnTo>
                    <a:pt x="433" y="24"/>
                  </a:lnTo>
                  <a:lnTo>
                    <a:pt x="315" y="22"/>
                  </a:lnTo>
                  <a:lnTo>
                    <a:pt x="37" y="0"/>
                  </a:lnTo>
                  <a:close/>
                </a:path>
              </a:pathLst>
            </a:custGeom>
            <a:solidFill>
              <a:srgbClr val="9F9FBF"/>
            </a:solidFill>
            <a:ln w="6350">
              <a:solidFill>
                <a:srgbClr val="000000"/>
              </a:solidFill>
              <a:prstDash val="solid"/>
              <a:round/>
              <a:headEnd/>
              <a:tailEnd/>
            </a:ln>
          </p:spPr>
          <p:txBody>
            <a:bodyPr/>
            <a:lstStyle/>
            <a:p>
              <a:endParaRPr lang="en-US"/>
            </a:p>
          </p:txBody>
        </p:sp>
        <p:sp>
          <p:nvSpPr>
            <p:cNvPr id="20" name="Freeform 31">
              <a:extLst>
                <a:ext uri="{FF2B5EF4-FFF2-40B4-BE49-F238E27FC236}">
                  <a16:creationId xmlns:a16="http://schemas.microsoft.com/office/drawing/2014/main" id="{E3758E51-DE10-401D-828D-91FAF39905DA}"/>
                </a:ext>
              </a:extLst>
            </p:cNvPr>
            <p:cNvSpPr>
              <a:spLocks/>
            </p:cNvSpPr>
            <p:nvPr/>
          </p:nvSpPr>
          <p:spPr bwMode="auto">
            <a:xfrm>
              <a:off x="4249" y="652"/>
              <a:ext cx="196" cy="218"/>
            </a:xfrm>
            <a:custGeom>
              <a:avLst/>
              <a:gdLst>
                <a:gd name="T0" fmla="*/ 100 w 393"/>
                <a:gd name="T1" fmla="*/ 0 h 436"/>
                <a:gd name="T2" fmla="*/ 92 w 393"/>
                <a:gd name="T3" fmla="*/ 57 h 436"/>
                <a:gd name="T4" fmla="*/ 58 w 393"/>
                <a:gd name="T5" fmla="*/ 50 h 436"/>
                <a:gd name="T6" fmla="*/ 60 w 393"/>
                <a:gd name="T7" fmla="*/ 123 h 436"/>
                <a:gd name="T8" fmla="*/ 44 w 393"/>
                <a:gd name="T9" fmla="*/ 138 h 436"/>
                <a:gd name="T10" fmla="*/ 68 w 393"/>
                <a:gd name="T11" fmla="*/ 182 h 436"/>
                <a:gd name="T12" fmla="*/ 44 w 393"/>
                <a:gd name="T13" fmla="*/ 202 h 436"/>
                <a:gd name="T14" fmla="*/ 31 w 393"/>
                <a:gd name="T15" fmla="*/ 235 h 436"/>
                <a:gd name="T16" fmla="*/ 12 w 393"/>
                <a:gd name="T17" fmla="*/ 267 h 436"/>
                <a:gd name="T18" fmla="*/ 25 w 393"/>
                <a:gd name="T19" fmla="*/ 285 h 436"/>
                <a:gd name="T20" fmla="*/ 2 w 393"/>
                <a:gd name="T21" fmla="*/ 293 h 436"/>
                <a:gd name="T22" fmla="*/ 0 w 393"/>
                <a:gd name="T23" fmla="*/ 322 h 436"/>
                <a:gd name="T24" fmla="*/ 221 w 393"/>
                <a:gd name="T25" fmla="*/ 434 h 436"/>
                <a:gd name="T26" fmla="*/ 346 w 393"/>
                <a:gd name="T27" fmla="*/ 436 h 436"/>
                <a:gd name="T28" fmla="*/ 393 w 393"/>
                <a:gd name="T29" fmla="*/ 34 h 436"/>
                <a:gd name="T30" fmla="*/ 100 w 393"/>
                <a:gd name="T31" fmla="*/ 0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3" h="436">
                  <a:moveTo>
                    <a:pt x="100" y="0"/>
                  </a:moveTo>
                  <a:lnTo>
                    <a:pt x="92" y="57"/>
                  </a:lnTo>
                  <a:lnTo>
                    <a:pt x="58" y="50"/>
                  </a:lnTo>
                  <a:lnTo>
                    <a:pt x="60" y="123"/>
                  </a:lnTo>
                  <a:lnTo>
                    <a:pt x="44" y="138"/>
                  </a:lnTo>
                  <a:lnTo>
                    <a:pt x="68" y="182"/>
                  </a:lnTo>
                  <a:lnTo>
                    <a:pt x="44" y="202"/>
                  </a:lnTo>
                  <a:lnTo>
                    <a:pt x="31" y="235"/>
                  </a:lnTo>
                  <a:lnTo>
                    <a:pt x="12" y="267"/>
                  </a:lnTo>
                  <a:lnTo>
                    <a:pt x="25" y="285"/>
                  </a:lnTo>
                  <a:lnTo>
                    <a:pt x="2" y="293"/>
                  </a:lnTo>
                  <a:lnTo>
                    <a:pt x="0" y="322"/>
                  </a:lnTo>
                  <a:lnTo>
                    <a:pt x="221" y="434"/>
                  </a:lnTo>
                  <a:lnTo>
                    <a:pt x="346" y="436"/>
                  </a:lnTo>
                  <a:lnTo>
                    <a:pt x="393" y="34"/>
                  </a:lnTo>
                  <a:lnTo>
                    <a:pt x="100" y="0"/>
                  </a:lnTo>
                  <a:close/>
                </a:path>
              </a:pathLst>
            </a:custGeom>
            <a:solidFill>
              <a:srgbClr val="BFBF00"/>
            </a:solidFill>
            <a:ln w="6350">
              <a:solidFill>
                <a:srgbClr val="000000"/>
              </a:solidFill>
              <a:prstDash val="solid"/>
              <a:round/>
              <a:headEnd/>
              <a:tailEnd/>
            </a:ln>
          </p:spPr>
          <p:txBody>
            <a:bodyPr/>
            <a:lstStyle/>
            <a:p>
              <a:endParaRPr lang="en-US"/>
            </a:p>
          </p:txBody>
        </p:sp>
        <p:sp>
          <p:nvSpPr>
            <p:cNvPr id="21" name="Freeform 32">
              <a:extLst>
                <a:ext uri="{FF2B5EF4-FFF2-40B4-BE49-F238E27FC236}">
                  <a16:creationId xmlns:a16="http://schemas.microsoft.com/office/drawing/2014/main" id="{0D3AA0D3-13DE-46D6-8B94-5182C88CFFC0}"/>
                </a:ext>
              </a:extLst>
            </p:cNvPr>
            <p:cNvSpPr>
              <a:spLocks/>
            </p:cNvSpPr>
            <p:nvPr/>
          </p:nvSpPr>
          <p:spPr bwMode="auto">
            <a:xfrm>
              <a:off x="4420" y="667"/>
              <a:ext cx="208" cy="207"/>
            </a:xfrm>
            <a:custGeom>
              <a:avLst/>
              <a:gdLst>
                <a:gd name="T0" fmla="*/ 51 w 417"/>
                <a:gd name="T1" fmla="*/ 0 h 414"/>
                <a:gd name="T2" fmla="*/ 417 w 417"/>
                <a:gd name="T3" fmla="*/ 17 h 414"/>
                <a:gd name="T4" fmla="*/ 399 w 417"/>
                <a:gd name="T5" fmla="*/ 382 h 414"/>
                <a:gd name="T6" fmla="*/ 280 w 417"/>
                <a:gd name="T7" fmla="*/ 375 h 414"/>
                <a:gd name="T8" fmla="*/ 169 w 417"/>
                <a:gd name="T9" fmla="*/ 372 h 414"/>
                <a:gd name="T10" fmla="*/ 169 w 417"/>
                <a:gd name="T11" fmla="*/ 386 h 414"/>
                <a:gd name="T12" fmla="*/ 76 w 417"/>
                <a:gd name="T13" fmla="*/ 386 h 414"/>
                <a:gd name="T14" fmla="*/ 70 w 417"/>
                <a:gd name="T15" fmla="*/ 414 h 414"/>
                <a:gd name="T16" fmla="*/ 0 w 417"/>
                <a:gd name="T17" fmla="*/ 405 h 414"/>
                <a:gd name="T18" fmla="*/ 40 w 417"/>
                <a:gd name="T19" fmla="*/ 96 h 414"/>
                <a:gd name="T20" fmla="*/ 51 w 417"/>
                <a:gd name="T21" fmla="*/ 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7" h="414">
                  <a:moveTo>
                    <a:pt x="51" y="0"/>
                  </a:moveTo>
                  <a:lnTo>
                    <a:pt x="417" y="17"/>
                  </a:lnTo>
                  <a:lnTo>
                    <a:pt x="399" y="382"/>
                  </a:lnTo>
                  <a:lnTo>
                    <a:pt x="280" y="375"/>
                  </a:lnTo>
                  <a:lnTo>
                    <a:pt x="169" y="372"/>
                  </a:lnTo>
                  <a:lnTo>
                    <a:pt x="169" y="386"/>
                  </a:lnTo>
                  <a:lnTo>
                    <a:pt x="76" y="386"/>
                  </a:lnTo>
                  <a:lnTo>
                    <a:pt x="70" y="414"/>
                  </a:lnTo>
                  <a:lnTo>
                    <a:pt x="0" y="405"/>
                  </a:lnTo>
                  <a:lnTo>
                    <a:pt x="40" y="96"/>
                  </a:lnTo>
                  <a:lnTo>
                    <a:pt x="51" y="0"/>
                  </a:lnTo>
                  <a:close/>
                </a:path>
              </a:pathLst>
            </a:custGeom>
            <a:solidFill>
              <a:srgbClr val="800080"/>
            </a:solidFill>
            <a:ln w="6350">
              <a:solidFill>
                <a:srgbClr val="000000"/>
              </a:solidFill>
              <a:prstDash val="solid"/>
              <a:round/>
              <a:headEnd/>
              <a:tailEnd/>
            </a:ln>
          </p:spPr>
          <p:txBody>
            <a:bodyPr/>
            <a:lstStyle/>
            <a:p>
              <a:endParaRPr lang="en-US"/>
            </a:p>
          </p:txBody>
        </p:sp>
        <p:sp>
          <p:nvSpPr>
            <p:cNvPr id="22" name="Freeform 33">
              <a:extLst>
                <a:ext uri="{FF2B5EF4-FFF2-40B4-BE49-F238E27FC236}">
                  <a16:creationId xmlns:a16="http://schemas.microsoft.com/office/drawing/2014/main" id="{DE60903B-8242-4A50-9105-E9806DC84E58}"/>
                </a:ext>
              </a:extLst>
            </p:cNvPr>
            <p:cNvSpPr>
              <a:spLocks/>
            </p:cNvSpPr>
            <p:nvPr/>
          </p:nvSpPr>
          <p:spPr bwMode="auto">
            <a:xfrm>
              <a:off x="4503" y="698"/>
              <a:ext cx="422" cy="391"/>
            </a:xfrm>
            <a:custGeom>
              <a:avLst/>
              <a:gdLst>
                <a:gd name="T0" fmla="*/ 244 w 845"/>
                <a:gd name="T1" fmla="*/ 0 h 782"/>
                <a:gd name="T2" fmla="*/ 431 w 845"/>
                <a:gd name="T3" fmla="*/ 6 h 782"/>
                <a:gd name="T4" fmla="*/ 431 w 845"/>
                <a:gd name="T5" fmla="*/ 148 h 782"/>
                <a:gd name="T6" fmla="*/ 526 w 845"/>
                <a:gd name="T7" fmla="*/ 188 h 782"/>
                <a:gd name="T8" fmla="*/ 553 w 845"/>
                <a:gd name="T9" fmla="*/ 175 h 782"/>
                <a:gd name="T10" fmla="*/ 615 w 845"/>
                <a:gd name="T11" fmla="*/ 205 h 782"/>
                <a:gd name="T12" fmla="*/ 652 w 845"/>
                <a:gd name="T13" fmla="*/ 203 h 782"/>
                <a:gd name="T14" fmla="*/ 724 w 845"/>
                <a:gd name="T15" fmla="*/ 172 h 782"/>
                <a:gd name="T16" fmla="*/ 766 w 845"/>
                <a:gd name="T17" fmla="*/ 202 h 782"/>
                <a:gd name="T18" fmla="*/ 802 w 845"/>
                <a:gd name="T19" fmla="*/ 210 h 782"/>
                <a:gd name="T20" fmla="*/ 802 w 845"/>
                <a:gd name="T21" fmla="*/ 325 h 782"/>
                <a:gd name="T22" fmla="*/ 845 w 845"/>
                <a:gd name="T23" fmla="*/ 397 h 782"/>
                <a:gd name="T24" fmla="*/ 835 w 845"/>
                <a:gd name="T25" fmla="*/ 496 h 782"/>
                <a:gd name="T26" fmla="*/ 789 w 845"/>
                <a:gd name="T27" fmla="*/ 535 h 782"/>
                <a:gd name="T28" fmla="*/ 779 w 845"/>
                <a:gd name="T29" fmla="*/ 499 h 782"/>
                <a:gd name="T30" fmla="*/ 766 w 845"/>
                <a:gd name="T31" fmla="*/ 516 h 782"/>
                <a:gd name="T32" fmla="*/ 776 w 845"/>
                <a:gd name="T33" fmla="*/ 538 h 782"/>
                <a:gd name="T34" fmla="*/ 694 w 845"/>
                <a:gd name="T35" fmla="*/ 597 h 782"/>
                <a:gd name="T36" fmla="*/ 674 w 845"/>
                <a:gd name="T37" fmla="*/ 601 h 782"/>
                <a:gd name="T38" fmla="*/ 631 w 845"/>
                <a:gd name="T39" fmla="*/ 630 h 782"/>
                <a:gd name="T40" fmla="*/ 631 w 845"/>
                <a:gd name="T41" fmla="*/ 647 h 782"/>
                <a:gd name="T42" fmla="*/ 618 w 845"/>
                <a:gd name="T43" fmla="*/ 650 h 782"/>
                <a:gd name="T44" fmla="*/ 628 w 845"/>
                <a:gd name="T45" fmla="*/ 670 h 782"/>
                <a:gd name="T46" fmla="*/ 605 w 845"/>
                <a:gd name="T47" fmla="*/ 699 h 782"/>
                <a:gd name="T48" fmla="*/ 618 w 845"/>
                <a:gd name="T49" fmla="*/ 742 h 782"/>
                <a:gd name="T50" fmla="*/ 631 w 845"/>
                <a:gd name="T51" fmla="*/ 756 h 782"/>
                <a:gd name="T52" fmla="*/ 628 w 845"/>
                <a:gd name="T53" fmla="*/ 782 h 782"/>
                <a:gd name="T54" fmla="*/ 595 w 845"/>
                <a:gd name="T55" fmla="*/ 782 h 782"/>
                <a:gd name="T56" fmla="*/ 566 w 845"/>
                <a:gd name="T57" fmla="*/ 769 h 782"/>
                <a:gd name="T58" fmla="*/ 546 w 845"/>
                <a:gd name="T59" fmla="*/ 772 h 782"/>
                <a:gd name="T60" fmla="*/ 480 w 845"/>
                <a:gd name="T61" fmla="*/ 749 h 782"/>
                <a:gd name="T62" fmla="*/ 451 w 845"/>
                <a:gd name="T63" fmla="*/ 660 h 782"/>
                <a:gd name="T64" fmla="*/ 405 w 845"/>
                <a:gd name="T65" fmla="*/ 617 h 782"/>
                <a:gd name="T66" fmla="*/ 365 w 845"/>
                <a:gd name="T67" fmla="*/ 538 h 782"/>
                <a:gd name="T68" fmla="*/ 346 w 845"/>
                <a:gd name="T69" fmla="*/ 531 h 782"/>
                <a:gd name="T70" fmla="*/ 324 w 845"/>
                <a:gd name="T71" fmla="*/ 511 h 782"/>
                <a:gd name="T72" fmla="*/ 303 w 845"/>
                <a:gd name="T73" fmla="*/ 511 h 782"/>
                <a:gd name="T74" fmla="*/ 272 w 845"/>
                <a:gd name="T75" fmla="*/ 505 h 782"/>
                <a:gd name="T76" fmla="*/ 248 w 845"/>
                <a:gd name="T77" fmla="*/ 511 h 782"/>
                <a:gd name="T78" fmla="*/ 231 w 845"/>
                <a:gd name="T79" fmla="*/ 551 h 782"/>
                <a:gd name="T80" fmla="*/ 206 w 845"/>
                <a:gd name="T81" fmla="*/ 557 h 782"/>
                <a:gd name="T82" fmla="*/ 153 w 845"/>
                <a:gd name="T83" fmla="*/ 526 h 782"/>
                <a:gd name="T84" fmla="*/ 121 w 845"/>
                <a:gd name="T85" fmla="*/ 489 h 782"/>
                <a:gd name="T86" fmla="*/ 115 w 845"/>
                <a:gd name="T87" fmla="*/ 444 h 782"/>
                <a:gd name="T88" fmla="*/ 92 w 845"/>
                <a:gd name="T89" fmla="*/ 414 h 782"/>
                <a:gd name="T90" fmla="*/ 39 w 845"/>
                <a:gd name="T91" fmla="*/ 371 h 782"/>
                <a:gd name="T92" fmla="*/ 0 w 845"/>
                <a:gd name="T93" fmla="*/ 326 h 782"/>
                <a:gd name="T94" fmla="*/ 0 w 845"/>
                <a:gd name="T95" fmla="*/ 308 h 782"/>
                <a:gd name="T96" fmla="*/ 127 w 845"/>
                <a:gd name="T97" fmla="*/ 309 h 782"/>
                <a:gd name="T98" fmla="*/ 231 w 845"/>
                <a:gd name="T99" fmla="*/ 318 h 782"/>
                <a:gd name="T100" fmla="*/ 244 w 845"/>
                <a:gd name="T101" fmla="*/ 0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45" h="782">
                  <a:moveTo>
                    <a:pt x="244" y="0"/>
                  </a:moveTo>
                  <a:lnTo>
                    <a:pt x="431" y="6"/>
                  </a:lnTo>
                  <a:lnTo>
                    <a:pt x="431" y="148"/>
                  </a:lnTo>
                  <a:lnTo>
                    <a:pt x="526" y="188"/>
                  </a:lnTo>
                  <a:lnTo>
                    <a:pt x="553" y="175"/>
                  </a:lnTo>
                  <a:lnTo>
                    <a:pt x="615" y="205"/>
                  </a:lnTo>
                  <a:lnTo>
                    <a:pt x="652" y="203"/>
                  </a:lnTo>
                  <a:lnTo>
                    <a:pt x="724" y="172"/>
                  </a:lnTo>
                  <a:lnTo>
                    <a:pt x="766" y="202"/>
                  </a:lnTo>
                  <a:lnTo>
                    <a:pt x="802" y="210"/>
                  </a:lnTo>
                  <a:lnTo>
                    <a:pt x="802" y="325"/>
                  </a:lnTo>
                  <a:lnTo>
                    <a:pt x="845" y="397"/>
                  </a:lnTo>
                  <a:lnTo>
                    <a:pt x="835" y="496"/>
                  </a:lnTo>
                  <a:lnTo>
                    <a:pt x="789" y="535"/>
                  </a:lnTo>
                  <a:lnTo>
                    <a:pt x="779" y="499"/>
                  </a:lnTo>
                  <a:lnTo>
                    <a:pt x="766" y="516"/>
                  </a:lnTo>
                  <a:lnTo>
                    <a:pt x="776" y="538"/>
                  </a:lnTo>
                  <a:lnTo>
                    <a:pt x="694" y="597"/>
                  </a:lnTo>
                  <a:lnTo>
                    <a:pt x="674" y="601"/>
                  </a:lnTo>
                  <a:lnTo>
                    <a:pt x="631" y="630"/>
                  </a:lnTo>
                  <a:lnTo>
                    <a:pt x="631" y="647"/>
                  </a:lnTo>
                  <a:lnTo>
                    <a:pt x="618" y="650"/>
                  </a:lnTo>
                  <a:lnTo>
                    <a:pt x="628" y="670"/>
                  </a:lnTo>
                  <a:lnTo>
                    <a:pt x="605" y="699"/>
                  </a:lnTo>
                  <a:lnTo>
                    <a:pt x="618" y="742"/>
                  </a:lnTo>
                  <a:lnTo>
                    <a:pt x="631" y="756"/>
                  </a:lnTo>
                  <a:lnTo>
                    <a:pt x="628" y="782"/>
                  </a:lnTo>
                  <a:lnTo>
                    <a:pt x="595" y="782"/>
                  </a:lnTo>
                  <a:lnTo>
                    <a:pt x="566" y="769"/>
                  </a:lnTo>
                  <a:lnTo>
                    <a:pt x="546" y="772"/>
                  </a:lnTo>
                  <a:lnTo>
                    <a:pt x="480" y="749"/>
                  </a:lnTo>
                  <a:lnTo>
                    <a:pt x="451" y="660"/>
                  </a:lnTo>
                  <a:lnTo>
                    <a:pt x="405" y="617"/>
                  </a:lnTo>
                  <a:lnTo>
                    <a:pt x="365" y="538"/>
                  </a:lnTo>
                  <a:lnTo>
                    <a:pt x="346" y="531"/>
                  </a:lnTo>
                  <a:lnTo>
                    <a:pt x="324" y="511"/>
                  </a:lnTo>
                  <a:lnTo>
                    <a:pt x="303" y="511"/>
                  </a:lnTo>
                  <a:lnTo>
                    <a:pt x="272" y="505"/>
                  </a:lnTo>
                  <a:lnTo>
                    <a:pt x="248" y="511"/>
                  </a:lnTo>
                  <a:lnTo>
                    <a:pt x="231" y="551"/>
                  </a:lnTo>
                  <a:lnTo>
                    <a:pt x="206" y="557"/>
                  </a:lnTo>
                  <a:lnTo>
                    <a:pt x="153" y="526"/>
                  </a:lnTo>
                  <a:lnTo>
                    <a:pt x="121" y="489"/>
                  </a:lnTo>
                  <a:lnTo>
                    <a:pt x="115" y="444"/>
                  </a:lnTo>
                  <a:lnTo>
                    <a:pt x="92" y="414"/>
                  </a:lnTo>
                  <a:lnTo>
                    <a:pt x="39" y="371"/>
                  </a:lnTo>
                  <a:lnTo>
                    <a:pt x="0" y="326"/>
                  </a:lnTo>
                  <a:lnTo>
                    <a:pt x="0" y="308"/>
                  </a:lnTo>
                  <a:lnTo>
                    <a:pt x="127" y="309"/>
                  </a:lnTo>
                  <a:lnTo>
                    <a:pt x="231" y="318"/>
                  </a:lnTo>
                  <a:lnTo>
                    <a:pt x="244" y="0"/>
                  </a:lnTo>
                  <a:close/>
                </a:path>
              </a:pathLst>
            </a:custGeom>
            <a:solidFill>
              <a:srgbClr val="7FFF00"/>
            </a:solidFill>
            <a:ln w="6350">
              <a:solidFill>
                <a:srgbClr val="000000"/>
              </a:solidFill>
              <a:prstDash val="solid"/>
              <a:round/>
              <a:headEnd/>
              <a:tailEnd/>
            </a:ln>
          </p:spPr>
          <p:txBody>
            <a:bodyPr/>
            <a:lstStyle/>
            <a:p>
              <a:endParaRPr lang="en-US"/>
            </a:p>
          </p:txBody>
        </p:sp>
        <p:sp>
          <p:nvSpPr>
            <p:cNvPr id="23" name="Freeform 34">
              <a:extLst>
                <a:ext uri="{FF2B5EF4-FFF2-40B4-BE49-F238E27FC236}">
                  <a16:creationId xmlns:a16="http://schemas.microsoft.com/office/drawing/2014/main" id="{EB1C06EF-CC36-4AEC-A2DD-328A6C27D1E8}"/>
                </a:ext>
              </a:extLst>
            </p:cNvPr>
            <p:cNvSpPr>
              <a:spLocks/>
            </p:cNvSpPr>
            <p:nvPr/>
          </p:nvSpPr>
          <p:spPr bwMode="auto">
            <a:xfrm>
              <a:off x="4610" y="221"/>
              <a:ext cx="203" cy="119"/>
            </a:xfrm>
            <a:custGeom>
              <a:avLst/>
              <a:gdLst>
                <a:gd name="T0" fmla="*/ 1 w 406"/>
                <a:gd name="T1" fmla="*/ 0 h 238"/>
                <a:gd name="T2" fmla="*/ 341 w 406"/>
                <a:gd name="T3" fmla="*/ 7 h 238"/>
                <a:gd name="T4" fmla="*/ 366 w 406"/>
                <a:gd name="T5" fmla="*/ 77 h 238"/>
                <a:gd name="T6" fmla="*/ 390 w 406"/>
                <a:gd name="T7" fmla="*/ 131 h 238"/>
                <a:gd name="T8" fmla="*/ 406 w 406"/>
                <a:gd name="T9" fmla="*/ 218 h 238"/>
                <a:gd name="T10" fmla="*/ 397 w 406"/>
                <a:gd name="T11" fmla="*/ 238 h 238"/>
                <a:gd name="T12" fmla="*/ 271 w 406"/>
                <a:gd name="T13" fmla="*/ 235 h 238"/>
                <a:gd name="T14" fmla="*/ 0 w 406"/>
                <a:gd name="T15" fmla="*/ 230 h 238"/>
                <a:gd name="T16" fmla="*/ 1 w 406"/>
                <a:gd name="T1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 h="238">
                  <a:moveTo>
                    <a:pt x="1" y="0"/>
                  </a:moveTo>
                  <a:lnTo>
                    <a:pt x="341" y="7"/>
                  </a:lnTo>
                  <a:lnTo>
                    <a:pt x="366" y="77"/>
                  </a:lnTo>
                  <a:lnTo>
                    <a:pt x="390" y="131"/>
                  </a:lnTo>
                  <a:lnTo>
                    <a:pt x="406" y="218"/>
                  </a:lnTo>
                  <a:lnTo>
                    <a:pt x="397" y="238"/>
                  </a:lnTo>
                  <a:lnTo>
                    <a:pt x="271" y="235"/>
                  </a:lnTo>
                  <a:lnTo>
                    <a:pt x="0" y="230"/>
                  </a:lnTo>
                  <a:lnTo>
                    <a:pt x="1" y="0"/>
                  </a:lnTo>
                  <a:close/>
                </a:path>
              </a:pathLst>
            </a:custGeom>
            <a:solidFill>
              <a:srgbClr val="800000"/>
            </a:solidFill>
            <a:ln w="6350">
              <a:solidFill>
                <a:srgbClr val="000000"/>
              </a:solidFill>
              <a:prstDash val="solid"/>
              <a:round/>
              <a:headEnd/>
              <a:tailEnd/>
            </a:ln>
          </p:spPr>
          <p:txBody>
            <a:bodyPr/>
            <a:lstStyle/>
            <a:p>
              <a:endParaRPr lang="en-US"/>
            </a:p>
          </p:txBody>
        </p:sp>
        <p:sp>
          <p:nvSpPr>
            <p:cNvPr id="24" name="Freeform 35">
              <a:extLst>
                <a:ext uri="{FF2B5EF4-FFF2-40B4-BE49-F238E27FC236}">
                  <a16:creationId xmlns:a16="http://schemas.microsoft.com/office/drawing/2014/main" id="{5D997EAC-9E54-45FA-9D4E-DC6BF05F1C03}"/>
                </a:ext>
              </a:extLst>
            </p:cNvPr>
            <p:cNvSpPr>
              <a:spLocks/>
            </p:cNvSpPr>
            <p:nvPr/>
          </p:nvSpPr>
          <p:spPr bwMode="auto">
            <a:xfrm>
              <a:off x="4604" y="336"/>
              <a:ext cx="214" cy="139"/>
            </a:xfrm>
            <a:custGeom>
              <a:avLst/>
              <a:gdLst>
                <a:gd name="T0" fmla="*/ 7 w 427"/>
                <a:gd name="T1" fmla="*/ 0 h 279"/>
                <a:gd name="T2" fmla="*/ 6 w 427"/>
                <a:gd name="T3" fmla="*/ 108 h 279"/>
                <a:gd name="T4" fmla="*/ 0 w 427"/>
                <a:gd name="T5" fmla="*/ 235 h 279"/>
                <a:gd name="T6" fmla="*/ 310 w 427"/>
                <a:gd name="T7" fmla="*/ 240 h 279"/>
                <a:gd name="T8" fmla="*/ 343 w 427"/>
                <a:gd name="T9" fmla="*/ 257 h 279"/>
                <a:gd name="T10" fmla="*/ 366 w 427"/>
                <a:gd name="T11" fmla="*/ 233 h 279"/>
                <a:gd name="T12" fmla="*/ 427 w 427"/>
                <a:gd name="T13" fmla="*/ 279 h 279"/>
                <a:gd name="T14" fmla="*/ 419 w 427"/>
                <a:gd name="T15" fmla="*/ 231 h 279"/>
                <a:gd name="T16" fmla="*/ 424 w 427"/>
                <a:gd name="T17" fmla="*/ 194 h 279"/>
                <a:gd name="T18" fmla="*/ 427 w 427"/>
                <a:gd name="T19" fmla="*/ 67 h 279"/>
                <a:gd name="T20" fmla="*/ 400 w 427"/>
                <a:gd name="T21" fmla="*/ 40 h 279"/>
                <a:gd name="T22" fmla="*/ 411 w 427"/>
                <a:gd name="T23" fmla="*/ 5 h 279"/>
                <a:gd name="T24" fmla="*/ 208 w 427"/>
                <a:gd name="T25" fmla="*/ 3 h 279"/>
                <a:gd name="T26" fmla="*/ 7 w 427"/>
                <a:gd name="T27" fmla="*/ 0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7" h="279">
                  <a:moveTo>
                    <a:pt x="7" y="0"/>
                  </a:moveTo>
                  <a:lnTo>
                    <a:pt x="6" y="108"/>
                  </a:lnTo>
                  <a:lnTo>
                    <a:pt x="0" y="235"/>
                  </a:lnTo>
                  <a:lnTo>
                    <a:pt x="310" y="240"/>
                  </a:lnTo>
                  <a:lnTo>
                    <a:pt x="343" y="257"/>
                  </a:lnTo>
                  <a:lnTo>
                    <a:pt x="366" y="233"/>
                  </a:lnTo>
                  <a:lnTo>
                    <a:pt x="427" y="279"/>
                  </a:lnTo>
                  <a:lnTo>
                    <a:pt x="419" y="231"/>
                  </a:lnTo>
                  <a:lnTo>
                    <a:pt x="424" y="194"/>
                  </a:lnTo>
                  <a:lnTo>
                    <a:pt x="427" y="67"/>
                  </a:lnTo>
                  <a:lnTo>
                    <a:pt x="400" y="40"/>
                  </a:lnTo>
                  <a:lnTo>
                    <a:pt x="411" y="5"/>
                  </a:lnTo>
                  <a:lnTo>
                    <a:pt x="208" y="3"/>
                  </a:lnTo>
                  <a:lnTo>
                    <a:pt x="7" y="0"/>
                  </a:lnTo>
                  <a:close/>
                </a:path>
              </a:pathLst>
            </a:custGeom>
            <a:solidFill>
              <a:srgbClr val="808000"/>
            </a:solidFill>
            <a:ln w="6350">
              <a:solidFill>
                <a:srgbClr val="000000"/>
              </a:solidFill>
              <a:prstDash val="solid"/>
              <a:round/>
              <a:headEnd/>
              <a:tailEnd/>
            </a:ln>
          </p:spPr>
          <p:txBody>
            <a:bodyPr/>
            <a:lstStyle/>
            <a:p>
              <a:endParaRPr lang="en-US"/>
            </a:p>
          </p:txBody>
        </p:sp>
        <p:sp>
          <p:nvSpPr>
            <p:cNvPr id="25" name="Freeform 36">
              <a:extLst>
                <a:ext uri="{FF2B5EF4-FFF2-40B4-BE49-F238E27FC236}">
                  <a16:creationId xmlns:a16="http://schemas.microsoft.com/office/drawing/2014/main" id="{78D1CFC1-9C99-440D-B2C0-60BC63950DAE}"/>
                </a:ext>
              </a:extLst>
            </p:cNvPr>
            <p:cNvSpPr>
              <a:spLocks/>
            </p:cNvSpPr>
            <p:nvPr/>
          </p:nvSpPr>
          <p:spPr bwMode="auto">
            <a:xfrm>
              <a:off x="4601" y="452"/>
              <a:ext cx="255" cy="115"/>
            </a:xfrm>
            <a:custGeom>
              <a:avLst/>
              <a:gdLst>
                <a:gd name="T0" fmla="*/ 6 w 510"/>
                <a:gd name="T1" fmla="*/ 0 h 229"/>
                <a:gd name="T2" fmla="*/ 0 w 510"/>
                <a:gd name="T3" fmla="*/ 152 h 229"/>
                <a:gd name="T4" fmla="*/ 115 w 510"/>
                <a:gd name="T5" fmla="*/ 155 h 229"/>
                <a:gd name="T6" fmla="*/ 114 w 510"/>
                <a:gd name="T7" fmla="*/ 229 h 229"/>
                <a:gd name="T8" fmla="*/ 269 w 510"/>
                <a:gd name="T9" fmla="*/ 227 h 229"/>
                <a:gd name="T10" fmla="*/ 408 w 510"/>
                <a:gd name="T11" fmla="*/ 225 h 229"/>
                <a:gd name="T12" fmla="*/ 510 w 510"/>
                <a:gd name="T13" fmla="*/ 227 h 229"/>
                <a:gd name="T14" fmla="*/ 478 w 510"/>
                <a:gd name="T15" fmla="*/ 163 h 229"/>
                <a:gd name="T16" fmla="*/ 456 w 510"/>
                <a:gd name="T17" fmla="*/ 103 h 229"/>
                <a:gd name="T18" fmla="*/ 432 w 510"/>
                <a:gd name="T19" fmla="*/ 40 h 229"/>
                <a:gd name="T20" fmla="*/ 374 w 510"/>
                <a:gd name="T21" fmla="*/ 1 h 229"/>
                <a:gd name="T22" fmla="*/ 348 w 510"/>
                <a:gd name="T23" fmla="*/ 24 h 229"/>
                <a:gd name="T24" fmla="*/ 316 w 510"/>
                <a:gd name="T25" fmla="*/ 8 h 229"/>
                <a:gd name="T26" fmla="*/ 177 w 510"/>
                <a:gd name="T27" fmla="*/ 3 h 229"/>
                <a:gd name="T28" fmla="*/ 6 w 510"/>
                <a:gd name="T29" fmla="*/ 0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0" h="229">
                  <a:moveTo>
                    <a:pt x="6" y="0"/>
                  </a:moveTo>
                  <a:lnTo>
                    <a:pt x="0" y="152"/>
                  </a:lnTo>
                  <a:lnTo>
                    <a:pt x="115" y="155"/>
                  </a:lnTo>
                  <a:lnTo>
                    <a:pt x="114" y="229"/>
                  </a:lnTo>
                  <a:lnTo>
                    <a:pt x="269" y="227"/>
                  </a:lnTo>
                  <a:lnTo>
                    <a:pt x="408" y="225"/>
                  </a:lnTo>
                  <a:lnTo>
                    <a:pt x="510" y="227"/>
                  </a:lnTo>
                  <a:lnTo>
                    <a:pt x="478" y="163"/>
                  </a:lnTo>
                  <a:lnTo>
                    <a:pt x="456" y="103"/>
                  </a:lnTo>
                  <a:lnTo>
                    <a:pt x="432" y="40"/>
                  </a:lnTo>
                  <a:lnTo>
                    <a:pt x="374" y="1"/>
                  </a:lnTo>
                  <a:lnTo>
                    <a:pt x="348" y="24"/>
                  </a:lnTo>
                  <a:lnTo>
                    <a:pt x="316" y="8"/>
                  </a:lnTo>
                  <a:lnTo>
                    <a:pt x="177" y="3"/>
                  </a:lnTo>
                  <a:lnTo>
                    <a:pt x="6" y="0"/>
                  </a:lnTo>
                  <a:close/>
                </a:path>
              </a:pathLst>
            </a:custGeom>
            <a:solidFill>
              <a:srgbClr val="FF7F3F"/>
            </a:solidFill>
            <a:ln w="6350">
              <a:solidFill>
                <a:srgbClr val="000000"/>
              </a:solidFill>
              <a:prstDash val="solid"/>
              <a:round/>
              <a:headEnd/>
              <a:tailEnd/>
            </a:ln>
          </p:spPr>
          <p:txBody>
            <a:bodyPr/>
            <a:lstStyle/>
            <a:p>
              <a:endParaRPr lang="en-US"/>
            </a:p>
          </p:txBody>
        </p:sp>
        <p:sp>
          <p:nvSpPr>
            <p:cNvPr id="26" name="Freeform 37">
              <a:extLst>
                <a:ext uri="{FF2B5EF4-FFF2-40B4-BE49-F238E27FC236}">
                  <a16:creationId xmlns:a16="http://schemas.microsoft.com/office/drawing/2014/main" id="{0193A7D3-F5A9-4A80-9901-9E542045EFDE}"/>
                </a:ext>
              </a:extLst>
            </p:cNvPr>
            <p:cNvSpPr>
              <a:spLocks/>
            </p:cNvSpPr>
            <p:nvPr/>
          </p:nvSpPr>
          <p:spPr bwMode="auto">
            <a:xfrm>
              <a:off x="4655" y="564"/>
              <a:ext cx="224" cy="114"/>
            </a:xfrm>
            <a:custGeom>
              <a:avLst/>
              <a:gdLst>
                <a:gd name="T0" fmla="*/ 5 w 449"/>
                <a:gd name="T1" fmla="*/ 2 h 228"/>
                <a:gd name="T2" fmla="*/ 4 w 449"/>
                <a:gd name="T3" fmla="*/ 133 h 228"/>
                <a:gd name="T4" fmla="*/ 0 w 449"/>
                <a:gd name="T5" fmla="*/ 226 h 228"/>
                <a:gd name="T6" fmla="*/ 449 w 449"/>
                <a:gd name="T7" fmla="*/ 228 h 228"/>
                <a:gd name="T8" fmla="*/ 440 w 449"/>
                <a:gd name="T9" fmla="*/ 109 h 228"/>
                <a:gd name="T10" fmla="*/ 440 w 449"/>
                <a:gd name="T11" fmla="*/ 64 h 228"/>
                <a:gd name="T12" fmla="*/ 404 w 449"/>
                <a:gd name="T13" fmla="*/ 37 h 228"/>
                <a:gd name="T14" fmla="*/ 415 w 449"/>
                <a:gd name="T15" fmla="*/ 13 h 228"/>
                <a:gd name="T16" fmla="*/ 400 w 449"/>
                <a:gd name="T17" fmla="*/ 0 h 228"/>
                <a:gd name="T18" fmla="*/ 196 w 449"/>
                <a:gd name="T19" fmla="*/ 2 h 228"/>
                <a:gd name="T20" fmla="*/ 5 w 449"/>
                <a:gd name="T21" fmla="*/ 2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9" h="228">
                  <a:moveTo>
                    <a:pt x="5" y="2"/>
                  </a:moveTo>
                  <a:lnTo>
                    <a:pt x="4" y="133"/>
                  </a:lnTo>
                  <a:lnTo>
                    <a:pt x="0" y="226"/>
                  </a:lnTo>
                  <a:lnTo>
                    <a:pt x="449" y="228"/>
                  </a:lnTo>
                  <a:lnTo>
                    <a:pt x="440" y="109"/>
                  </a:lnTo>
                  <a:lnTo>
                    <a:pt x="440" y="64"/>
                  </a:lnTo>
                  <a:lnTo>
                    <a:pt x="404" y="37"/>
                  </a:lnTo>
                  <a:lnTo>
                    <a:pt x="415" y="13"/>
                  </a:lnTo>
                  <a:lnTo>
                    <a:pt x="400" y="0"/>
                  </a:lnTo>
                  <a:lnTo>
                    <a:pt x="196" y="2"/>
                  </a:lnTo>
                  <a:lnTo>
                    <a:pt x="5" y="2"/>
                  </a:lnTo>
                  <a:close/>
                </a:path>
              </a:pathLst>
            </a:custGeom>
            <a:solidFill>
              <a:srgbClr val="005F7F"/>
            </a:solidFill>
            <a:ln w="6350">
              <a:solidFill>
                <a:srgbClr val="000000"/>
              </a:solidFill>
              <a:prstDash val="solid"/>
              <a:round/>
              <a:headEnd/>
              <a:tailEnd/>
            </a:ln>
          </p:spPr>
          <p:txBody>
            <a:bodyPr/>
            <a:lstStyle/>
            <a:p>
              <a:endParaRPr lang="en-US"/>
            </a:p>
          </p:txBody>
        </p:sp>
        <p:sp>
          <p:nvSpPr>
            <p:cNvPr id="27" name="Freeform 38">
              <a:extLst>
                <a:ext uri="{FF2B5EF4-FFF2-40B4-BE49-F238E27FC236}">
                  <a16:creationId xmlns:a16="http://schemas.microsoft.com/office/drawing/2014/main" id="{8263E132-A080-4CE6-A481-14F5C12E76ED}"/>
                </a:ext>
              </a:extLst>
            </p:cNvPr>
            <p:cNvSpPr>
              <a:spLocks/>
            </p:cNvSpPr>
            <p:nvPr/>
          </p:nvSpPr>
          <p:spPr bwMode="auto">
            <a:xfrm>
              <a:off x="4625" y="675"/>
              <a:ext cx="261" cy="126"/>
            </a:xfrm>
            <a:custGeom>
              <a:avLst/>
              <a:gdLst>
                <a:gd name="T0" fmla="*/ 4 w 523"/>
                <a:gd name="T1" fmla="*/ 0 h 251"/>
                <a:gd name="T2" fmla="*/ 0 w 523"/>
                <a:gd name="T3" fmla="*/ 45 h 251"/>
                <a:gd name="T4" fmla="*/ 186 w 523"/>
                <a:gd name="T5" fmla="*/ 51 h 251"/>
                <a:gd name="T6" fmla="*/ 187 w 523"/>
                <a:gd name="T7" fmla="*/ 194 h 251"/>
                <a:gd name="T8" fmla="*/ 282 w 523"/>
                <a:gd name="T9" fmla="*/ 234 h 251"/>
                <a:gd name="T10" fmla="*/ 309 w 523"/>
                <a:gd name="T11" fmla="*/ 220 h 251"/>
                <a:gd name="T12" fmla="*/ 369 w 523"/>
                <a:gd name="T13" fmla="*/ 251 h 251"/>
                <a:gd name="T14" fmla="*/ 408 w 523"/>
                <a:gd name="T15" fmla="*/ 250 h 251"/>
                <a:gd name="T16" fmla="*/ 480 w 523"/>
                <a:gd name="T17" fmla="*/ 220 h 251"/>
                <a:gd name="T18" fmla="*/ 523 w 523"/>
                <a:gd name="T19" fmla="*/ 249 h 251"/>
                <a:gd name="T20" fmla="*/ 523 w 523"/>
                <a:gd name="T21" fmla="*/ 94 h 251"/>
                <a:gd name="T22" fmla="*/ 510 w 523"/>
                <a:gd name="T23" fmla="*/ 3 h 251"/>
                <a:gd name="T24" fmla="*/ 4 w 523"/>
                <a:gd name="T25" fmla="*/ 0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3" h="251">
                  <a:moveTo>
                    <a:pt x="4" y="0"/>
                  </a:moveTo>
                  <a:lnTo>
                    <a:pt x="0" y="45"/>
                  </a:lnTo>
                  <a:lnTo>
                    <a:pt x="186" y="51"/>
                  </a:lnTo>
                  <a:lnTo>
                    <a:pt x="187" y="194"/>
                  </a:lnTo>
                  <a:lnTo>
                    <a:pt x="282" y="234"/>
                  </a:lnTo>
                  <a:lnTo>
                    <a:pt x="309" y="220"/>
                  </a:lnTo>
                  <a:lnTo>
                    <a:pt x="369" y="251"/>
                  </a:lnTo>
                  <a:lnTo>
                    <a:pt x="408" y="250"/>
                  </a:lnTo>
                  <a:lnTo>
                    <a:pt x="480" y="220"/>
                  </a:lnTo>
                  <a:lnTo>
                    <a:pt x="523" y="249"/>
                  </a:lnTo>
                  <a:lnTo>
                    <a:pt x="523" y="94"/>
                  </a:lnTo>
                  <a:lnTo>
                    <a:pt x="510" y="3"/>
                  </a:lnTo>
                  <a:lnTo>
                    <a:pt x="4" y="0"/>
                  </a:lnTo>
                  <a:close/>
                </a:path>
              </a:pathLst>
            </a:custGeom>
            <a:solidFill>
              <a:srgbClr val="9FBFFF"/>
            </a:solidFill>
            <a:ln w="6350">
              <a:solidFill>
                <a:srgbClr val="000000"/>
              </a:solidFill>
              <a:prstDash val="solid"/>
              <a:round/>
              <a:headEnd/>
              <a:tailEnd/>
            </a:ln>
          </p:spPr>
          <p:txBody>
            <a:bodyPr/>
            <a:lstStyle/>
            <a:p>
              <a:endParaRPr lang="en-US"/>
            </a:p>
          </p:txBody>
        </p:sp>
        <p:sp>
          <p:nvSpPr>
            <p:cNvPr id="28" name="Freeform 39">
              <a:extLst>
                <a:ext uri="{FF2B5EF4-FFF2-40B4-BE49-F238E27FC236}">
                  <a16:creationId xmlns:a16="http://schemas.microsoft.com/office/drawing/2014/main" id="{0BB725CD-EDF2-41EE-93A3-4196142086A0}"/>
                </a:ext>
              </a:extLst>
            </p:cNvPr>
            <p:cNvSpPr>
              <a:spLocks/>
            </p:cNvSpPr>
            <p:nvPr/>
          </p:nvSpPr>
          <p:spPr bwMode="auto">
            <a:xfrm>
              <a:off x="4882" y="681"/>
              <a:ext cx="147" cy="138"/>
            </a:xfrm>
            <a:custGeom>
              <a:avLst/>
              <a:gdLst>
                <a:gd name="T0" fmla="*/ 0 w 294"/>
                <a:gd name="T1" fmla="*/ 25 h 274"/>
                <a:gd name="T2" fmla="*/ 116 w 294"/>
                <a:gd name="T3" fmla="*/ 11 h 274"/>
                <a:gd name="T4" fmla="*/ 259 w 294"/>
                <a:gd name="T5" fmla="*/ 0 h 274"/>
                <a:gd name="T6" fmla="*/ 251 w 294"/>
                <a:gd name="T7" fmla="*/ 36 h 274"/>
                <a:gd name="T8" fmla="*/ 283 w 294"/>
                <a:gd name="T9" fmla="*/ 28 h 274"/>
                <a:gd name="T10" fmla="*/ 294 w 294"/>
                <a:gd name="T11" fmla="*/ 52 h 274"/>
                <a:gd name="T12" fmla="*/ 261 w 294"/>
                <a:gd name="T13" fmla="*/ 74 h 274"/>
                <a:gd name="T14" fmla="*/ 269 w 294"/>
                <a:gd name="T15" fmla="*/ 112 h 274"/>
                <a:gd name="T16" fmla="*/ 235 w 294"/>
                <a:gd name="T17" fmla="*/ 176 h 274"/>
                <a:gd name="T18" fmla="*/ 210 w 294"/>
                <a:gd name="T19" fmla="*/ 215 h 274"/>
                <a:gd name="T20" fmla="*/ 224 w 294"/>
                <a:gd name="T21" fmla="*/ 265 h 274"/>
                <a:gd name="T22" fmla="*/ 43 w 294"/>
                <a:gd name="T23" fmla="*/ 274 h 274"/>
                <a:gd name="T24" fmla="*/ 42 w 294"/>
                <a:gd name="T25" fmla="*/ 244 h 274"/>
                <a:gd name="T26" fmla="*/ 6 w 294"/>
                <a:gd name="T27" fmla="*/ 237 h 274"/>
                <a:gd name="T28" fmla="*/ 6 w 294"/>
                <a:gd name="T29" fmla="*/ 74 h 274"/>
                <a:gd name="T30" fmla="*/ 0 w 294"/>
                <a:gd name="T31" fmla="*/ 25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4" h="274">
                  <a:moveTo>
                    <a:pt x="0" y="25"/>
                  </a:moveTo>
                  <a:lnTo>
                    <a:pt x="116" y="11"/>
                  </a:lnTo>
                  <a:lnTo>
                    <a:pt x="259" y="0"/>
                  </a:lnTo>
                  <a:lnTo>
                    <a:pt x="251" y="36"/>
                  </a:lnTo>
                  <a:lnTo>
                    <a:pt x="283" y="28"/>
                  </a:lnTo>
                  <a:lnTo>
                    <a:pt x="294" y="52"/>
                  </a:lnTo>
                  <a:lnTo>
                    <a:pt x="261" y="74"/>
                  </a:lnTo>
                  <a:lnTo>
                    <a:pt x="269" y="112"/>
                  </a:lnTo>
                  <a:lnTo>
                    <a:pt x="235" y="176"/>
                  </a:lnTo>
                  <a:lnTo>
                    <a:pt x="210" y="215"/>
                  </a:lnTo>
                  <a:lnTo>
                    <a:pt x="224" y="265"/>
                  </a:lnTo>
                  <a:lnTo>
                    <a:pt x="43" y="274"/>
                  </a:lnTo>
                  <a:lnTo>
                    <a:pt x="42" y="244"/>
                  </a:lnTo>
                  <a:lnTo>
                    <a:pt x="6" y="237"/>
                  </a:lnTo>
                  <a:lnTo>
                    <a:pt x="6" y="74"/>
                  </a:lnTo>
                  <a:lnTo>
                    <a:pt x="0" y="25"/>
                  </a:lnTo>
                  <a:close/>
                </a:path>
              </a:pathLst>
            </a:custGeom>
            <a:solidFill>
              <a:srgbClr val="7FFFDF"/>
            </a:solidFill>
            <a:ln w="6350">
              <a:solidFill>
                <a:srgbClr val="000000"/>
              </a:solidFill>
              <a:prstDash val="solid"/>
              <a:round/>
              <a:headEnd/>
              <a:tailEnd/>
            </a:ln>
          </p:spPr>
          <p:txBody>
            <a:bodyPr/>
            <a:lstStyle/>
            <a:p>
              <a:endParaRPr lang="en-US"/>
            </a:p>
          </p:txBody>
        </p:sp>
        <p:sp>
          <p:nvSpPr>
            <p:cNvPr id="29" name="Freeform 40">
              <a:extLst>
                <a:ext uri="{FF2B5EF4-FFF2-40B4-BE49-F238E27FC236}">
                  <a16:creationId xmlns:a16="http://schemas.microsoft.com/office/drawing/2014/main" id="{2368198A-C0A5-47AF-ABDB-BD650EFEE08C}"/>
                </a:ext>
              </a:extLst>
            </p:cNvPr>
            <p:cNvSpPr>
              <a:spLocks/>
            </p:cNvSpPr>
            <p:nvPr/>
          </p:nvSpPr>
          <p:spPr bwMode="auto">
            <a:xfrm>
              <a:off x="4903" y="814"/>
              <a:ext cx="179" cy="143"/>
            </a:xfrm>
            <a:custGeom>
              <a:avLst/>
              <a:gdLst>
                <a:gd name="T0" fmla="*/ 0 w 358"/>
                <a:gd name="T1" fmla="*/ 7 h 288"/>
                <a:gd name="T2" fmla="*/ 179 w 358"/>
                <a:gd name="T3" fmla="*/ 0 h 288"/>
                <a:gd name="T4" fmla="*/ 211 w 358"/>
                <a:gd name="T5" fmla="*/ 59 h 288"/>
                <a:gd name="T6" fmla="*/ 183 w 358"/>
                <a:gd name="T7" fmla="*/ 129 h 288"/>
                <a:gd name="T8" fmla="*/ 175 w 358"/>
                <a:gd name="T9" fmla="*/ 161 h 288"/>
                <a:gd name="T10" fmla="*/ 295 w 358"/>
                <a:gd name="T11" fmla="*/ 148 h 288"/>
                <a:gd name="T12" fmla="*/ 303 w 358"/>
                <a:gd name="T13" fmla="*/ 194 h 288"/>
                <a:gd name="T14" fmla="*/ 266 w 358"/>
                <a:gd name="T15" fmla="*/ 189 h 288"/>
                <a:gd name="T16" fmla="*/ 250 w 358"/>
                <a:gd name="T17" fmla="*/ 209 h 288"/>
                <a:gd name="T18" fmla="*/ 269 w 358"/>
                <a:gd name="T19" fmla="*/ 222 h 288"/>
                <a:gd name="T20" fmla="*/ 301 w 358"/>
                <a:gd name="T21" fmla="*/ 207 h 288"/>
                <a:gd name="T22" fmla="*/ 303 w 358"/>
                <a:gd name="T23" fmla="*/ 229 h 288"/>
                <a:gd name="T24" fmla="*/ 322 w 358"/>
                <a:gd name="T25" fmla="*/ 210 h 288"/>
                <a:gd name="T26" fmla="*/ 335 w 358"/>
                <a:gd name="T27" fmla="*/ 210 h 288"/>
                <a:gd name="T28" fmla="*/ 320 w 358"/>
                <a:gd name="T29" fmla="*/ 248 h 288"/>
                <a:gd name="T30" fmla="*/ 350 w 358"/>
                <a:gd name="T31" fmla="*/ 255 h 288"/>
                <a:gd name="T32" fmla="*/ 358 w 358"/>
                <a:gd name="T33" fmla="*/ 276 h 288"/>
                <a:gd name="T34" fmla="*/ 345 w 358"/>
                <a:gd name="T35" fmla="*/ 282 h 288"/>
                <a:gd name="T36" fmla="*/ 327 w 358"/>
                <a:gd name="T37" fmla="*/ 269 h 288"/>
                <a:gd name="T38" fmla="*/ 292 w 358"/>
                <a:gd name="T39" fmla="*/ 259 h 288"/>
                <a:gd name="T40" fmla="*/ 299 w 358"/>
                <a:gd name="T41" fmla="*/ 285 h 288"/>
                <a:gd name="T42" fmla="*/ 282 w 358"/>
                <a:gd name="T43" fmla="*/ 288 h 288"/>
                <a:gd name="T44" fmla="*/ 268 w 358"/>
                <a:gd name="T45" fmla="*/ 265 h 288"/>
                <a:gd name="T46" fmla="*/ 259 w 358"/>
                <a:gd name="T47" fmla="*/ 279 h 288"/>
                <a:gd name="T48" fmla="*/ 206 w 358"/>
                <a:gd name="T49" fmla="*/ 279 h 288"/>
                <a:gd name="T50" fmla="*/ 206 w 358"/>
                <a:gd name="T51" fmla="*/ 265 h 288"/>
                <a:gd name="T52" fmla="*/ 187 w 358"/>
                <a:gd name="T53" fmla="*/ 248 h 288"/>
                <a:gd name="T54" fmla="*/ 147 w 358"/>
                <a:gd name="T55" fmla="*/ 246 h 288"/>
                <a:gd name="T56" fmla="*/ 180 w 358"/>
                <a:gd name="T57" fmla="*/ 265 h 288"/>
                <a:gd name="T58" fmla="*/ 134 w 358"/>
                <a:gd name="T59" fmla="*/ 275 h 288"/>
                <a:gd name="T60" fmla="*/ 62 w 358"/>
                <a:gd name="T61" fmla="*/ 262 h 288"/>
                <a:gd name="T62" fmla="*/ 35 w 358"/>
                <a:gd name="T63" fmla="*/ 265 h 288"/>
                <a:gd name="T64" fmla="*/ 45 w 358"/>
                <a:gd name="T65" fmla="*/ 169 h 288"/>
                <a:gd name="T66" fmla="*/ 1 w 358"/>
                <a:gd name="T67" fmla="*/ 92 h 288"/>
                <a:gd name="T68" fmla="*/ 0 w 358"/>
                <a:gd name="T69" fmla="*/ 7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8" h="288">
                  <a:moveTo>
                    <a:pt x="0" y="7"/>
                  </a:moveTo>
                  <a:lnTo>
                    <a:pt x="179" y="0"/>
                  </a:lnTo>
                  <a:lnTo>
                    <a:pt x="211" y="59"/>
                  </a:lnTo>
                  <a:lnTo>
                    <a:pt x="183" y="129"/>
                  </a:lnTo>
                  <a:lnTo>
                    <a:pt x="175" y="161"/>
                  </a:lnTo>
                  <a:lnTo>
                    <a:pt x="295" y="148"/>
                  </a:lnTo>
                  <a:lnTo>
                    <a:pt x="303" y="194"/>
                  </a:lnTo>
                  <a:lnTo>
                    <a:pt x="266" y="189"/>
                  </a:lnTo>
                  <a:lnTo>
                    <a:pt x="250" y="209"/>
                  </a:lnTo>
                  <a:lnTo>
                    <a:pt x="269" y="222"/>
                  </a:lnTo>
                  <a:lnTo>
                    <a:pt x="301" y="207"/>
                  </a:lnTo>
                  <a:lnTo>
                    <a:pt x="303" y="229"/>
                  </a:lnTo>
                  <a:lnTo>
                    <a:pt x="322" y="210"/>
                  </a:lnTo>
                  <a:lnTo>
                    <a:pt x="335" y="210"/>
                  </a:lnTo>
                  <a:lnTo>
                    <a:pt x="320" y="248"/>
                  </a:lnTo>
                  <a:lnTo>
                    <a:pt x="350" y="255"/>
                  </a:lnTo>
                  <a:lnTo>
                    <a:pt x="358" y="276"/>
                  </a:lnTo>
                  <a:lnTo>
                    <a:pt x="345" y="282"/>
                  </a:lnTo>
                  <a:lnTo>
                    <a:pt x="327" y="269"/>
                  </a:lnTo>
                  <a:lnTo>
                    <a:pt x="292" y="259"/>
                  </a:lnTo>
                  <a:lnTo>
                    <a:pt x="299" y="285"/>
                  </a:lnTo>
                  <a:lnTo>
                    <a:pt x="282" y="288"/>
                  </a:lnTo>
                  <a:lnTo>
                    <a:pt x="268" y="265"/>
                  </a:lnTo>
                  <a:lnTo>
                    <a:pt x="259" y="279"/>
                  </a:lnTo>
                  <a:lnTo>
                    <a:pt x="206" y="279"/>
                  </a:lnTo>
                  <a:lnTo>
                    <a:pt x="206" y="265"/>
                  </a:lnTo>
                  <a:lnTo>
                    <a:pt x="187" y="248"/>
                  </a:lnTo>
                  <a:lnTo>
                    <a:pt x="147" y="246"/>
                  </a:lnTo>
                  <a:lnTo>
                    <a:pt x="180" y="265"/>
                  </a:lnTo>
                  <a:lnTo>
                    <a:pt x="134" y="275"/>
                  </a:lnTo>
                  <a:lnTo>
                    <a:pt x="62" y="262"/>
                  </a:lnTo>
                  <a:lnTo>
                    <a:pt x="35" y="265"/>
                  </a:lnTo>
                  <a:lnTo>
                    <a:pt x="45" y="169"/>
                  </a:lnTo>
                  <a:lnTo>
                    <a:pt x="1" y="92"/>
                  </a:lnTo>
                  <a:lnTo>
                    <a:pt x="0" y="7"/>
                  </a:lnTo>
                  <a:close/>
                </a:path>
              </a:pathLst>
            </a:custGeom>
            <a:solidFill>
              <a:srgbClr val="FF7F9F"/>
            </a:solidFill>
            <a:ln w="6350">
              <a:solidFill>
                <a:srgbClr val="000000"/>
              </a:solidFill>
              <a:prstDash val="solid"/>
              <a:round/>
              <a:headEnd/>
              <a:tailEnd/>
            </a:ln>
          </p:spPr>
          <p:txBody>
            <a:bodyPr/>
            <a:lstStyle/>
            <a:p>
              <a:endParaRPr lang="en-US"/>
            </a:p>
          </p:txBody>
        </p:sp>
        <p:sp>
          <p:nvSpPr>
            <p:cNvPr id="30" name="Freeform 41">
              <a:extLst>
                <a:ext uri="{FF2B5EF4-FFF2-40B4-BE49-F238E27FC236}">
                  <a16:creationId xmlns:a16="http://schemas.microsoft.com/office/drawing/2014/main" id="{D1029200-4A0A-4105-9922-4EB16FDFEADC}"/>
                </a:ext>
              </a:extLst>
            </p:cNvPr>
            <p:cNvSpPr>
              <a:spLocks/>
            </p:cNvSpPr>
            <p:nvPr/>
          </p:nvSpPr>
          <p:spPr bwMode="auto">
            <a:xfrm>
              <a:off x="4780" y="207"/>
              <a:ext cx="200" cy="225"/>
            </a:xfrm>
            <a:custGeom>
              <a:avLst/>
              <a:gdLst>
                <a:gd name="T0" fmla="*/ 0 w 400"/>
                <a:gd name="T1" fmla="*/ 35 h 451"/>
                <a:gd name="T2" fmla="*/ 105 w 400"/>
                <a:gd name="T3" fmla="*/ 35 h 451"/>
                <a:gd name="T4" fmla="*/ 104 w 400"/>
                <a:gd name="T5" fmla="*/ 0 h 451"/>
                <a:gd name="T6" fmla="*/ 127 w 400"/>
                <a:gd name="T7" fmla="*/ 10 h 451"/>
                <a:gd name="T8" fmla="*/ 131 w 400"/>
                <a:gd name="T9" fmla="*/ 37 h 451"/>
                <a:gd name="T10" fmla="*/ 181 w 400"/>
                <a:gd name="T11" fmla="*/ 67 h 451"/>
                <a:gd name="T12" fmla="*/ 197 w 400"/>
                <a:gd name="T13" fmla="*/ 54 h 451"/>
                <a:gd name="T14" fmla="*/ 226 w 400"/>
                <a:gd name="T15" fmla="*/ 54 h 451"/>
                <a:gd name="T16" fmla="*/ 249 w 400"/>
                <a:gd name="T17" fmla="*/ 80 h 451"/>
                <a:gd name="T18" fmla="*/ 264 w 400"/>
                <a:gd name="T19" fmla="*/ 70 h 451"/>
                <a:gd name="T20" fmla="*/ 308 w 400"/>
                <a:gd name="T21" fmla="*/ 81 h 451"/>
                <a:gd name="T22" fmla="*/ 323 w 400"/>
                <a:gd name="T23" fmla="*/ 61 h 451"/>
                <a:gd name="T24" fmla="*/ 351 w 400"/>
                <a:gd name="T25" fmla="*/ 77 h 451"/>
                <a:gd name="T26" fmla="*/ 400 w 400"/>
                <a:gd name="T27" fmla="*/ 75 h 451"/>
                <a:gd name="T28" fmla="*/ 320 w 400"/>
                <a:gd name="T29" fmla="*/ 130 h 451"/>
                <a:gd name="T30" fmla="*/ 281 w 400"/>
                <a:gd name="T31" fmla="*/ 179 h 451"/>
                <a:gd name="T32" fmla="*/ 288 w 400"/>
                <a:gd name="T33" fmla="*/ 251 h 451"/>
                <a:gd name="T34" fmla="*/ 261 w 400"/>
                <a:gd name="T35" fmla="*/ 280 h 451"/>
                <a:gd name="T36" fmla="*/ 272 w 400"/>
                <a:gd name="T37" fmla="*/ 301 h 451"/>
                <a:gd name="T38" fmla="*/ 272 w 400"/>
                <a:gd name="T39" fmla="*/ 353 h 451"/>
                <a:gd name="T40" fmla="*/ 299 w 400"/>
                <a:gd name="T41" fmla="*/ 353 h 451"/>
                <a:gd name="T42" fmla="*/ 340 w 400"/>
                <a:gd name="T43" fmla="*/ 392 h 451"/>
                <a:gd name="T44" fmla="*/ 356 w 400"/>
                <a:gd name="T45" fmla="*/ 437 h 451"/>
                <a:gd name="T46" fmla="*/ 73 w 400"/>
                <a:gd name="T47" fmla="*/ 451 h 451"/>
                <a:gd name="T48" fmla="*/ 74 w 400"/>
                <a:gd name="T49" fmla="*/ 326 h 451"/>
                <a:gd name="T50" fmla="*/ 49 w 400"/>
                <a:gd name="T51" fmla="*/ 299 h 451"/>
                <a:gd name="T52" fmla="*/ 58 w 400"/>
                <a:gd name="T53" fmla="*/ 266 h 451"/>
                <a:gd name="T54" fmla="*/ 66 w 400"/>
                <a:gd name="T55" fmla="*/ 247 h 451"/>
                <a:gd name="T56" fmla="*/ 49 w 400"/>
                <a:gd name="T57" fmla="*/ 161 h 451"/>
                <a:gd name="T58" fmla="*/ 25 w 400"/>
                <a:gd name="T59" fmla="*/ 104 h 451"/>
                <a:gd name="T60" fmla="*/ 0 w 400"/>
                <a:gd name="T61" fmla="*/ 35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00" h="451">
                  <a:moveTo>
                    <a:pt x="0" y="35"/>
                  </a:moveTo>
                  <a:lnTo>
                    <a:pt x="105" y="35"/>
                  </a:lnTo>
                  <a:lnTo>
                    <a:pt x="104" y="0"/>
                  </a:lnTo>
                  <a:lnTo>
                    <a:pt x="127" y="10"/>
                  </a:lnTo>
                  <a:lnTo>
                    <a:pt x="131" y="37"/>
                  </a:lnTo>
                  <a:lnTo>
                    <a:pt x="181" y="67"/>
                  </a:lnTo>
                  <a:lnTo>
                    <a:pt x="197" y="54"/>
                  </a:lnTo>
                  <a:lnTo>
                    <a:pt x="226" y="54"/>
                  </a:lnTo>
                  <a:lnTo>
                    <a:pt x="249" y="80"/>
                  </a:lnTo>
                  <a:lnTo>
                    <a:pt x="264" y="70"/>
                  </a:lnTo>
                  <a:lnTo>
                    <a:pt x="308" y="81"/>
                  </a:lnTo>
                  <a:lnTo>
                    <a:pt x="323" y="61"/>
                  </a:lnTo>
                  <a:lnTo>
                    <a:pt x="351" y="77"/>
                  </a:lnTo>
                  <a:lnTo>
                    <a:pt x="400" y="75"/>
                  </a:lnTo>
                  <a:lnTo>
                    <a:pt x="320" y="130"/>
                  </a:lnTo>
                  <a:lnTo>
                    <a:pt x="281" y="179"/>
                  </a:lnTo>
                  <a:lnTo>
                    <a:pt x="288" y="251"/>
                  </a:lnTo>
                  <a:lnTo>
                    <a:pt x="261" y="280"/>
                  </a:lnTo>
                  <a:lnTo>
                    <a:pt x="272" y="301"/>
                  </a:lnTo>
                  <a:lnTo>
                    <a:pt x="272" y="353"/>
                  </a:lnTo>
                  <a:lnTo>
                    <a:pt x="299" y="353"/>
                  </a:lnTo>
                  <a:lnTo>
                    <a:pt x="340" y="392"/>
                  </a:lnTo>
                  <a:lnTo>
                    <a:pt x="356" y="437"/>
                  </a:lnTo>
                  <a:lnTo>
                    <a:pt x="73" y="451"/>
                  </a:lnTo>
                  <a:lnTo>
                    <a:pt x="74" y="326"/>
                  </a:lnTo>
                  <a:lnTo>
                    <a:pt x="49" y="299"/>
                  </a:lnTo>
                  <a:lnTo>
                    <a:pt x="58" y="266"/>
                  </a:lnTo>
                  <a:lnTo>
                    <a:pt x="66" y="247"/>
                  </a:lnTo>
                  <a:lnTo>
                    <a:pt x="49" y="161"/>
                  </a:lnTo>
                  <a:lnTo>
                    <a:pt x="25" y="104"/>
                  </a:lnTo>
                  <a:lnTo>
                    <a:pt x="0" y="35"/>
                  </a:lnTo>
                  <a:close/>
                </a:path>
              </a:pathLst>
            </a:custGeom>
            <a:solidFill>
              <a:srgbClr val="5FC000"/>
            </a:solidFill>
            <a:ln w="6350">
              <a:solidFill>
                <a:srgbClr val="000000"/>
              </a:solidFill>
              <a:prstDash val="solid"/>
              <a:round/>
              <a:headEnd/>
              <a:tailEnd/>
            </a:ln>
          </p:spPr>
          <p:txBody>
            <a:bodyPr/>
            <a:lstStyle/>
            <a:p>
              <a:endParaRPr lang="en-US"/>
            </a:p>
          </p:txBody>
        </p:sp>
        <p:sp>
          <p:nvSpPr>
            <p:cNvPr id="31" name="Freeform 42">
              <a:extLst>
                <a:ext uri="{FF2B5EF4-FFF2-40B4-BE49-F238E27FC236}">
                  <a16:creationId xmlns:a16="http://schemas.microsoft.com/office/drawing/2014/main" id="{FF882FDF-A56E-48B3-BE7E-228B9D9E2273}"/>
                </a:ext>
              </a:extLst>
            </p:cNvPr>
            <p:cNvSpPr>
              <a:spLocks/>
            </p:cNvSpPr>
            <p:nvPr/>
          </p:nvSpPr>
          <p:spPr bwMode="auto">
            <a:xfrm>
              <a:off x="4909" y="285"/>
              <a:ext cx="152" cy="177"/>
            </a:xfrm>
            <a:custGeom>
              <a:avLst/>
              <a:gdLst>
                <a:gd name="T0" fmla="*/ 22 w 304"/>
                <a:gd name="T1" fmla="*/ 24 h 356"/>
                <a:gd name="T2" fmla="*/ 45 w 304"/>
                <a:gd name="T3" fmla="*/ 21 h 356"/>
                <a:gd name="T4" fmla="*/ 65 w 304"/>
                <a:gd name="T5" fmla="*/ 21 h 356"/>
                <a:gd name="T6" fmla="*/ 79 w 304"/>
                <a:gd name="T7" fmla="*/ 0 h 356"/>
                <a:gd name="T8" fmla="*/ 88 w 304"/>
                <a:gd name="T9" fmla="*/ 27 h 356"/>
                <a:gd name="T10" fmla="*/ 121 w 304"/>
                <a:gd name="T11" fmla="*/ 27 h 356"/>
                <a:gd name="T12" fmla="*/ 139 w 304"/>
                <a:gd name="T13" fmla="*/ 51 h 356"/>
                <a:gd name="T14" fmla="*/ 173 w 304"/>
                <a:gd name="T15" fmla="*/ 44 h 356"/>
                <a:gd name="T16" fmla="*/ 195 w 304"/>
                <a:gd name="T17" fmla="*/ 59 h 356"/>
                <a:gd name="T18" fmla="*/ 238 w 304"/>
                <a:gd name="T19" fmla="*/ 70 h 356"/>
                <a:gd name="T20" fmla="*/ 246 w 304"/>
                <a:gd name="T21" fmla="*/ 89 h 356"/>
                <a:gd name="T22" fmla="*/ 268 w 304"/>
                <a:gd name="T23" fmla="*/ 90 h 356"/>
                <a:gd name="T24" fmla="*/ 261 w 304"/>
                <a:gd name="T25" fmla="*/ 109 h 356"/>
                <a:gd name="T26" fmla="*/ 269 w 304"/>
                <a:gd name="T27" fmla="*/ 129 h 356"/>
                <a:gd name="T28" fmla="*/ 255 w 304"/>
                <a:gd name="T29" fmla="*/ 156 h 356"/>
                <a:gd name="T30" fmla="*/ 264 w 304"/>
                <a:gd name="T31" fmla="*/ 161 h 356"/>
                <a:gd name="T32" fmla="*/ 288 w 304"/>
                <a:gd name="T33" fmla="*/ 133 h 356"/>
                <a:gd name="T34" fmla="*/ 287 w 304"/>
                <a:gd name="T35" fmla="*/ 123 h 356"/>
                <a:gd name="T36" fmla="*/ 297 w 304"/>
                <a:gd name="T37" fmla="*/ 118 h 356"/>
                <a:gd name="T38" fmla="*/ 304 w 304"/>
                <a:gd name="T39" fmla="*/ 133 h 356"/>
                <a:gd name="T40" fmla="*/ 285 w 304"/>
                <a:gd name="T41" fmla="*/ 152 h 356"/>
                <a:gd name="T42" fmla="*/ 277 w 304"/>
                <a:gd name="T43" fmla="*/ 197 h 356"/>
                <a:gd name="T44" fmla="*/ 277 w 304"/>
                <a:gd name="T45" fmla="*/ 273 h 356"/>
                <a:gd name="T46" fmla="*/ 288 w 304"/>
                <a:gd name="T47" fmla="*/ 286 h 356"/>
                <a:gd name="T48" fmla="*/ 284 w 304"/>
                <a:gd name="T49" fmla="*/ 333 h 356"/>
                <a:gd name="T50" fmla="*/ 140 w 304"/>
                <a:gd name="T51" fmla="*/ 356 h 356"/>
                <a:gd name="T52" fmla="*/ 104 w 304"/>
                <a:gd name="T53" fmla="*/ 334 h 356"/>
                <a:gd name="T54" fmla="*/ 111 w 304"/>
                <a:gd name="T55" fmla="*/ 305 h 356"/>
                <a:gd name="T56" fmla="*/ 94 w 304"/>
                <a:gd name="T57" fmla="*/ 275 h 356"/>
                <a:gd name="T58" fmla="*/ 79 w 304"/>
                <a:gd name="T59" fmla="*/ 237 h 356"/>
                <a:gd name="T60" fmla="*/ 38 w 304"/>
                <a:gd name="T61" fmla="*/ 198 h 356"/>
                <a:gd name="T62" fmla="*/ 13 w 304"/>
                <a:gd name="T63" fmla="*/ 198 h 356"/>
                <a:gd name="T64" fmla="*/ 13 w 304"/>
                <a:gd name="T65" fmla="*/ 146 h 356"/>
                <a:gd name="T66" fmla="*/ 0 w 304"/>
                <a:gd name="T67" fmla="*/ 126 h 356"/>
                <a:gd name="T68" fmla="*/ 28 w 304"/>
                <a:gd name="T69" fmla="*/ 96 h 356"/>
                <a:gd name="T70" fmla="*/ 22 w 304"/>
                <a:gd name="T71" fmla="*/ 24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04" h="356">
                  <a:moveTo>
                    <a:pt x="22" y="24"/>
                  </a:moveTo>
                  <a:lnTo>
                    <a:pt x="45" y="21"/>
                  </a:lnTo>
                  <a:lnTo>
                    <a:pt x="65" y="21"/>
                  </a:lnTo>
                  <a:lnTo>
                    <a:pt x="79" y="0"/>
                  </a:lnTo>
                  <a:lnTo>
                    <a:pt x="88" y="27"/>
                  </a:lnTo>
                  <a:lnTo>
                    <a:pt x="121" y="27"/>
                  </a:lnTo>
                  <a:lnTo>
                    <a:pt x="139" y="51"/>
                  </a:lnTo>
                  <a:lnTo>
                    <a:pt x="173" y="44"/>
                  </a:lnTo>
                  <a:lnTo>
                    <a:pt x="195" y="59"/>
                  </a:lnTo>
                  <a:lnTo>
                    <a:pt x="238" y="70"/>
                  </a:lnTo>
                  <a:lnTo>
                    <a:pt x="246" y="89"/>
                  </a:lnTo>
                  <a:lnTo>
                    <a:pt x="268" y="90"/>
                  </a:lnTo>
                  <a:lnTo>
                    <a:pt x="261" y="109"/>
                  </a:lnTo>
                  <a:lnTo>
                    <a:pt x="269" y="129"/>
                  </a:lnTo>
                  <a:lnTo>
                    <a:pt x="255" y="156"/>
                  </a:lnTo>
                  <a:lnTo>
                    <a:pt x="264" y="161"/>
                  </a:lnTo>
                  <a:lnTo>
                    <a:pt x="288" y="133"/>
                  </a:lnTo>
                  <a:lnTo>
                    <a:pt x="287" y="123"/>
                  </a:lnTo>
                  <a:lnTo>
                    <a:pt x="297" y="118"/>
                  </a:lnTo>
                  <a:lnTo>
                    <a:pt x="304" y="133"/>
                  </a:lnTo>
                  <a:lnTo>
                    <a:pt x="285" y="152"/>
                  </a:lnTo>
                  <a:lnTo>
                    <a:pt x="277" y="197"/>
                  </a:lnTo>
                  <a:lnTo>
                    <a:pt x="277" y="273"/>
                  </a:lnTo>
                  <a:lnTo>
                    <a:pt x="288" y="286"/>
                  </a:lnTo>
                  <a:lnTo>
                    <a:pt x="284" y="333"/>
                  </a:lnTo>
                  <a:lnTo>
                    <a:pt x="140" y="356"/>
                  </a:lnTo>
                  <a:lnTo>
                    <a:pt x="104" y="334"/>
                  </a:lnTo>
                  <a:lnTo>
                    <a:pt x="111" y="305"/>
                  </a:lnTo>
                  <a:lnTo>
                    <a:pt x="94" y="275"/>
                  </a:lnTo>
                  <a:lnTo>
                    <a:pt x="79" y="237"/>
                  </a:lnTo>
                  <a:lnTo>
                    <a:pt x="38" y="198"/>
                  </a:lnTo>
                  <a:lnTo>
                    <a:pt x="13" y="198"/>
                  </a:lnTo>
                  <a:lnTo>
                    <a:pt x="13" y="146"/>
                  </a:lnTo>
                  <a:lnTo>
                    <a:pt x="0" y="126"/>
                  </a:lnTo>
                  <a:lnTo>
                    <a:pt x="28" y="96"/>
                  </a:lnTo>
                  <a:lnTo>
                    <a:pt x="22" y="24"/>
                  </a:lnTo>
                  <a:close/>
                </a:path>
              </a:pathLst>
            </a:custGeom>
            <a:solidFill>
              <a:srgbClr val="000080"/>
            </a:solidFill>
            <a:ln w="6350">
              <a:solidFill>
                <a:srgbClr val="000000"/>
              </a:solidFill>
              <a:prstDash val="solid"/>
              <a:round/>
              <a:headEnd/>
              <a:tailEnd/>
            </a:ln>
          </p:spPr>
          <p:txBody>
            <a:bodyPr/>
            <a:lstStyle/>
            <a:p>
              <a:endParaRPr lang="en-US"/>
            </a:p>
          </p:txBody>
        </p:sp>
        <p:sp>
          <p:nvSpPr>
            <p:cNvPr id="32" name="Freeform 43">
              <a:extLst>
                <a:ext uri="{FF2B5EF4-FFF2-40B4-BE49-F238E27FC236}">
                  <a16:creationId xmlns:a16="http://schemas.microsoft.com/office/drawing/2014/main" id="{01D4C520-AAA2-4BFE-AB5D-57251D3F3EC0}"/>
                </a:ext>
              </a:extLst>
            </p:cNvPr>
            <p:cNvSpPr>
              <a:spLocks/>
            </p:cNvSpPr>
            <p:nvPr/>
          </p:nvSpPr>
          <p:spPr bwMode="auto">
            <a:xfrm>
              <a:off x="4813" y="425"/>
              <a:ext cx="177" cy="115"/>
            </a:xfrm>
            <a:custGeom>
              <a:avLst/>
              <a:gdLst>
                <a:gd name="T0" fmla="*/ 6 w 354"/>
                <a:gd name="T1" fmla="*/ 12 h 230"/>
                <a:gd name="T2" fmla="*/ 0 w 354"/>
                <a:gd name="T3" fmla="*/ 53 h 230"/>
                <a:gd name="T4" fmla="*/ 8 w 354"/>
                <a:gd name="T5" fmla="*/ 95 h 230"/>
                <a:gd name="T6" fmla="*/ 41 w 354"/>
                <a:gd name="T7" fmla="*/ 183 h 230"/>
                <a:gd name="T8" fmla="*/ 59 w 354"/>
                <a:gd name="T9" fmla="*/ 230 h 230"/>
                <a:gd name="T10" fmla="*/ 267 w 354"/>
                <a:gd name="T11" fmla="*/ 219 h 230"/>
                <a:gd name="T12" fmla="*/ 301 w 354"/>
                <a:gd name="T13" fmla="*/ 230 h 230"/>
                <a:gd name="T14" fmla="*/ 322 w 354"/>
                <a:gd name="T15" fmla="*/ 185 h 230"/>
                <a:gd name="T16" fmla="*/ 314 w 354"/>
                <a:gd name="T17" fmla="*/ 153 h 230"/>
                <a:gd name="T18" fmla="*/ 349 w 354"/>
                <a:gd name="T19" fmla="*/ 147 h 230"/>
                <a:gd name="T20" fmla="*/ 354 w 354"/>
                <a:gd name="T21" fmla="*/ 96 h 230"/>
                <a:gd name="T22" fmla="*/ 333 w 354"/>
                <a:gd name="T23" fmla="*/ 75 h 230"/>
                <a:gd name="T24" fmla="*/ 297 w 354"/>
                <a:gd name="T25" fmla="*/ 53 h 230"/>
                <a:gd name="T26" fmla="*/ 304 w 354"/>
                <a:gd name="T27" fmla="*/ 22 h 230"/>
                <a:gd name="T28" fmla="*/ 289 w 354"/>
                <a:gd name="T29" fmla="*/ 0 h 230"/>
                <a:gd name="T30" fmla="*/ 211 w 354"/>
                <a:gd name="T31" fmla="*/ 4 h 230"/>
                <a:gd name="T32" fmla="*/ 133 w 354"/>
                <a:gd name="T33" fmla="*/ 7 h 230"/>
                <a:gd name="T34" fmla="*/ 6 w 354"/>
                <a:gd name="T35" fmla="*/ 12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54" h="230">
                  <a:moveTo>
                    <a:pt x="6" y="12"/>
                  </a:moveTo>
                  <a:lnTo>
                    <a:pt x="0" y="53"/>
                  </a:lnTo>
                  <a:lnTo>
                    <a:pt x="8" y="95"/>
                  </a:lnTo>
                  <a:lnTo>
                    <a:pt x="41" y="183"/>
                  </a:lnTo>
                  <a:lnTo>
                    <a:pt x="59" y="230"/>
                  </a:lnTo>
                  <a:lnTo>
                    <a:pt x="267" y="219"/>
                  </a:lnTo>
                  <a:lnTo>
                    <a:pt x="301" y="230"/>
                  </a:lnTo>
                  <a:lnTo>
                    <a:pt x="322" y="185"/>
                  </a:lnTo>
                  <a:lnTo>
                    <a:pt x="314" y="153"/>
                  </a:lnTo>
                  <a:lnTo>
                    <a:pt x="349" y="147"/>
                  </a:lnTo>
                  <a:lnTo>
                    <a:pt x="354" y="96"/>
                  </a:lnTo>
                  <a:lnTo>
                    <a:pt x="333" y="75"/>
                  </a:lnTo>
                  <a:lnTo>
                    <a:pt x="297" y="53"/>
                  </a:lnTo>
                  <a:lnTo>
                    <a:pt x="304" y="22"/>
                  </a:lnTo>
                  <a:lnTo>
                    <a:pt x="289" y="0"/>
                  </a:lnTo>
                  <a:lnTo>
                    <a:pt x="211" y="4"/>
                  </a:lnTo>
                  <a:lnTo>
                    <a:pt x="133" y="7"/>
                  </a:lnTo>
                  <a:lnTo>
                    <a:pt x="6" y="12"/>
                  </a:lnTo>
                  <a:close/>
                </a:path>
              </a:pathLst>
            </a:custGeom>
            <a:solidFill>
              <a:srgbClr val="00BFDF"/>
            </a:solidFill>
            <a:ln w="6350">
              <a:solidFill>
                <a:srgbClr val="000000"/>
              </a:solidFill>
              <a:prstDash val="solid"/>
              <a:round/>
              <a:headEnd/>
              <a:tailEnd/>
            </a:ln>
          </p:spPr>
          <p:txBody>
            <a:bodyPr/>
            <a:lstStyle/>
            <a:p>
              <a:endParaRPr lang="en-US"/>
            </a:p>
          </p:txBody>
        </p:sp>
        <p:sp>
          <p:nvSpPr>
            <p:cNvPr id="33" name="Freeform 44">
              <a:extLst>
                <a:ext uri="{FF2B5EF4-FFF2-40B4-BE49-F238E27FC236}">
                  <a16:creationId xmlns:a16="http://schemas.microsoft.com/office/drawing/2014/main" id="{60D81544-20BE-46A5-8F4B-CBD036858ED2}"/>
                </a:ext>
              </a:extLst>
            </p:cNvPr>
            <p:cNvSpPr>
              <a:spLocks/>
            </p:cNvSpPr>
            <p:nvPr/>
          </p:nvSpPr>
          <p:spPr bwMode="auto">
            <a:xfrm>
              <a:off x="4969" y="260"/>
              <a:ext cx="163" cy="70"/>
            </a:xfrm>
            <a:custGeom>
              <a:avLst/>
              <a:gdLst>
                <a:gd name="T0" fmla="*/ 0 w 327"/>
                <a:gd name="T1" fmla="*/ 78 h 141"/>
                <a:gd name="T2" fmla="*/ 73 w 327"/>
                <a:gd name="T3" fmla="*/ 0 h 141"/>
                <a:gd name="T4" fmla="*/ 60 w 327"/>
                <a:gd name="T5" fmla="*/ 32 h 141"/>
                <a:gd name="T6" fmla="*/ 70 w 327"/>
                <a:gd name="T7" fmla="*/ 42 h 141"/>
                <a:gd name="T8" fmla="*/ 93 w 327"/>
                <a:gd name="T9" fmla="*/ 29 h 141"/>
                <a:gd name="T10" fmla="*/ 143 w 327"/>
                <a:gd name="T11" fmla="*/ 48 h 141"/>
                <a:gd name="T12" fmla="*/ 165 w 327"/>
                <a:gd name="T13" fmla="*/ 32 h 141"/>
                <a:gd name="T14" fmla="*/ 233 w 327"/>
                <a:gd name="T15" fmla="*/ 23 h 141"/>
                <a:gd name="T16" fmla="*/ 246 w 327"/>
                <a:gd name="T17" fmla="*/ 43 h 141"/>
                <a:gd name="T18" fmla="*/ 272 w 327"/>
                <a:gd name="T19" fmla="*/ 38 h 141"/>
                <a:gd name="T20" fmla="*/ 324 w 327"/>
                <a:gd name="T21" fmla="*/ 59 h 141"/>
                <a:gd name="T22" fmla="*/ 327 w 327"/>
                <a:gd name="T23" fmla="*/ 74 h 141"/>
                <a:gd name="T24" fmla="*/ 271 w 327"/>
                <a:gd name="T25" fmla="*/ 88 h 141"/>
                <a:gd name="T26" fmla="*/ 255 w 327"/>
                <a:gd name="T27" fmla="*/ 78 h 141"/>
                <a:gd name="T28" fmla="*/ 226 w 327"/>
                <a:gd name="T29" fmla="*/ 81 h 141"/>
                <a:gd name="T30" fmla="*/ 193 w 327"/>
                <a:gd name="T31" fmla="*/ 101 h 141"/>
                <a:gd name="T32" fmla="*/ 178 w 327"/>
                <a:gd name="T33" fmla="*/ 102 h 141"/>
                <a:gd name="T34" fmla="*/ 166 w 327"/>
                <a:gd name="T35" fmla="*/ 88 h 141"/>
                <a:gd name="T36" fmla="*/ 148 w 327"/>
                <a:gd name="T37" fmla="*/ 140 h 141"/>
                <a:gd name="T38" fmla="*/ 127 w 327"/>
                <a:gd name="T39" fmla="*/ 141 h 141"/>
                <a:gd name="T40" fmla="*/ 118 w 327"/>
                <a:gd name="T41" fmla="*/ 120 h 141"/>
                <a:gd name="T42" fmla="*/ 74 w 327"/>
                <a:gd name="T43" fmla="*/ 111 h 141"/>
                <a:gd name="T44" fmla="*/ 54 w 327"/>
                <a:gd name="T45" fmla="*/ 95 h 141"/>
                <a:gd name="T46" fmla="*/ 17 w 327"/>
                <a:gd name="T47" fmla="*/ 101 h 141"/>
                <a:gd name="T48" fmla="*/ 0 w 327"/>
                <a:gd name="T49" fmla="*/ 7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27" h="141">
                  <a:moveTo>
                    <a:pt x="0" y="78"/>
                  </a:moveTo>
                  <a:lnTo>
                    <a:pt x="73" y="0"/>
                  </a:lnTo>
                  <a:lnTo>
                    <a:pt x="60" y="32"/>
                  </a:lnTo>
                  <a:lnTo>
                    <a:pt x="70" y="42"/>
                  </a:lnTo>
                  <a:lnTo>
                    <a:pt x="93" y="29"/>
                  </a:lnTo>
                  <a:lnTo>
                    <a:pt x="143" y="48"/>
                  </a:lnTo>
                  <a:lnTo>
                    <a:pt x="165" y="32"/>
                  </a:lnTo>
                  <a:lnTo>
                    <a:pt x="233" y="23"/>
                  </a:lnTo>
                  <a:lnTo>
                    <a:pt x="246" y="43"/>
                  </a:lnTo>
                  <a:lnTo>
                    <a:pt x="272" y="38"/>
                  </a:lnTo>
                  <a:lnTo>
                    <a:pt x="324" y="59"/>
                  </a:lnTo>
                  <a:lnTo>
                    <a:pt x="327" y="74"/>
                  </a:lnTo>
                  <a:lnTo>
                    <a:pt x="271" y="88"/>
                  </a:lnTo>
                  <a:lnTo>
                    <a:pt x="255" y="78"/>
                  </a:lnTo>
                  <a:lnTo>
                    <a:pt x="226" y="81"/>
                  </a:lnTo>
                  <a:lnTo>
                    <a:pt x="193" y="101"/>
                  </a:lnTo>
                  <a:lnTo>
                    <a:pt x="178" y="102"/>
                  </a:lnTo>
                  <a:lnTo>
                    <a:pt x="166" y="88"/>
                  </a:lnTo>
                  <a:lnTo>
                    <a:pt x="148" y="140"/>
                  </a:lnTo>
                  <a:lnTo>
                    <a:pt x="127" y="141"/>
                  </a:lnTo>
                  <a:lnTo>
                    <a:pt x="118" y="120"/>
                  </a:lnTo>
                  <a:lnTo>
                    <a:pt x="74" y="111"/>
                  </a:lnTo>
                  <a:lnTo>
                    <a:pt x="54" y="95"/>
                  </a:lnTo>
                  <a:lnTo>
                    <a:pt x="17" y="101"/>
                  </a:lnTo>
                  <a:lnTo>
                    <a:pt x="0" y="78"/>
                  </a:lnTo>
                  <a:close/>
                </a:path>
              </a:pathLst>
            </a:custGeom>
            <a:solidFill>
              <a:srgbClr val="9F3F00"/>
            </a:solidFill>
            <a:ln w="6350">
              <a:solidFill>
                <a:srgbClr val="000000"/>
              </a:solidFill>
              <a:prstDash val="solid"/>
              <a:round/>
              <a:headEnd/>
              <a:tailEnd/>
            </a:ln>
          </p:spPr>
          <p:txBody>
            <a:bodyPr/>
            <a:lstStyle/>
            <a:p>
              <a:endParaRPr lang="en-US"/>
            </a:p>
          </p:txBody>
        </p:sp>
        <p:sp>
          <p:nvSpPr>
            <p:cNvPr id="34" name="Freeform 45">
              <a:extLst>
                <a:ext uri="{FF2B5EF4-FFF2-40B4-BE49-F238E27FC236}">
                  <a16:creationId xmlns:a16="http://schemas.microsoft.com/office/drawing/2014/main" id="{A1BC567A-5A39-4E2E-81BC-DAE55662D2DA}"/>
                </a:ext>
              </a:extLst>
            </p:cNvPr>
            <p:cNvSpPr>
              <a:spLocks/>
            </p:cNvSpPr>
            <p:nvPr/>
          </p:nvSpPr>
          <p:spPr bwMode="auto">
            <a:xfrm>
              <a:off x="5082" y="309"/>
              <a:ext cx="117" cy="159"/>
            </a:xfrm>
            <a:custGeom>
              <a:avLst/>
              <a:gdLst>
                <a:gd name="T0" fmla="*/ 59 w 234"/>
                <a:gd name="T1" fmla="*/ 13 h 317"/>
                <a:gd name="T2" fmla="*/ 68 w 234"/>
                <a:gd name="T3" fmla="*/ 32 h 317"/>
                <a:gd name="T4" fmla="*/ 52 w 234"/>
                <a:gd name="T5" fmla="*/ 44 h 317"/>
                <a:gd name="T6" fmla="*/ 51 w 234"/>
                <a:gd name="T7" fmla="*/ 95 h 317"/>
                <a:gd name="T8" fmla="*/ 42 w 234"/>
                <a:gd name="T9" fmla="*/ 62 h 317"/>
                <a:gd name="T10" fmla="*/ 8 w 234"/>
                <a:gd name="T11" fmla="*/ 94 h 317"/>
                <a:gd name="T12" fmla="*/ 0 w 234"/>
                <a:gd name="T13" fmla="*/ 184 h 317"/>
                <a:gd name="T14" fmla="*/ 22 w 234"/>
                <a:gd name="T15" fmla="*/ 229 h 317"/>
                <a:gd name="T16" fmla="*/ 24 w 234"/>
                <a:gd name="T17" fmla="*/ 252 h 317"/>
                <a:gd name="T18" fmla="*/ 25 w 234"/>
                <a:gd name="T19" fmla="*/ 271 h 317"/>
                <a:gd name="T20" fmla="*/ 24 w 234"/>
                <a:gd name="T21" fmla="*/ 287 h 317"/>
                <a:gd name="T22" fmla="*/ 20 w 234"/>
                <a:gd name="T23" fmla="*/ 317 h 317"/>
                <a:gd name="T24" fmla="*/ 112 w 234"/>
                <a:gd name="T25" fmla="*/ 311 h 317"/>
                <a:gd name="T26" fmla="*/ 233 w 234"/>
                <a:gd name="T27" fmla="*/ 300 h 317"/>
                <a:gd name="T28" fmla="*/ 211 w 234"/>
                <a:gd name="T29" fmla="*/ 294 h 317"/>
                <a:gd name="T30" fmla="*/ 199 w 234"/>
                <a:gd name="T31" fmla="*/ 277 h 317"/>
                <a:gd name="T32" fmla="*/ 218 w 234"/>
                <a:gd name="T33" fmla="*/ 263 h 317"/>
                <a:gd name="T34" fmla="*/ 218 w 234"/>
                <a:gd name="T35" fmla="*/ 246 h 317"/>
                <a:gd name="T36" fmla="*/ 209 w 234"/>
                <a:gd name="T37" fmla="*/ 230 h 317"/>
                <a:gd name="T38" fmla="*/ 218 w 234"/>
                <a:gd name="T39" fmla="*/ 219 h 317"/>
                <a:gd name="T40" fmla="*/ 234 w 234"/>
                <a:gd name="T41" fmla="*/ 220 h 317"/>
                <a:gd name="T42" fmla="*/ 231 w 234"/>
                <a:gd name="T43" fmla="*/ 177 h 317"/>
                <a:gd name="T44" fmla="*/ 227 w 234"/>
                <a:gd name="T45" fmla="*/ 150 h 317"/>
                <a:gd name="T46" fmla="*/ 217 w 234"/>
                <a:gd name="T47" fmla="*/ 134 h 317"/>
                <a:gd name="T48" fmla="*/ 207 w 234"/>
                <a:gd name="T49" fmla="*/ 124 h 317"/>
                <a:gd name="T50" fmla="*/ 192 w 234"/>
                <a:gd name="T51" fmla="*/ 121 h 317"/>
                <a:gd name="T52" fmla="*/ 177 w 234"/>
                <a:gd name="T53" fmla="*/ 121 h 317"/>
                <a:gd name="T54" fmla="*/ 162 w 234"/>
                <a:gd name="T55" fmla="*/ 142 h 317"/>
                <a:gd name="T56" fmla="*/ 152 w 234"/>
                <a:gd name="T57" fmla="*/ 148 h 317"/>
                <a:gd name="T58" fmla="*/ 146 w 234"/>
                <a:gd name="T59" fmla="*/ 150 h 317"/>
                <a:gd name="T60" fmla="*/ 138 w 234"/>
                <a:gd name="T61" fmla="*/ 147 h 317"/>
                <a:gd name="T62" fmla="*/ 136 w 234"/>
                <a:gd name="T63" fmla="*/ 137 h 317"/>
                <a:gd name="T64" fmla="*/ 138 w 234"/>
                <a:gd name="T65" fmla="*/ 131 h 317"/>
                <a:gd name="T66" fmla="*/ 145 w 234"/>
                <a:gd name="T67" fmla="*/ 124 h 317"/>
                <a:gd name="T68" fmla="*/ 151 w 234"/>
                <a:gd name="T69" fmla="*/ 121 h 317"/>
                <a:gd name="T70" fmla="*/ 158 w 234"/>
                <a:gd name="T71" fmla="*/ 120 h 317"/>
                <a:gd name="T72" fmla="*/ 158 w 234"/>
                <a:gd name="T73" fmla="*/ 108 h 317"/>
                <a:gd name="T74" fmla="*/ 175 w 234"/>
                <a:gd name="T75" fmla="*/ 95 h 317"/>
                <a:gd name="T76" fmla="*/ 158 w 234"/>
                <a:gd name="T77" fmla="*/ 53 h 317"/>
                <a:gd name="T78" fmla="*/ 158 w 234"/>
                <a:gd name="T79" fmla="*/ 33 h 317"/>
                <a:gd name="T80" fmla="*/ 128 w 234"/>
                <a:gd name="T81" fmla="*/ 26 h 317"/>
                <a:gd name="T82" fmla="*/ 86 w 234"/>
                <a:gd name="T83" fmla="*/ 0 h 317"/>
                <a:gd name="T84" fmla="*/ 59 w 234"/>
                <a:gd name="T85" fmla="*/ 13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4" h="317">
                  <a:moveTo>
                    <a:pt x="59" y="13"/>
                  </a:moveTo>
                  <a:lnTo>
                    <a:pt x="68" y="32"/>
                  </a:lnTo>
                  <a:lnTo>
                    <a:pt x="52" y="44"/>
                  </a:lnTo>
                  <a:lnTo>
                    <a:pt x="51" y="95"/>
                  </a:lnTo>
                  <a:lnTo>
                    <a:pt x="42" y="62"/>
                  </a:lnTo>
                  <a:lnTo>
                    <a:pt x="8" y="94"/>
                  </a:lnTo>
                  <a:lnTo>
                    <a:pt x="0" y="184"/>
                  </a:lnTo>
                  <a:lnTo>
                    <a:pt x="22" y="229"/>
                  </a:lnTo>
                  <a:lnTo>
                    <a:pt x="24" y="252"/>
                  </a:lnTo>
                  <a:lnTo>
                    <a:pt x="25" y="271"/>
                  </a:lnTo>
                  <a:lnTo>
                    <a:pt x="24" y="287"/>
                  </a:lnTo>
                  <a:lnTo>
                    <a:pt x="20" y="317"/>
                  </a:lnTo>
                  <a:lnTo>
                    <a:pt x="112" y="311"/>
                  </a:lnTo>
                  <a:lnTo>
                    <a:pt x="233" y="300"/>
                  </a:lnTo>
                  <a:lnTo>
                    <a:pt x="211" y="294"/>
                  </a:lnTo>
                  <a:lnTo>
                    <a:pt x="199" y="277"/>
                  </a:lnTo>
                  <a:lnTo>
                    <a:pt x="218" y="263"/>
                  </a:lnTo>
                  <a:lnTo>
                    <a:pt x="218" y="246"/>
                  </a:lnTo>
                  <a:lnTo>
                    <a:pt x="209" y="230"/>
                  </a:lnTo>
                  <a:lnTo>
                    <a:pt x="218" y="219"/>
                  </a:lnTo>
                  <a:lnTo>
                    <a:pt x="234" y="220"/>
                  </a:lnTo>
                  <a:lnTo>
                    <a:pt x="231" y="177"/>
                  </a:lnTo>
                  <a:lnTo>
                    <a:pt x="227" y="150"/>
                  </a:lnTo>
                  <a:lnTo>
                    <a:pt x="217" y="134"/>
                  </a:lnTo>
                  <a:lnTo>
                    <a:pt x="207" y="124"/>
                  </a:lnTo>
                  <a:lnTo>
                    <a:pt x="192" y="121"/>
                  </a:lnTo>
                  <a:lnTo>
                    <a:pt x="177" y="121"/>
                  </a:lnTo>
                  <a:lnTo>
                    <a:pt x="162" y="142"/>
                  </a:lnTo>
                  <a:lnTo>
                    <a:pt x="152" y="148"/>
                  </a:lnTo>
                  <a:lnTo>
                    <a:pt x="146" y="150"/>
                  </a:lnTo>
                  <a:lnTo>
                    <a:pt x="138" y="147"/>
                  </a:lnTo>
                  <a:lnTo>
                    <a:pt x="136" y="137"/>
                  </a:lnTo>
                  <a:lnTo>
                    <a:pt x="138" y="131"/>
                  </a:lnTo>
                  <a:lnTo>
                    <a:pt x="145" y="124"/>
                  </a:lnTo>
                  <a:lnTo>
                    <a:pt x="151" y="121"/>
                  </a:lnTo>
                  <a:lnTo>
                    <a:pt x="158" y="120"/>
                  </a:lnTo>
                  <a:lnTo>
                    <a:pt x="158" y="108"/>
                  </a:lnTo>
                  <a:lnTo>
                    <a:pt x="175" y="95"/>
                  </a:lnTo>
                  <a:lnTo>
                    <a:pt x="158" y="53"/>
                  </a:lnTo>
                  <a:lnTo>
                    <a:pt x="158" y="33"/>
                  </a:lnTo>
                  <a:lnTo>
                    <a:pt x="128" y="26"/>
                  </a:lnTo>
                  <a:lnTo>
                    <a:pt x="86" y="0"/>
                  </a:lnTo>
                  <a:lnTo>
                    <a:pt x="59" y="13"/>
                  </a:lnTo>
                  <a:close/>
                </a:path>
              </a:pathLst>
            </a:custGeom>
            <a:solidFill>
              <a:srgbClr val="9F3F00"/>
            </a:solidFill>
            <a:ln w="6350">
              <a:solidFill>
                <a:srgbClr val="000000"/>
              </a:solidFill>
              <a:prstDash val="solid"/>
              <a:round/>
              <a:headEnd/>
              <a:tailEnd/>
            </a:ln>
          </p:spPr>
          <p:txBody>
            <a:bodyPr/>
            <a:lstStyle/>
            <a:p>
              <a:endParaRPr lang="en-US"/>
            </a:p>
          </p:txBody>
        </p:sp>
        <p:sp>
          <p:nvSpPr>
            <p:cNvPr id="35" name="Freeform 46">
              <a:extLst>
                <a:ext uri="{FF2B5EF4-FFF2-40B4-BE49-F238E27FC236}">
                  <a16:creationId xmlns:a16="http://schemas.microsoft.com/office/drawing/2014/main" id="{640C5586-B801-4CD3-A33F-8E6DB8723363}"/>
                </a:ext>
              </a:extLst>
            </p:cNvPr>
            <p:cNvSpPr>
              <a:spLocks/>
            </p:cNvSpPr>
            <p:nvPr/>
          </p:nvSpPr>
          <p:spPr bwMode="auto">
            <a:xfrm>
              <a:off x="4955" y="450"/>
              <a:ext cx="127" cy="209"/>
            </a:xfrm>
            <a:custGeom>
              <a:avLst/>
              <a:gdLst>
                <a:gd name="T0" fmla="*/ 47 w 253"/>
                <a:gd name="T1" fmla="*/ 25 h 419"/>
                <a:gd name="T2" fmla="*/ 192 w 253"/>
                <a:gd name="T3" fmla="*/ 0 h 419"/>
                <a:gd name="T4" fmla="*/ 215 w 253"/>
                <a:gd name="T5" fmla="*/ 52 h 419"/>
                <a:gd name="T6" fmla="*/ 244 w 253"/>
                <a:gd name="T7" fmla="*/ 266 h 419"/>
                <a:gd name="T8" fmla="*/ 253 w 253"/>
                <a:gd name="T9" fmla="*/ 294 h 419"/>
                <a:gd name="T10" fmla="*/ 230 w 253"/>
                <a:gd name="T11" fmla="*/ 351 h 419"/>
                <a:gd name="T12" fmla="*/ 230 w 253"/>
                <a:gd name="T13" fmla="*/ 391 h 419"/>
                <a:gd name="T14" fmla="*/ 204 w 253"/>
                <a:gd name="T15" fmla="*/ 386 h 419"/>
                <a:gd name="T16" fmla="*/ 205 w 253"/>
                <a:gd name="T17" fmla="*/ 419 h 419"/>
                <a:gd name="T18" fmla="*/ 178 w 253"/>
                <a:gd name="T19" fmla="*/ 406 h 419"/>
                <a:gd name="T20" fmla="*/ 164 w 253"/>
                <a:gd name="T21" fmla="*/ 410 h 419"/>
                <a:gd name="T22" fmla="*/ 143 w 253"/>
                <a:gd name="T23" fmla="*/ 407 h 419"/>
                <a:gd name="T24" fmla="*/ 127 w 253"/>
                <a:gd name="T25" fmla="*/ 357 h 419"/>
                <a:gd name="T26" fmla="*/ 98 w 253"/>
                <a:gd name="T27" fmla="*/ 341 h 419"/>
                <a:gd name="T28" fmla="*/ 98 w 253"/>
                <a:gd name="T29" fmla="*/ 288 h 419"/>
                <a:gd name="T30" fmla="*/ 68 w 253"/>
                <a:gd name="T31" fmla="*/ 294 h 419"/>
                <a:gd name="T32" fmla="*/ 52 w 253"/>
                <a:gd name="T33" fmla="*/ 255 h 419"/>
                <a:gd name="T34" fmla="*/ 0 w 253"/>
                <a:gd name="T35" fmla="*/ 209 h 419"/>
                <a:gd name="T36" fmla="*/ 38 w 253"/>
                <a:gd name="T37" fmla="*/ 137 h 419"/>
                <a:gd name="T38" fmla="*/ 27 w 253"/>
                <a:gd name="T39" fmla="*/ 103 h 419"/>
                <a:gd name="T40" fmla="*/ 65 w 253"/>
                <a:gd name="T41" fmla="*/ 97 h 419"/>
                <a:gd name="T42" fmla="*/ 68 w 253"/>
                <a:gd name="T43" fmla="*/ 50 h 419"/>
                <a:gd name="T44" fmla="*/ 47 w 253"/>
                <a:gd name="T45" fmla="*/ 25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53" h="419">
                  <a:moveTo>
                    <a:pt x="47" y="25"/>
                  </a:moveTo>
                  <a:lnTo>
                    <a:pt x="192" y="0"/>
                  </a:lnTo>
                  <a:lnTo>
                    <a:pt x="215" y="52"/>
                  </a:lnTo>
                  <a:lnTo>
                    <a:pt x="244" y="266"/>
                  </a:lnTo>
                  <a:lnTo>
                    <a:pt x="253" y="294"/>
                  </a:lnTo>
                  <a:lnTo>
                    <a:pt x="230" y="351"/>
                  </a:lnTo>
                  <a:lnTo>
                    <a:pt x="230" y="391"/>
                  </a:lnTo>
                  <a:lnTo>
                    <a:pt x="204" y="386"/>
                  </a:lnTo>
                  <a:lnTo>
                    <a:pt x="205" y="419"/>
                  </a:lnTo>
                  <a:lnTo>
                    <a:pt x="178" y="406"/>
                  </a:lnTo>
                  <a:lnTo>
                    <a:pt x="164" y="410"/>
                  </a:lnTo>
                  <a:lnTo>
                    <a:pt x="143" y="407"/>
                  </a:lnTo>
                  <a:lnTo>
                    <a:pt x="127" y="357"/>
                  </a:lnTo>
                  <a:lnTo>
                    <a:pt x="98" y="341"/>
                  </a:lnTo>
                  <a:lnTo>
                    <a:pt x="98" y="288"/>
                  </a:lnTo>
                  <a:lnTo>
                    <a:pt x="68" y="294"/>
                  </a:lnTo>
                  <a:lnTo>
                    <a:pt x="52" y="255"/>
                  </a:lnTo>
                  <a:lnTo>
                    <a:pt x="0" y="209"/>
                  </a:lnTo>
                  <a:lnTo>
                    <a:pt x="38" y="137"/>
                  </a:lnTo>
                  <a:lnTo>
                    <a:pt x="27" y="103"/>
                  </a:lnTo>
                  <a:lnTo>
                    <a:pt x="65" y="97"/>
                  </a:lnTo>
                  <a:lnTo>
                    <a:pt x="68" y="50"/>
                  </a:lnTo>
                  <a:lnTo>
                    <a:pt x="47" y="25"/>
                  </a:lnTo>
                  <a:close/>
                </a:path>
              </a:pathLst>
            </a:custGeom>
            <a:solidFill>
              <a:srgbClr val="7F5F3F"/>
            </a:solidFill>
            <a:ln w="6350">
              <a:solidFill>
                <a:srgbClr val="000000"/>
              </a:solidFill>
              <a:prstDash val="solid"/>
              <a:round/>
              <a:headEnd/>
              <a:tailEnd/>
            </a:ln>
          </p:spPr>
          <p:txBody>
            <a:bodyPr/>
            <a:lstStyle/>
            <a:p>
              <a:endParaRPr lang="en-US"/>
            </a:p>
          </p:txBody>
        </p:sp>
        <p:sp>
          <p:nvSpPr>
            <p:cNvPr id="36" name="Freeform 47">
              <a:extLst>
                <a:ext uri="{FF2B5EF4-FFF2-40B4-BE49-F238E27FC236}">
                  <a16:creationId xmlns:a16="http://schemas.microsoft.com/office/drawing/2014/main" id="{998F1ADE-2DE0-4E40-9D7F-67DE6E5C6F64}"/>
                </a:ext>
              </a:extLst>
            </p:cNvPr>
            <p:cNvSpPr>
              <a:spLocks/>
            </p:cNvSpPr>
            <p:nvPr/>
          </p:nvSpPr>
          <p:spPr bwMode="auto">
            <a:xfrm>
              <a:off x="4842" y="534"/>
              <a:ext cx="201" cy="166"/>
            </a:xfrm>
            <a:custGeom>
              <a:avLst/>
              <a:gdLst>
                <a:gd name="T0" fmla="*/ 0 w 403"/>
                <a:gd name="T1" fmla="*/ 11 h 331"/>
                <a:gd name="T2" fmla="*/ 176 w 403"/>
                <a:gd name="T3" fmla="*/ 0 h 331"/>
                <a:gd name="T4" fmla="*/ 214 w 403"/>
                <a:gd name="T5" fmla="*/ 0 h 331"/>
                <a:gd name="T6" fmla="*/ 242 w 403"/>
                <a:gd name="T7" fmla="*/ 10 h 331"/>
                <a:gd name="T8" fmla="*/ 227 w 403"/>
                <a:gd name="T9" fmla="*/ 38 h 331"/>
                <a:gd name="T10" fmla="*/ 278 w 403"/>
                <a:gd name="T11" fmla="*/ 85 h 331"/>
                <a:gd name="T12" fmla="*/ 294 w 403"/>
                <a:gd name="T13" fmla="*/ 124 h 331"/>
                <a:gd name="T14" fmla="*/ 325 w 403"/>
                <a:gd name="T15" fmla="*/ 115 h 331"/>
                <a:gd name="T16" fmla="*/ 324 w 403"/>
                <a:gd name="T17" fmla="*/ 170 h 331"/>
                <a:gd name="T18" fmla="*/ 355 w 403"/>
                <a:gd name="T19" fmla="*/ 187 h 331"/>
                <a:gd name="T20" fmla="*/ 369 w 403"/>
                <a:gd name="T21" fmla="*/ 236 h 331"/>
                <a:gd name="T22" fmla="*/ 391 w 403"/>
                <a:gd name="T23" fmla="*/ 240 h 331"/>
                <a:gd name="T24" fmla="*/ 403 w 403"/>
                <a:gd name="T25" fmla="*/ 261 h 331"/>
                <a:gd name="T26" fmla="*/ 375 w 403"/>
                <a:gd name="T27" fmla="*/ 290 h 331"/>
                <a:gd name="T28" fmla="*/ 367 w 403"/>
                <a:gd name="T29" fmla="*/ 322 h 331"/>
                <a:gd name="T30" fmla="*/ 328 w 403"/>
                <a:gd name="T31" fmla="*/ 331 h 331"/>
                <a:gd name="T32" fmla="*/ 338 w 403"/>
                <a:gd name="T33" fmla="*/ 295 h 331"/>
                <a:gd name="T34" fmla="*/ 187 w 403"/>
                <a:gd name="T35" fmla="*/ 308 h 331"/>
                <a:gd name="T36" fmla="*/ 79 w 403"/>
                <a:gd name="T37" fmla="*/ 321 h 331"/>
                <a:gd name="T38" fmla="*/ 73 w 403"/>
                <a:gd name="T39" fmla="*/ 286 h 331"/>
                <a:gd name="T40" fmla="*/ 65 w 403"/>
                <a:gd name="T41" fmla="*/ 180 h 331"/>
                <a:gd name="T42" fmla="*/ 64 w 403"/>
                <a:gd name="T43" fmla="*/ 122 h 331"/>
                <a:gd name="T44" fmla="*/ 28 w 403"/>
                <a:gd name="T45" fmla="*/ 96 h 331"/>
                <a:gd name="T46" fmla="*/ 41 w 403"/>
                <a:gd name="T47" fmla="*/ 72 h 331"/>
                <a:gd name="T48" fmla="*/ 23 w 403"/>
                <a:gd name="T49" fmla="*/ 59 h 331"/>
                <a:gd name="T50" fmla="*/ 0 w 403"/>
                <a:gd name="T51" fmla="*/ 1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3" h="331">
                  <a:moveTo>
                    <a:pt x="0" y="11"/>
                  </a:moveTo>
                  <a:lnTo>
                    <a:pt x="176" y="0"/>
                  </a:lnTo>
                  <a:lnTo>
                    <a:pt x="214" y="0"/>
                  </a:lnTo>
                  <a:lnTo>
                    <a:pt x="242" y="10"/>
                  </a:lnTo>
                  <a:lnTo>
                    <a:pt x="227" y="38"/>
                  </a:lnTo>
                  <a:lnTo>
                    <a:pt x="278" y="85"/>
                  </a:lnTo>
                  <a:lnTo>
                    <a:pt x="294" y="124"/>
                  </a:lnTo>
                  <a:lnTo>
                    <a:pt x="325" y="115"/>
                  </a:lnTo>
                  <a:lnTo>
                    <a:pt x="324" y="170"/>
                  </a:lnTo>
                  <a:lnTo>
                    <a:pt x="355" y="187"/>
                  </a:lnTo>
                  <a:lnTo>
                    <a:pt x="369" y="236"/>
                  </a:lnTo>
                  <a:lnTo>
                    <a:pt x="391" y="240"/>
                  </a:lnTo>
                  <a:lnTo>
                    <a:pt x="403" y="261"/>
                  </a:lnTo>
                  <a:lnTo>
                    <a:pt x="375" y="290"/>
                  </a:lnTo>
                  <a:lnTo>
                    <a:pt x="367" y="322"/>
                  </a:lnTo>
                  <a:lnTo>
                    <a:pt x="328" y="331"/>
                  </a:lnTo>
                  <a:lnTo>
                    <a:pt x="338" y="295"/>
                  </a:lnTo>
                  <a:lnTo>
                    <a:pt x="187" y="308"/>
                  </a:lnTo>
                  <a:lnTo>
                    <a:pt x="79" y="321"/>
                  </a:lnTo>
                  <a:lnTo>
                    <a:pt x="73" y="286"/>
                  </a:lnTo>
                  <a:lnTo>
                    <a:pt x="65" y="180"/>
                  </a:lnTo>
                  <a:lnTo>
                    <a:pt x="64" y="122"/>
                  </a:lnTo>
                  <a:lnTo>
                    <a:pt x="28" y="96"/>
                  </a:lnTo>
                  <a:lnTo>
                    <a:pt x="41" y="72"/>
                  </a:lnTo>
                  <a:lnTo>
                    <a:pt x="23" y="59"/>
                  </a:lnTo>
                  <a:lnTo>
                    <a:pt x="0" y="11"/>
                  </a:lnTo>
                  <a:close/>
                </a:path>
              </a:pathLst>
            </a:custGeom>
            <a:solidFill>
              <a:srgbClr val="00FFFF"/>
            </a:solidFill>
            <a:ln w="6350">
              <a:solidFill>
                <a:srgbClr val="000000"/>
              </a:solidFill>
              <a:prstDash val="solid"/>
              <a:round/>
              <a:headEnd/>
              <a:tailEnd/>
            </a:ln>
          </p:spPr>
          <p:txBody>
            <a:bodyPr/>
            <a:lstStyle/>
            <a:p>
              <a:endParaRPr lang="en-US"/>
            </a:p>
          </p:txBody>
        </p:sp>
        <p:sp>
          <p:nvSpPr>
            <p:cNvPr id="37" name="Freeform 48">
              <a:extLst>
                <a:ext uri="{FF2B5EF4-FFF2-40B4-BE49-F238E27FC236}">
                  <a16:creationId xmlns:a16="http://schemas.microsoft.com/office/drawing/2014/main" id="{19D43023-35DD-4108-9D96-134DE542565A}"/>
                </a:ext>
              </a:extLst>
            </p:cNvPr>
            <p:cNvSpPr>
              <a:spLocks/>
            </p:cNvSpPr>
            <p:nvPr/>
          </p:nvSpPr>
          <p:spPr bwMode="auto">
            <a:xfrm>
              <a:off x="5062" y="465"/>
              <a:ext cx="99" cy="161"/>
            </a:xfrm>
            <a:custGeom>
              <a:avLst/>
              <a:gdLst>
                <a:gd name="T0" fmla="*/ 0 w 197"/>
                <a:gd name="T1" fmla="*/ 23 h 324"/>
                <a:gd name="T2" fmla="*/ 23 w 197"/>
                <a:gd name="T3" fmla="*/ 35 h 324"/>
                <a:gd name="T4" fmla="*/ 45 w 197"/>
                <a:gd name="T5" fmla="*/ 33 h 324"/>
                <a:gd name="T6" fmla="*/ 52 w 197"/>
                <a:gd name="T7" fmla="*/ 26 h 324"/>
                <a:gd name="T8" fmla="*/ 58 w 197"/>
                <a:gd name="T9" fmla="*/ 7 h 324"/>
                <a:gd name="T10" fmla="*/ 153 w 197"/>
                <a:gd name="T11" fmla="*/ 0 h 324"/>
                <a:gd name="T12" fmla="*/ 197 w 197"/>
                <a:gd name="T13" fmla="*/ 228 h 324"/>
                <a:gd name="T14" fmla="*/ 193 w 197"/>
                <a:gd name="T15" fmla="*/ 226 h 324"/>
                <a:gd name="T16" fmla="*/ 161 w 197"/>
                <a:gd name="T17" fmla="*/ 239 h 324"/>
                <a:gd name="T18" fmla="*/ 138 w 197"/>
                <a:gd name="T19" fmla="*/ 301 h 324"/>
                <a:gd name="T20" fmla="*/ 104 w 197"/>
                <a:gd name="T21" fmla="*/ 292 h 324"/>
                <a:gd name="T22" fmla="*/ 64 w 197"/>
                <a:gd name="T23" fmla="*/ 315 h 324"/>
                <a:gd name="T24" fmla="*/ 13 w 197"/>
                <a:gd name="T25" fmla="*/ 324 h 324"/>
                <a:gd name="T26" fmla="*/ 36 w 197"/>
                <a:gd name="T27" fmla="*/ 263 h 324"/>
                <a:gd name="T28" fmla="*/ 26 w 197"/>
                <a:gd name="T29" fmla="*/ 230 h 324"/>
                <a:gd name="T30" fmla="*/ 0 w 197"/>
                <a:gd name="T31" fmla="*/ 23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7" h="324">
                  <a:moveTo>
                    <a:pt x="0" y="23"/>
                  </a:moveTo>
                  <a:lnTo>
                    <a:pt x="23" y="35"/>
                  </a:lnTo>
                  <a:lnTo>
                    <a:pt x="45" y="33"/>
                  </a:lnTo>
                  <a:lnTo>
                    <a:pt x="52" y="26"/>
                  </a:lnTo>
                  <a:lnTo>
                    <a:pt x="58" y="7"/>
                  </a:lnTo>
                  <a:lnTo>
                    <a:pt x="153" y="0"/>
                  </a:lnTo>
                  <a:lnTo>
                    <a:pt x="197" y="228"/>
                  </a:lnTo>
                  <a:lnTo>
                    <a:pt x="193" y="226"/>
                  </a:lnTo>
                  <a:lnTo>
                    <a:pt x="161" y="239"/>
                  </a:lnTo>
                  <a:lnTo>
                    <a:pt x="138" y="301"/>
                  </a:lnTo>
                  <a:lnTo>
                    <a:pt x="104" y="292"/>
                  </a:lnTo>
                  <a:lnTo>
                    <a:pt x="64" y="315"/>
                  </a:lnTo>
                  <a:lnTo>
                    <a:pt x="13" y="324"/>
                  </a:lnTo>
                  <a:lnTo>
                    <a:pt x="36" y="263"/>
                  </a:lnTo>
                  <a:lnTo>
                    <a:pt x="26" y="230"/>
                  </a:lnTo>
                  <a:lnTo>
                    <a:pt x="0" y="23"/>
                  </a:lnTo>
                  <a:close/>
                </a:path>
              </a:pathLst>
            </a:custGeom>
            <a:solidFill>
              <a:srgbClr val="007F9F"/>
            </a:solidFill>
            <a:ln w="6350">
              <a:solidFill>
                <a:srgbClr val="000000"/>
              </a:solidFill>
              <a:prstDash val="solid"/>
              <a:round/>
              <a:headEnd/>
              <a:tailEnd/>
            </a:ln>
          </p:spPr>
          <p:txBody>
            <a:bodyPr/>
            <a:lstStyle/>
            <a:p>
              <a:endParaRPr lang="en-US"/>
            </a:p>
          </p:txBody>
        </p:sp>
        <p:sp>
          <p:nvSpPr>
            <p:cNvPr id="38" name="Freeform 49">
              <a:extLst>
                <a:ext uri="{FF2B5EF4-FFF2-40B4-BE49-F238E27FC236}">
                  <a16:creationId xmlns:a16="http://schemas.microsoft.com/office/drawing/2014/main" id="{505D3DE8-75C5-4607-80C8-3129EF1018FB}"/>
                </a:ext>
              </a:extLst>
            </p:cNvPr>
            <p:cNvSpPr>
              <a:spLocks/>
            </p:cNvSpPr>
            <p:nvPr/>
          </p:nvSpPr>
          <p:spPr bwMode="auto">
            <a:xfrm>
              <a:off x="5139" y="432"/>
              <a:ext cx="126" cy="146"/>
            </a:xfrm>
            <a:custGeom>
              <a:avLst/>
              <a:gdLst>
                <a:gd name="T0" fmla="*/ 0 w 252"/>
                <a:gd name="T1" fmla="*/ 66 h 292"/>
                <a:gd name="T2" fmla="*/ 114 w 252"/>
                <a:gd name="T3" fmla="*/ 55 h 292"/>
                <a:gd name="T4" fmla="*/ 138 w 252"/>
                <a:gd name="T5" fmla="*/ 59 h 292"/>
                <a:gd name="T6" fmla="*/ 191 w 252"/>
                <a:gd name="T7" fmla="*/ 34 h 292"/>
                <a:gd name="T8" fmla="*/ 203 w 252"/>
                <a:gd name="T9" fmla="*/ 11 h 292"/>
                <a:gd name="T10" fmla="*/ 235 w 252"/>
                <a:gd name="T11" fmla="*/ 0 h 292"/>
                <a:gd name="T12" fmla="*/ 252 w 252"/>
                <a:gd name="T13" fmla="*/ 111 h 292"/>
                <a:gd name="T14" fmla="*/ 239 w 252"/>
                <a:gd name="T15" fmla="*/ 123 h 292"/>
                <a:gd name="T16" fmla="*/ 243 w 252"/>
                <a:gd name="T17" fmla="*/ 199 h 292"/>
                <a:gd name="T18" fmla="*/ 217 w 252"/>
                <a:gd name="T19" fmla="*/ 206 h 292"/>
                <a:gd name="T20" fmla="*/ 203 w 252"/>
                <a:gd name="T21" fmla="*/ 249 h 292"/>
                <a:gd name="T22" fmla="*/ 184 w 252"/>
                <a:gd name="T23" fmla="*/ 243 h 292"/>
                <a:gd name="T24" fmla="*/ 177 w 252"/>
                <a:gd name="T25" fmla="*/ 292 h 292"/>
                <a:gd name="T26" fmla="*/ 149 w 252"/>
                <a:gd name="T27" fmla="*/ 271 h 292"/>
                <a:gd name="T28" fmla="*/ 93 w 252"/>
                <a:gd name="T29" fmla="*/ 285 h 292"/>
                <a:gd name="T30" fmla="*/ 69 w 252"/>
                <a:gd name="T31" fmla="*/ 266 h 292"/>
                <a:gd name="T32" fmla="*/ 37 w 252"/>
                <a:gd name="T33" fmla="*/ 265 h 292"/>
                <a:gd name="T34" fmla="*/ 21 w 252"/>
                <a:gd name="T35" fmla="*/ 183 h 292"/>
                <a:gd name="T36" fmla="*/ 0 w 252"/>
                <a:gd name="T37" fmla="*/ 66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92">
                  <a:moveTo>
                    <a:pt x="0" y="66"/>
                  </a:moveTo>
                  <a:lnTo>
                    <a:pt x="114" y="55"/>
                  </a:lnTo>
                  <a:lnTo>
                    <a:pt x="138" y="59"/>
                  </a:lnTo>
                  <a:lnTo>
                    <a:pt x="191" y="34"/>
                  </a:lnTo>
                  <a:lnTo>
                    <a:pt x="203" y="11"/>
                  </a:lnTo>
                  <a:lnTo>
                    <a:pt x="235" y="0"/>
                  </a:lnTo>
                  <a:lnTo>
                    <a:pt x="252" y="111"/>
                  </a:lnTo>
                  <a:lnTo>
                    <a:pt x="239" y="123"/>
                  </a:lnTo>
                  <a:lnTo>
                    <a:pt x="243" y="199"/>
                  </a:lnTo>
                  <a:lnTo>
                    <a:pt x="217" y="206"/>
                  </a:lnTo>
                  <a:lnTo>
                    <a:pt x="203" y="249"/>
                  </a:lnTo>
                  <a:lnTo>
                    <a:pt x="184" y="243"/>
                  </a:lnTo>
                  <a:lnTo>
                    <a:pt x="177" y="292"/>
                  </a:lnTo>
                  <a:lnTo>
                    <a:pt x="149" y="271"/>
                  </a:lnTo>
                  <a:lnTo>
                    <a:pt x="93" y="285"/>
                  </a:lnTo>
                  <a:lnTo>
                    <a:pt x="69" y="266"/>
                  </a:lnTo>
                  <a:lnTo>
                    <a:pt x="37" y="265"/>
                  </a:lnTo>
                  <a:lnTo>
                    <a:pt x="21" y="183"/>
                  </a:lnTo>
                  <a:lnTo>
                    <a:pt x="0" y="66"/>
                  </a:lnTo>
                  <a:close/>
                </a:path>
              </a:pathLst>
            </a:custGeom>
            <a:solidFill>
              <a:srgbClr val="FF9F7F"/>
            </a:solidFill>
            <a:ln w="6350">
              <a:solidFill>
                <a:srgbClr val="000000"/>
              </a:solidFill>
              <a:prstDash val="solid"/>
              <a:round/>
              <a:headEnd/>
              <a:tailEnd/>
            </a:ln>
          </p:spPr>
          <p:txBody>
            <a:bodyPr/>
            <a:lstStyle/>
            <a:p>
              <a:endParaRPr lang="en-US"/>
            </a:p>
          </p:txBody>
        </p:sp>
        <p:sp>
          <p:nvSpPr>
            <p:cNvPr id="39" name="Freeform 50">
              <a:extLst>
                <a:ext uri="{FF2B5EF4-FFF2-40B4-BE49-F238E27FC236}">
                  <a16:creationId xmlns:a16="http://schemas.microsoft.com/office/drawing/2014/main" id="{847616CF-38BB-42C9-8377-BC806F21A99A}"/>
                </a:ext>
              </a:extLst>
            </p:cNvPr>
            <p:cNvSpPr>
              <a:spLocks/>
            </p:cNvSpPr>
            <p:nvPr/>
          </p:nvSpPr>
          <p:spPr bwMode="auto">
            <a:xfrm>
              <a:off x="5036" y="576"/>
              <a:ext cx="223" cy="124"/>
            </a:xfrm>
            <a:custGeom>
              <a:avLst/>
              <a:gdLst>
                <a:gd name="T0" fmla="*/ 0 w 445"/>
                <a:gd name="T1" fmla="*/ 247 h 247"/>
                <a:gd name="T2" fmla="*/ 108 w 445"/>
                <a:gd name="T3" fmla="*/ 232 h 247"/>
                <a:gd name="T4" fmla="*/ 108 w 445"/>
                <a:gd name="T5" fmla="*/ 221 h 247"/>
                <a:gd name="T6" fmla="*/ 369 w 445"/>
                <a:gd name="T7" fmla="*/ 185 h 247"/>
                <a:gd name="T8" fmla="*/ 374 w 445"/>
                <a:gd name="T9" fmla="*/ 166 h 247"/>
                <a:gd name="T10" fmla="*/ 412 w 445"/>
                <a:gd name="T11" fmla="*/ 152 h 247"/>
                <a:gd name="T12" fmla="*/ 416 w 445"/>
                <a:gd name="T13" fmla="*/ 132 h 247"/>
                <a:gd name="T14" fmla="*/ 433 w 445"/>
                <a:gd name="T15" fmla="*/ 126 h 247"/>
                <a:gd name="T16" fmla="*/ 445 w 445"/>
                <a:gd name="T17" fmla="*/ 96 h 247"/>
                <a:gd name="T18" fmla="*/ 409 w 445"/>
                <a:gd name="T19" fmla="*/ 66 h 247"/>
                <a:gd name="T20" fmla="*/ 402 w 445"/>
                <a:gd name="T21" fmla="*/ 27 h 247"/>
                <a:gd name="T22" fmla="*/ 374 w 445"/>
                <a:gd name="T23" fmla="*/ 7 h 247"/>
                <a:gd name="T24" fmla="*/ 316 w 445"/>
                <a:gd name="T25" fmla="*/ 18 h 247"/>
                <a:gd name="T26" fmla="*/ 288 w 445"/>
                <a:gd name="T27" fmla="*/ 1 h 247"/>
                <a:gd name="T28" fmla="*/ 262 w 445"/>
                <a:gd name="T29" fmla="*/ 0 h 247"/>
                <a:gd name="T30" fmla="*/ 268 w 445"/>
                <a:gd name="T31" fmla="*/ 27 h 247"/>
                <a:gd name="T32" fmla="*/ 232 w 445"/>
                <a:gd name="T33" fmla="*/ 41 h 247"/>
                <a:gd name="T34" fmla="*/ 207 w 445"/>
                <a:gd name="T35" fmla="*/ 103 h 247"/>
                <a:gd name="T36" fmla="*/ 175 w 445"/>
                <a:gd name="T37" fmla="*/ 93 h 247"/>
                <a:gd name="T38" fmla="*/ 135 w 445"/>
                <a:gd name="T39" fmla="*/ 116 h 247"/>
                <a:gd name="T40" fmla="*/ 85 w 445"/>
                <a:gd name="T41" fmla="*/ 124 h 247"/>
                <a:gd name="T42" fmla="*/ 85 w 445"/>
                <a:gd name="T43" fmla="*/ 159 h 247"/>
                <a:gd name="T44" fmla="*/ 60 w 445"/>
                <a:gd name="T45" fmla="*/ 158 h 247"/>
                <a:gd name="T46" fmla="*/ 61 w 445"/>
                <a:gd name="T47" fmla="*/ 189 h 247"/>
                <a:gd name="T48" fmla="*/ 35 w 445"/>
                <a:gd name="T49" fmla="*/ 177 h 247"/>
                <a:gd name="T50" fmla="*/ 19 w 445"/>
                <a:gd name="T51" fmla="*/ 182 h 247"/>
                <a:gd name="T52" fmla="*/ 33 w 445"/>
                <a:gd name="T53" fmla="*/ 203 h 247"/>
                <a:gd name="T54" fmla="*/ 5 w 445"/>
                <a:gd name="T55" fmla="*/ 230 h 247"/>
                <a:gd name="T56" fmla="*/ 0 w 445"/>
                <a:gd name="T57" fmla="*/ 247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45" h="247">
                  <a:moveTo>
                    <a:pt x="0" y="247"/>
                  </a:moveTo>
                  <a:lnTo>
                    <a:pt x="108" y="232"/>
                  </a:lnTo>
                  <a:lnTo>
                    <a:pt x="108" y="221"/>
                  </a:lnTo>
                  <a:lnTo>
                    <a:pt x="369" y="185"/>
                  </a:lnTo>
                  <a:lnTo>
                    <a:pt x="374" y="166"/>
                  </a:lnTo>
                  <a:lnTo>
                    <a:pt x="412" y="152"/>
                  </a:lnTo>
                  <a:lnTo>
                    <a:pt x="416" y="132"/>
                  </a:lnTo>
                  <a:lnTo>
                    <a:pt x="433" y="126"/>
                  </a:lnTo>
                  <a:lnTo>
                    <a:pt x="445" y="96"/>
                  </a:lnTo>
                  <a:lnTo>
                    <a:pt x="409" y="66"/>
                  </a:lnTo>
                  <a:lnTo>
                    <a:pt x="402" y="27"/>
                  </a:lnTo>
                  <a:lnTo>
                    <a:pt x="374" y="7"/>
                  </a:lnTo>
                  <a:lnTo>
                    <a:pt x="316" y="18"/>
                  </a:lnTo>
                  <a:lnTo>
                    <a:pt x="288" y="1"/>
                  </a:lnTo>
                  <a:lnTo>
                    <a:pt x="262" y="0"/>
                  </a:lnTo>
                  <a:lnTo>
                    <a:pt x="268" y="27"/>
                  </a:lnTo>
                  <a:lnTo>
                    <a:pt x="232" y="41"/>
                  </a:lnTo>
                  <a:lnTo>
                    <a:pt x="207" y="103"/>
                  </a:lnTo>
                  <a:lnTo>
                    <a:pt x="175" y="93"/>
                  </a:lnTo>
                  <a:lnTo>
                    <a:pt x="135" y="116"/>
                  </a:lnTo>
                  <a:lnTo>
                    <a:pt x="85" y="124"/>
                  </a:lnTo>
                  <a:lnTo>
                    <a:pt x="85" y="159"/>
                  </a:lnTo>
                  <a:lnTo>
                    <a:pt x="60" y="158"/>
                  </a:lnTo>
                  <a:lnTo>
                    <a:pt x="61" y="189"/>
                  </a:lnTo>
                  <a:lnTo>
                    <a:pt x="35" y="177"/>
                  </a:lnTo>
                  <a:lnTo>
                    <a:pt x="19" y="182"/>
                  </a:lnTo>
                  <a:lnTo>
                    <a:pt x="33" y="203"/>
                  </a:lnTo>
                  <a:lnTo>
                    <a:pt x="5" y="230"/>
                  </a:lnTo>
                  <a:lnTo>
                    <a:pt x="0" y="247"/>
                  </a:lnTo>
                  <a:close/>
                </a:path>
              </a:pathLst>
            </a:custGeom>
            <a:solidFill>
              <a:srgbClr val="008000"/>
            </a:solidFill>
            <a:ln w="6350">
              <a:solidFill>
                <a:srgbClr val="000000"/>
              </a:solidFill>
              <a:prstDash val="solid"/>
              <a:round/>
              <a:headEnd/>
              <a:tailEnd/>
            </a:ln>
          </p:spPr>
          <p:txBody>
            <a:bodyPr/>
            <a:lstStyle/>
            <a:p>
              <a:endParaRPr lang="en-US"/>
            </a:p>
          </p:txBody>
        </p:sp>
        <p:sp>
          <p:nvSpPr>
            <p:cNvPr id="40" name="Freeform 51">
              <a:extLst>
                <a:ext uri="{FF2B5EF4-FFF2-40B4-BE49-F238E27FC236}">
                  <a16:creationId xmlns:a16="http://schemas.microsoft.com/office/drawing/2014/main" id="{63855E10-4FF2-424A-B553-F82523A760AF}"/>
                </a:ext>
              </a:extLst>
            </p:cNvPr>
            <p:cNvSpPr>
              <a:spLocks/>
            </p:cNvSpPr>
            <p:nvPr/>
          </p:nvSpPr>
          <p:spPr bwMode="auto">
            <a:xfrm>
              <a:off x="5012" y="643"/>
              <a:ext cx="256" cy="94"/>
            </a:xfrm>
            <a:custGeom>
              <a:avLst/>
              <a:gdLst>
                <a:gd name="T0" fmla="*/ 31 w 513"/>
                <a:gd name="T1" fmla="*/ 86 h 187"/>
                <a:gd name="T2" fmla="*/ 31 w 513"/>
                <a:gd name="T3" fmla="*/ 89 h 187"/>
                <a:gd name="T4" fmla="*/ 22 w 513"/>
                <a:gd name="T5" fmla="*/ 106 h 187"/>
                <a:gd name="T6" fmla="*/ 32 w 513"/>
                <a:gd name="T7" fmla="*/ 130 h 187"/>
                <a:gd name="T8" fmla="*/ 0 w 513"/>
                <a:gd name="T9" fmla="*/ 151 h 187"/>
                <a:gd name="T10" fmla="*/ 7 w 513"/>
                <a:gd name="T11" fmla="*/ 187 h 187"/>
                <a:gd name="T12" fmla="*/ 141 w 513"/>
                <a:gd name="T13" fmla="*/ 176 h 187"/>
                <a:gd name="T14" fmla="*/ 301 w 513"/>
                <a:gd name="T15" fmla="*/ 158 h 187"/>
                <a:gd name="T16" fmla="*/ 381 w 513"/>
                <a:gd name="T17" fmla="*/ 144 h 187"/>
                <a:gd name="T18" fmla="*/ 397 w 513"/>
                <a:gd name="T19" fmla="*/ 95 h 187"/>
                <a:gd name="T20" fmla="*/ 425 w 513"/>
                <a:gd name="T21" fmla="*/ 93 h 187"/>
                <a:gd name="T22" fmla="*/ 513 w 513"/>
                <a:gd name="T23" fmla="*/ 0 h 187"/>
                <a:gd name="T24" fmla="*/ 399 w 513"/>
                <a:gd name="T25" fmla="*/ 23 h 187"/>
                <a:gd name="T26" fmla="*/ 135 w 513"/>
                <a:gd name="T27" fmla="*/ 62 h 187"/>
                <a:gd name="T28" fmla="*/ 137 w 513"/>
                <a:gd name="T29" fmla="*/ 73 h 187"/>
                <a:gd name="T30" fmla="*/ 31 w 513"/>
                <a:gd name="T31" fmla="*/ 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3" h="187">
                  <a:moveTo>
                    <a:pt x="31" y="86"/>
                  </a:moveTo>
                  <a:lnTo>
                    <a:pt x="31" y="89"/>
                  </a:lnTo>
                  <a:lnTo>
                    <a:pt x="22" y="106"/>
                  </a:lnTo>
                  <a:lnTo>
                    <a:pt x="32" y="130"/>
                  </a:lnTo>
                  <a:lnTo>
                    <a:pt x="0" y="151"/>
                  </a:lnTo>
                  <a:lnTo>
                    <a:pt x="7" y="187"/>
                  </a:lnTo>
                  <a:lnTo>
                    <a:pt x="141" y="176"/>
                  </a:lnTo>
                  <a:lnTo>
                    <a:pt x="301" y="158"/>
                  </a:lnTo>
                  <a:lnTo>
                    <a:pt x="381" y="144"/>
                  </a:lnTo>
                  <a:lnTo>
                    <a:pt x="397" y="95"/>
                  </a:lnTo>
                  <a:lnTo>
                    <a:pt x="425" y="93"/>
                  </a:lnTo>
                  <a:lnTo>
                    <a:pt x="513" y="0"/>
                  </a:lnTo>
                  <a:lnTo>
                    <a:pt x="399" y="23"/>
                  </a:lnTo>
                  <a:lnTo>
                    <a:pt x="135" y="62"/>
                  </a:lnTo>
                  <a:lnTo>
                    <a:pt x="137" y="73"/>
                  </a:lnTo>
                  <a:lnTo>
                    <a:pt x="31" y="86"/>
                  </a:lnTo>
                  <a:close/>
                </a:path>
              </a:pathLst>
            </a:custGeom>
            <a:solidFill>
              <a:srgbClr val="DF9FFF"/>
            </a:solidFill>
            <a:ln w="6350">
              <a:solidFill>
                <a:srgbClr val="000000"/>
              </a:solidFill>
              <a:prstDash val="solid"/>
              <a:round/>
              <a:headEnd/>
              <a:tailEnd/>
            </a:ln>
          </p:spPr>
          <p:txBody>
            <a:bodyPr/>
            <a:lstStyle/>
            <a:p>
              <a:endParaRPr lang="en-US"/>
            </a:p>
          </p:txBody>
        </p:sp>
        <p:sp>
          <p:nvSpPr>
            <p:cNvPr id="41" name="Freeform 52">
              <a:extLst>
                <a:ext uri="{FF2B5EF4-FFF2-40B4-BE49-F238E27FC236}">
                  <a16:creationId xmlns:a16="http://schemas.microsoft.com/office/drawing/2014/main" id="{BC860610-CFAA-4E52-A6AC-2F493026E435}"/>
                </a:ext>
              </a:extLst>
            </p:cNvPr>
            <p:cNvSpPr>
              <a:spLocks/>
            </p:cNvSpPr>
            <p:nvPr/>
          </p:nvSpPr>
          <p:spPr bwMode="auto">
            <a:xfrm>
              <a:off x="4986" y="730"/>
              <a:ext cx="105" cy="183"/>
            </a:xfrm>
            <a:custGeom>
              <a:avLst/>
              <a:gdLst>
                <a:gd name="T0" fmla="*/ 59 w 210"/>
                <a:gd name="T1" fmla="*/ 12 h 366"/>
                <a:gd name="T2" fmla="*/ 27 w 210"/>
                <a:gd name="T3" fmla="*/ 74 h 366"/>
                <a:gd name="T4" fmla="*/ 0 w 210"/>
                <a:gd name="T5" fmla="*/ 115 h 366"/>
                <a:gd name="T6" fmla="*/ 9 w 210"/>
                <a:gd name="T7" fmla="*/ 163 h 366"/>
                <a:gd name="T8" fmla="*/ 41 w 210"/>
                <a:gd name="T9" fmla="*/ 228 h 366"/>
                <a:gd name="T10" fmla="*/ 16 w 210"/>
                <a:gd name="T11" fmla="*/ 295 h 366"/>
                <a:gd name="T12" fmla="*/ 5 w 210"/>
                <a:gd name="T13" fmla="*/ 330 h 366"/>
                <a:gd name="T14" fmla="*/ 128 w 210"/>
                <a:gd name="T15" fmla="*/ 316 h 366"/>
                <a:gd name="T16" fmla="*/ 133 w 210"/>
                <a:gd name="T17" fmla="*/ 361 h 366"/>
                <a:gd name="T18" fmla="*/ 158 w 210"/>
                <a:gd name="T19" fmla="*/ 366 h 366"/>
                <a:gd name="T20" fmla="*/ 165 w 210"/>
                <a:gd name="T21" fmla="*/ 343 h 366"/>
                <a:gd name="T22" fmla="*/ 210 w 210"/>
                <a:gd name="T23" fmla="*/ 337 h 366"/>
                <a:gd name="T24" fmla="*/ 200 w 210"/>
                <a:gd name="T25" fmla="*/ 262 h 366"/>
                <a:gd name="T26" fmla="*/ 198 w 210"/>
                <a:gd name="T27" fmla="*/ 0 h 366"/>
                <a:gd name="T28" fmla="*/ 59 w 210"/>
                <a:gd name="T29" fmla="*/ 12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0" h="366">
                  <a:moveTo>
                    <a:pt x="59" y="12"/>
                  </a:moveTo>
                  <a:lnTo>
                    <a:pt x="27" y="74"/>
                  </a:lnTo>
                  <a:lnTo>
                    <a:pt x="0" y="115"/>
                  </a:lnTo>
                  <a:lnTo>
                    <a:pt x="9" y="163"/>
                  </a:lnTo>
                  <a:lnTo>
                    <a:pt x="41" y="228"/>
                  </a:lnTo>
                  <a:lnTo>
                    <a:pt x="16" y="295"/>
                  </a:lnTo>
                  <a:lnTo>
                    <a:pt x="5" y="330"/>
                  </a:lnTo>
                  <a:lnTo>
                    <a:pt x="128" y="316"/>
                  </a:lnTo>
                  <a:lnTo>
                    <a:pt x="133" y="361"/>
                  </a:lnTo>
                  <a:lnTo>
                    <a:pt x="158" y="366"/>
                  </a:lnTo>
                  <a:lnTo>
                    <a:pt x="165" y="343"/>
                  </a:lnTo>
                  <a:lnTo>
                    <a:pt x="210" y="337"/>
                  </a:lnTo>
                  <a:lnTo>
                    <a:pt x="200" y="262"/>
                  </a:lnTo>
                  <a:lnTo>
                    <a:pt x="198" y="0"/>
                  </a:lnTo>
                  <a:lnTo>
                    <a:pt x="59" y="12"/>
                  </a:lnTo>
                  <a:close/>
                </a:path>
              </a:pathLst>
            </a:custGeom>
            <a:solidFill>
              <a:srgbClr val="FF5FBF"/>
            </a:solidFill>
            <a:ln w="6350">
              <a:solidFill>
                <a:srgbClr val="000000"/>
              </a:solidFill>
              <a:prstDash val="solid"/>
              <a:round/>
              <a:headEnd/>
              <a:tailEnd/>
            </a:ln>
          </p:spPr>
          <p:txBody>
            <a:bodyPr/>
            <a:lstStyle/>
            <a:p>
              <a:endParaRPr lang="en-US"/>
            </a:p>
          </p:txBody>
        </p:sp>
        <p:sp>
          <p:nvSpPr>
            <p:cNvPr id="42" name="Freeform 53">
              <a:extLst>
                <a:ext uri="{FF2B5EF4-FFF2-40B4-BE49-F238E27FC236}">
                  <a16:creationId xmlns:a16="http://schemas.microsoft.com/office/drawing/2014/main" id="{F66DCFEC-E40D-4AFB-BAB8-EAF3CA13746C}"/>
                </a:ext>
              </a:extLst>
            </p:cNvPr>
            <p:cNvSpPr>
              <a:spLocks/>
            </p:cNvSpPr>
            <p:nvPr/>
          </p:nvSpPr>
          <p:spPr bwMode="auto">
            <a:xfrm>
              <a:off x="5085" y="721"/>
              <a:ext cx="118" cy="184"/>
            </a:xfrm>
            <a:custGeom>
              <a:avLst/>
              <a:gdLst>
                <a:gd name="T0" fmla="*/ 0 w 237"/>
                <a:gd name="T1" fmla="*/ 18 h 369"/>
                <a:gd name="T2" fmla="*/ 154 w 237"/>
                <a:gd name="T3" fmla="*/ 0 h 369"/>
                <a:gd name="T4" fmla="*/ 203 w 237"/>
                <a:gd name="T5" fmla="*/ 170 h 369"/>
                <a:gd name="T6" fmla="*/ 237 w 237"/>
                <a:gd name="T7" fmla="*/ 197 h 369"/>
                <a:gd name="T8" fmla="*/ 210 w 237"/>
                <a:gd name="T9" fmla="*/ 248 h 369"/>
                <a:gd name="T10" fmla="*/ 236 w 237"/>
                <a:gd name="T11" fmla="*/ 296 h 369"/>
                <a:gd name="T12" fmla="*/ 78 w 237"/>
                <a:gd name="T13" fmla="*/ 313 h 369"/>
                <a:gd name="T14" fmla="*/ 85 w 237"/>
                <a:gd name="T15" fmla="*/ 355 h 369"/>
                <a:gd name="T16" fmla="*/ 62 w 237"/>
                <a:gd name="T17" fmla="*/ 369 h 369"/>
                <a:gd name="T18" fmla="*/ 43 w 237"/>
                <a:gd name="T19" fmla="*/ 317 h 369"/>
                <a:gd name="T20" fmla="*/ 33 w 237"/>
                <a:gd name="T21" fmla="*/ 359 h 369"/>
                <a:gd name="T22" fmla="*/ 13 w 237"/>
                <a:gd name="T23" fmla="*/ 355 h 369"/>
                <a:gd name="T24" fmla="*/ 6 w 237"/>
                <a:gd name="T25" fmla="*/ 312 h 369"/>
                <a:gd name="T26" fmla="*/ 1 w 237"/>
                <a:gd name="T27" fmla="*/ 275 h 369"/>
                <a:gd name="T28" fmla="*/ 0 w 237"/>
                <a:gd name="T29" fmla="*/ 18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7" h="369">
                  <a:moveTo>
                    <a:pt x="0" y="18"/>
                  </a:moveTo>
                  <a:lnTo>
                    <a:pt x="154" y="0"/>
                  </a:lnTo>
                  <a:lnTo>
                    <a:pt x="203" y="170"/>
                  </a:lnTo>
                  <a:lnTo>
                    <a:pt x="237" y="197"/>
                  </a:lnTo>
                  <a:lnTo>
                    <a:pt x="210" y="248"/>
                  </a:lnTo>
                  <a:lnTo>
                    <a:pt x="236" y="296"/>
                  </a:lnTo>
                  <a:lnTo>
                    <a:pt x="78" y="313"/>
                  </a:lnTo>
                  <a:lnTo>
                    <a:pt x="85" y="355"/>
                  </a:lnTo>
                  <a:lnTo>
                    <a:pt x="62" y="369"/>
                  </a:lnTo>
                  <a:lnTo>
                    <a:pt x="43" y="317"/>
                  </a:lnTo>
                  <a:lnTo>
                    <a:pt x="33" y="359"/>
                  </a:lnTo>
                  <a:lnTo>
                    <a:pt x="13" y="355"/>
                  </a:lnTo>
                  <a:lnTo>
                    <a:pt x="6" y="312"/>
                  </a:lnTo>
                  <a:lnTo>
                    <a:pt x="1" y="275"/>
                  </a:lnTo>
                  <a:lnTo>
                    <a:pt x="0" y="18"/>
                  </a:lnTo>
                  <a:close/>
                </a:path>
              </a:pathLst>
            </a:custGeom>
            <a:solidFill>
              <a:srgbClr val="7F00DF"/>
            </a:solidFill>
            <a:ln w="6350">
              <a:solidFill>
                <a:srgbClr val="000000"/>
              </a:solidFill>
              <a:prstDash val="solid"/>
              <a:round/>
              <a:headEnd/>
              <a:tailEnd/>
            </a:ln>
          </p:spPr>
          <p:txBody>
            <a:bodyPr/>
            <a:lstStyle/>
            <a:p>
              <a:endParaRPr lang="en-US"/>
            </a:p>
          </p:txBody>
        </p:sp>
        <p:sp>
          <p:nvSpPr>
            <p:cNvPr id="43" name="Freeform 54">
              <a:extLst>
                <a:ext uri="{FF2B5EF4-FFF2-40B4-BE49-F238E27FC236}">
                  <a16:creationId xmlns:a16="http://schemas.microsoft.com/office/drawing/2014/main" id="{F4A8082B-BF67-4F55-A3D8-4754682C38F3}"/>
                </a:ext>
              </a:extLst>
            </p:cNvPr>
            <p:cNvSpPr>
              <a:spLocks/>
            </p:cNvSpPr>
            <p:nvPr/>
          </p:nvSpPr>
          <p:spPr bwMode="auto">
            <a:xfrm>
              <a:off x="5162" y="711"/>
              <a:ext cx="164" cy="170"/>
            </a:xfrm>
            <a:custGeom>
              <a:avLst/>
              <a:gdLst>
                <a:gd name="T0" fmla="*/ 0 w 328"/>
                <a:gd name="T1" fmla="*/ 21 h 340"/>
                <a:gd name="T2" fmla="*/ 3 w 328"/>
                <a:gd name="T3" fmla="*/ 21 h 340"/>
                <a:gd name="T4" fmla="*/ 80 w 328"/>
                <a:gd name="T5" fmla="*/ 7 h 340"/>
                <a:gd name="T6" fmla="*/ 147 w 328"/>
                <a:gd name="T7" fmla="*/ 0 h 340"/>
                <a:gd name="T8" fmla="*/ 138 w 328"/>
                <a:gd name="T9" fmla="*/ 17 h 340"/>
                <a:gd name="T10" fmla="*/ 158 w 328"/>
                <a:gd name="T11" fmla="*/ 17 h 340"/>
                <a:gd name="T12" fmla="*/ 275 w 328"/>
                <a:gd name="T13" fmla="*/ 122 h 340"/>
                <a:gd name="T14" fmla="*/ 321 w 328"/>
                <a:gd name="T15" fmla="*/ 190 h 340"/>
                <a:gd name="T16" fmla="*/ 328 w 328"/>
                <a:gd name="T17" fmla="*/ 236 h 340"/>
                <a:gd name="T18" fmla="*/ 313 w 328"/>
                <a:gd name="T19" fmla="*/ 247 h 340"/>
                <a:gd name="T20" fmla="*/ 321 w 328"/>
                <a:gd name="T21" fmla="*/ 293 h 340"/>
                <a:gd name="T22" fmla="*/ 288 w 328"/>
                <a:gd name="T23" fmla="*/ 295 h 340"/>
                <a:gd name="T24" fmla="*/ 288 w 328"/>
                <a:gd name="T25" fmla="*/ 334 h 340"/>
                <a:gd name="T26" fmla="*/ 262 w 328"/>
                <a:gd name="T27" fmla="*/ 315 h 340"/>
                <a:gd name="T28" fmla="*/ 94 w 328"/>
                <a:gd name="T29" fmla="*/ 340 h 340"/>
                <a:gd name="T30" fmla="*/ 56 w 328"/>
                <a:gd name="T31" fmla="*/ 267 h 340"/>
                <a:gd name="T32" fmla="*/ 83 w 328"/>
                <a:gd name="T33" fmla="*/ 216 h 340"/>
                <a:gd name="T34" fmla="*/ 47 w 328"/>
                <a:gd name="T35" fmla="*/ 191 h 340"/>
                <a:gd name="T36" fmla="*/ 0 w 328"/>
                <a:gd name="T37" fmla="*/ 2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8" h="340">
                  <a:moveTo>
                    <a:pt x="0" y="21"/>
                  </a:moveTo>
                  <a:lnTo>
                    <a:pt x="3" y="21"/>
                  </a:lnTo>
                  <a:lnTo>
                    <a:pt x="80" y="7"/>
                  </a:lnTo>
                  <a:lnTo>
                    <a:pt x="147" y="0"/>
                  </a:lnTo>
                  <a:lnTo>
                    <a:pt x="138" y="17"/>
                  </a:lnTo>
                  <a:lnTo>
                    <a:pt x="158" y="17"/>
                  </a:lnTo>
                  <a:lnTo>
                    <a:pt x="275" y="122"/>
                  </a:lnTo>
                  <a:lnTo>
                    <a:pt x="321" y="190"/>
                  </a:lnTo>
                  <a:lnTo>
                    <a:pt x="328" y="236"/>
                  </a:lnTo>
                  <a:lnTo>
                    <a:pt x="313" y="247"/>
                  </a:lnTo>
                  <a:lnTo>
                    <a:pt x="321" y="293"/>
                  </a:lnTo>
                  <a:lnTo>
                    <a:pt x="288" y="295"/>
                  </a:lnTo>
                  <a:lnTo>
                    <a:pt x="288" y="334"/>
                  </a:lnTo>
                  <a:lnTo>
                    <a:pt x="262" y="315"/>
                  </a:lnTo>
                  <a:lnTo>
                    <a:pt x="94" y="340"/>
                  </a:lnTo>
                  <a:lnTo>
                    <a:pt x="56" y="267"/>
                  </a:lnTo>
                  <a:lnTo>
                    <a:pt x="83" y="216"/>
                  </a:lnTo>
                  <a:lnTo>
                    <a:pt x="47" y="191"/>
                  </a:lnTo>
                  <a:lnTo>
                    <a:pt x="0" y="21"/>
                  </a:lnTo>
                  <a:close/>
                </a:path>
              </a:pathLst>
            </a:custGeom>
            <a:solidFill>
              <a:srgbClr val="008080"/>
            </a:solidFill>
            <a:ln w="6350">
              <a:solidFill>
                <a:srgbClr val="000000"/>
              </a:solidFill>
              <a:prstDash val="solid"/>
              <a:round/>
              <a:headEnd/>
              <a:tailEnd/>
            </a:ln>
          </p:spPr>
          <p:txBody>
            <a:bodyPr/>
            <a:lstStyle/>
            <a:p>
              <a:endParaRPr lang="en-US"/>
            </a:p>
          </p:txBody>
        </p:sp>
        <p:sp>
          <p:nvSpPr>
            <p:cNvPr id="44" name="Freeform 55">
              <a:extLst>
                <a:ext uri="{FF2B5EF4-FFF2-40B4-BE49-F238E27FC236}">
                  <a16:creationId xmlns:a16="http://schemas.microsoft.com/office/drawing/2014/main" id="{D4A96862-9F12-49D7-AC30-DAB2F0376DE9}"/>
                </a:ext>
              </a:extLst>
            </p:cNvPr>
            <p:cNvSpPr>
              <a:spLocks/>
            </p:cNvSpPr>
            <p:nvPr/>
          </p:nvSpPr>
          <p:spPr bwMode="auto">
            <a:xfrm>
              <a:off x="5231" y="689"/>
              <a:ext cx="150" cy="118"/>
            </a:xfrm>
            <a:custGeom>
              <a:avLst/>
              <a:gdLst>
                <a:gd name="T0" fmla="*/ 11 w 299"/>
                <a:gd name="T1" fmla="*/ 43 h 237"/>
                <a:gd name="T2" fmla="*/ 35 w 299"/>
                <a:gd name="T3" fmla="*/ 20 h 237"/>
                <a:gd name="T4" fmla="*/ 124 w 299"/>
                <a:gd name="T5" fmla="*/ 0 h 237"/>
                <a:gd name="T6" fmla="*/ 152 w 299"/>
                <a:gd name="T7" fmla="*/ 13 h 237"/>
                <a:gd name="T8" fmla="*/ 209 w 299"/>
                <a:gd name="T9" fmla="*/ 3 h 237"/>
                <a:gd name="T10" fmla="*/ 256 w 299"/>
                <a:gd name="T11" fmla="*/ 37 h 237"/>
                <a:gd name="T12" fmla="*/ 299 w 299"/>
                <a:gd name="T13" fmla="*/ 63 h 237"/>
                <a:gd name="T14" fmla="*/ 275 w 299"/>
                <a:gd name="T15" fmla="*/ 135 h 237"/>
                <a:gd name="T16" fmla="*/ 239 w 299"/>
                <a:gd name="T17" fmla="*/ 171 h 237"/>
                <a:gd name="T18" fmla="*/ 200 w 299"/>
                <a:gd name="T19" fmla="*/ 182 h 237"/>
                <a:gd name="T20" fmla="*/ 207 w 299"/>
                <a:gd name="T21" fmla="*/ 210 h 237"/>
                <a:gd name="T22" fmla="*/ 183 w 299"/>
                <a:gd name="T23" fmla="*/ 237 h 237"/>
                <a:gd name="T24" fmla="*/ 137 w 299"/>
                <a:gd name="T25" fmla="*/ 171 h 237"/>
                <a:gd name="T26" fmla="*/ 19 w 299"/>
                <a:gd name="T27" fmla="*/ 63 h 237"/>
                <a:gd name="T28" fmla="*/ 0 w 299"/>
                <a:gd name="T29" fmla="*/ 63 h 237"/>
                <a:gd name="T30" fmla="*/ 11 w 299"/>
                <a:gd name="T31" fmla="*/ 43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9" h="237">
                  <a:moveTo>
                    <a:pt x="11" y="43"/>
                  </a:moveTo>
                  <a:lnTo>
                    <a:pt x="35" y="20"/>
                  </a:lnTo>
                  <a:lnTo>
                    <a:pt x="124" y="0"/>
                  </a:lnTo>
                  <a:lnTo>
                    <a:pt x="152" y="13"/>
                  </a:lnTo>
                  <a:lnTo>
                    <a:pt x="209" y="3"/>
                  </a:lnTo>
                  <a:lnTo>
                    <a:pt x="256" y="37"/>
                  </a:lnTo>
                  <a:lnTo>
                    <a:pt x="299" y="63"/>
                  </a:lnTo>
                  <a:lnTo>
                    <a:pt x="275" y="135"/>
                  </a:lnTo>
                  <a:lnTo>
                    <a:pt x="239" y="171"/>
                  </a:lnTo>
                  <a:lnTo>
                    <a:pt x="200" y="182"/>
                  </a:lnTo>
                  <a:lnTo>
                    <a:pt x="207" y="210"/>
                  </a:lnTo>
                  <a:lnTo>
                    <a:pt x="183" y="237"/>
                  </a:lnTo>
                  <a:lnTo>
                    <a:pt x="137" y="171"/>
                  </a:lnTo>
                  <a:lnTo>
                    <a:pt x="19" y="63"/>
                  </a:lnTo>
                  <a:lnTo>
                    <a:pt x="0" y="63"/>
                  </a:lnTo>
                  <a:lnTo>
                    <a:pt x="11" y="43"/>
                  </a:lnTo>
                  <a:close/>
                </a:path>
              </a:pathLst>
            </a:custGeom>
            <a:solidFill>
              <a:srgbClr val="FF5F1F"/>
            </a:solidFill>
            <a:ln w="6350">
              <a:solidFill>
                <a:srgbClr val="000000"/>
              </a:solidFill>
              <a:prstDash val="solid"/>
              <a:round/>
              <a:headEnd/>
              <a:tailEnd/>
            </a:ln>
          </p:spPr>
          <p:txBody>
            <a:bodyPr/>
            <a:lstStyle/>
            <a:p>
              <a:endParaRPr lang="en-US"/>
            </a:p>
          </p:txBody>
        </p:sp>
        <p:sp>
          <p:nvSpPr>
            <p:cNvPr id="45" name="Freeform 56">
              <a:extLst>
                <a:ext uri="{FF2B5EF4-FFF2-40B4-BE49-F238E27FC236}">
                  <a16:creationId xmlns:a16="http://schemas.microsoft.com/office/drawing/2014/main" id="{D06994E7-EB45-4A9D-9C4B-49B9D15B5B2C}"/>
                </a:ext>
              </a:extLst>
            </p:cNvPr>
            <p:cNvSpPr>
              <a:spLocks/>
            </p:cNvSpPr>
            <p:nvPr/>
          </p:nvSpPr>
          <p:spPr bwMode="auto">
            <a:xfrm>
              <a:off x="5124" y="858"/>
              <a:ext cx="281" cy="190"/>
            </a:xfrm>
            <a:custGeom>
              <a:avLst/>
              <a:gdLst>
                <a:gd name="T0" fmla="*/ 0 w 561"/>
                <a:gd name="T1" fmla="*/ 37 h 380"/>
                <a:gd name="T2" fmla="*/ 155 w 561"/>
                <a:gd name="T3" fmla="*/ 22 h 380"/>
                <a:gd name="T4" fmla="*/ 171 w 561"/>
                <a:gd name="T5" fmla="*/ 47 h 380"/>
                <a:gd name="T6" fmla="*/ 336 w 561"/>
                <a:gd name="T7" fmla="*/ 22 h 380"/>
                <a:gd name="T8" fmla="*/ 364 w 561"/>
                <a:gd name="T9" fmla="*/ 43 h 380"/>
                <a:gd name="T10" fmla="*/ 364 w 561"/>
                <a:gd name="T11" fmla="*/ 3 h 380"/>
                <a:gd name="T12" fmla="*/ 362 w 561"/>
                <a:gd name="T13" fmla="*/ 0 h 380"/>
                <a:gd name="T14" fmla="*/ 395 w 561"/>
                <a:gd name="T15" fmla="*/ 2 h 380"/>
                <a:gd name="T16" fmla="*/ 430 w 561"/>
                <a:gd name="T17" fmla="*/ 61 h 380"/>
                <a:gd name="T18" fmla="*/ 486 w 561"/>
                <a:gd name="T19" fmla="*/ 141 h 380"/>
                <a:gd name="T20" fmla="*/ 513 w 561"/>
                <a:gd name="T21" fmla="*/ 210 h 380"/>
                <a:gd name="T22" fmla="*/ 555 w 561"/>
                <a:gd name="T23" fmla="*/ 258 h 380"/>
                <a:gd name="T24" fmla="*/ 561 w 561"/>
                <a:gd name="T25" fmla="*/ 328 h 380"/>
                <a:gd name="T26" fmla="*/ 548 w 561"/>
                <a:gd name="T27" fmla="*/ 369 h 380"/>
                <a:gd name="T28" fmla="*/ 489 w 561"/>
                <a:gd name="T29" fmla="*/ 380 h 380"/>
                <a:gd name="T30" fmla="*/ 479 w 561"/>
                <a:gd name="T31" fmla="*/ 363 h 380"/>
                <a:gd name="T32" fmla="*/ 438 w 561"/>
                <a:gd name="T33" fmla="*/ 338 h 380"/>
                <a:gd name="T34" fmla="*/ 425 w 561"/>
                <a:gd name="T35" fmla="*/ 311 h 380"/>
                <a:gd name="T36" fmla="*/ 414 w 561"/>
                <a:gd name="T37" fmla="*/ 302 h 380"/>
                <a:gd name="T38" fmla="*/ 407 w 561"/>
                <a:gd name="T39" fmla="*/ 277 h 380"/>
                <a:gd name="T40" fmla="*/ 397 w 561"/>
                <a:gd name="T41" fmla="*/ 284 h 380"/>
                <a:gd name="T42" fmla="*/ 364 w 561"/>
                <a:gd name="T43" fmla="*/ 252 h 380"/>
                <a:gd name="T44" fmla="*/ 372 w 561"/>
                <a:gd name="T45" fmla="*/ 223 h 380"/>
                <a:gd name="T46" fmla="*/ 364 w 561"/>
                <a:gd name="T47" fmla="*/ 206 h 380"/>
                <a:gd name="T48" fmla="*/ 355 w 561"/>
                <a:gd name="T49" fmla="*/ 212 h 380"/>
                <a:gd name="T50" fmla="*/ 356 w 561"/>
                <a:gd name="T51" fmla="*/ 229 h 380"/>
                <a:gd name="T52" fmla="*/ 345 w 561"/>
                <a:gd name="T53" fmla="*/ 206 h 380"/>
                <a:gd name="T54" fmla="*/ 346 w 561"/>
                <a:gd name="T55" fmla="*/ 153 h 380"/>
                <a:gd name="T56" fmla="*/ 325 w 561"/>
                <a:gd name="T57" fmla="*/ 121 h 380"/>
                <a:gd name="T58" fmla="*/ 273 w 561"/>
                <a:gd name="T59" fmla="*/ 95 h 380"/>
                <a:gd name="T60" fmla="*/ 246 w 561"/>
                <a:gd name="T61" fmla="*/ 65 h 380"/>
                <a:gd name="T62" fmla="*/ 217 w 561"/>
                <a:gd name="T63" fmla="*/ 62 h 380"/>
                <a:gd name="T64" fmla="*/ 205 w 561"/>
                <a:gd name="T65" fmla="*/ 81 h 380"/>
                <a:gd name="T66" fmla="*/ 161 w 561"/>
                <a:gd name="T67" fmla="*/ 94 h 380"/>
                <a:gd name="T68" fmla="*/ 136 w 561"/>
                <a:gd name="T69" fmla="*/ 81 h 380"/>
                <a:gd name="T70" fmla="*/ 123 w 561"/>
                <a:gd name="T71" fmla="*/ 61 h 380"/>
                <a:gd name="T72" fmla="*/ 41 w 561"/>
                <a:gd name="T73" fmla="*/ 79 h 380"/>
                <a:gd name="T74" fmla="*/ 23 w 561"/>
                <a:gd name="T75" fmla="*/ 64 h 380"/>
                <a:gd name="T76" fmla="*/ 5 w 561"/>
                <a:gd name="T77" fmla="*/ 80 h 380"/>
                <a:gd name="T78" fmla="*/ 0 w 561"/>
                <a:gd name="T79" fmla="*/ 37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61" h="380">
                  <a:moveTo>
                    <a:pt x="0" y="37"/>
                  </a:moveTo>
                  <a:lnTo>
                    <a:pt x="155" y="22"/>
                  </a:lnTo>
                  <a:lnTo>
                    <a:pt x="171" y="47"/>
                  </a:lnTo>
                  <a:lnTo>
                    <a:pt x="336" y="22"/>
                  </a:lnTo>
                  <a:lnTo>
                    <a:pt x="364" y="43"/>
                  </a:lnTo>
                  <a:lnTo>
                    <a:pt x="364" y="3"/>
                  </a:lnTo>
                  <a:lnTo>
                    <a:pt x="362" y="0"/>
                  </a:lnTo>
                  <a:lnTo>
                    <a:pt x="395" y="2"/>
                  </a:lnTo>
                  <a:lnTo>
                    <a:pt x="430" y="61"/>
                  </a:lnTo>
                  <a:lnTo>
                    <a:pt x="486" y="141"/>
                  </a:lnTo>
                  <a:lnTo>
                    <a:pt x="513" y="210"/>
                  </a:lnTo>
                  <a:lnTo>
                    <a:pt x="555" y="258"/>
                  </a:lnTo>
                  <a:lnTo>
                    <a:pt x="561" y="328"/>
                  </a:lnTo>
                  <a:lnTo>
                    <a:pt x="548" y="369"/>
                  </a:lnTo>
                  <a:lnTo>
                    <a:pt x="489" y="380"/>
                  </a:lnTo>
                  <a:lnTo>
                    <a:pt x="479" y="363"/>
                  </a:lnTo>
                  <a:lnTo>
                    <a:pt x="438" y="338"/>
                  </a:lnTo>
                  <a:lnTo>
                    <a:pt x="425" y="311"/>
                  </a:lnTo>
                  <a:lnTo>
                    <a:pt x="414" y="302"/>
                  </a:lnTo>
                  <a:lnTo>
                    <a:pt x="407" y="277"/>
                  </a:lnTo>
                  <a:lnTo>
                    <a:pt x="397" y="284"/>
                  </a:lnTo>
                  <a:lnTo>
                    <a:pt x="364" y="252"/>
                  </a:lnTo>
                  <a:lnTo>
                    <a:pt x="372" y="223"/>
                  </a:lnTo>
                  <a:lnTo>
                    <a:pt x="364" y="206"/>
                  </a:lnTo>
                  <a:lnTo>
                    <a:pt x="355" y="212"/>
                  </a:lnTo>
                  <a:lnTo>
                    <a:pt x="356" y="229"/>
                  </a:lnTo>
                  <a:lnTo>
                    <a:pt x="345" y="206"/>
                  </a:lnTo>
                  <a:lnTo>
                    <a:pt x="346" y="153"/>
                  </a:lnTo>
                  <a:lnTo>
                    <a:pt x="325" y="121"/>
                  </a:lnTo>
                  <a:lnTo>
                    <a:pt x="273" y="95"/>
                  </a:lnTo>
                  <a:lnTo>
                    <a:pt x="246" y="65"/>
                  </a:lnTo>
                  <a:lnTo>
                    <a:pt x="217" y="62"/>
                  </a:lnTo>
                  <a:lnTo>
                    <a:pt x="205" y="81"/>
                  </a:lnTo>
                  <a:lnTo>
                    <a:pt x="161" y="94"/>
                  </a:lnTo>
                  <a:lnTo>
                    <a:pt x="136" y="81"/>
                  </a:lnTo>
                  <a:lnTo>
                    <a:pt x="123" y="61"/>
                  </a:lnTo>
                  <a:lnTo>
                    <a:pt x="41" y="79"/>
                  </a:lnTo>
                  <a:lnTo>
                    <a:pt x="23" y="64"/>
                  </a:lnTo>
                  <a:lnTo>
                    <a:pt x="5" y="80"/>
                  </a:lnTo>
                  <a:lnTo>
                    <a:pt x="0" y="37"/>
                  </a:lnTo>
                  <a:close/>
                </a:path>
              </a:pathLst>
            </a:custGeom>
            <a:solidFill>
              <a:srgbClr val="009F9F"/>
            </a:solidFill>
            <a:ln w="6350">
              <a:solidFill>
                <a:srgbClr val="000000"/>
              </a:solidFill>
              <a:prstDash val="solid"/>
              <a:round/>
              <a:headEnd/>
              <a:tailEnd/>
            </a:ln>
          </p:spPr>
          <p:txBody>
            <a:bodyPr/>
            <a:lstStyle/>
            <a:p>
              <a:endParaRPr lang="en-US"/>
            </a:p>
          </p:txBody>
        </p:sp>
        <p:sp>
          <p:nvSpPr>
            <p:cNvPr id="46" name="Freeform 57">
              <a:extLst>
                <a:ext uri="{FF2B5EF4-FFF2-40B4-BE49-F238E27FC236}">
                  <a16:creationId xmlns:a16="http://schemas.microsoft.com/office/drawing/2014/main" id="{4E93183C-0CB8-427B-A3A0-CF65E15CA8C0}"/>
                </a:ext>
              </a:extLst>
            </p:cNvPr>
            <p:cNvSpPr>
              <a:spLocks/>
            </p:cNvSpPr>
            <p:nvPr/>
          </p:nvSpPr>
          <p:spPr bwMode="auto">
            <a:xfrm>
              <a:off x="5201" y="607"/>
              <a:ext cx="258" cy="113"/>
            </a:xfrm>
            <a:custGeom>
              <a:avLst/>
              <a:gdLst>
                <a:gd name="T0" fmla="*/ 17 w 516"/>
                <a:gd name="T1" fmla="*/ 167 h 226"/>
                <a:gd name="T2" fmla="*/ 0 w 516"/>
                <a:gd name="T3" fmla="*/ 216 h 226"/>
                <a:gd name="T4" fmla="*/ 66 w 516"/>
                <a:gd name="T5" fmla="*/ 209 h 226"/>
                <a:gd name="T6" fmla="*/ 92 w 516"/>
                <a:gd name="T7" fmla="*/ 187 h 226"/>
                <a:gd name="T8" fmla="*/ 183 w 516"/>
                <a:gd name="T9" fmla="*/ 163 h 226"/>
                <a:gd name="T10" fmla="*/ 208 w 516"/>
                <a:gd name="T11" fmla="*/ 176 h 226"/>
                <a:gd name="T12" fmla="*/ 268 w 516"/>
                <a:gd name="T13" fmla="*/ 167 h 226"/>
                <a:gd name="T14" fmla="*/ 268 w 516"/>
                <a:gd name="T15" fmla="*/ 171 h 226"/>
                <a:gd name="T16" fmla="*/ 358 w 516"/>
                <a:gd name="T17" fmla="*/ 226 h 226"/>
                <a:gd name="T18" fmla="*/ 411 w 516"/>
                <a:gd name="T19" fmla="*/ 210 h 226"/>
                <a:gd name="T20" fmla="*/ 440 w 516"/>
                <a:gd name="T21" fmla="*/ 148 h 226"/>
                <a:gd name="T22" fmla="*/ 491 w 516"/>
                <a:gd name="T23" fmla="*/ 130 h 226"/>
                <a:gd name="T24" fmla="*/ 516 w 516"/>
                <a:gd name="T25" fmla="*/ 84 h 226"/>
                <a:gd name="T26" fmla="*/ 514 w 516"/>
                <a:gd name="T27" fmla="*/ 29 h 226"/>
                <a:gd name="T28" fmla="*/ 508 w 516"/>
                <a:gd name="T29" fmla="*/ 75 h 226"/>
                <a:gd name="T30" fmla="*/ 479 w 516"/>
                <a:gd name="T31" fmla="*/ 114 h 226"/>
                <a:gd name="T32" fmla="*/ 469 w 516"/>
                <a:gd name="T33" fmla="*/ 111 h 226"/>
                <a:gd name="T34" fmla="*/ 430 w 516"/>
                <a:gd name="T35" fmla="*/ 122 h 226"/>
                <a:gd name="T36" fmla="*/ 430 w 516"/>
                <a:gd name="T37" fmla="*/ 108 h 226"/>
                <a:gd name="T38" fmla="*/ 469 w 516"/>
                <a:gd name="T39" fmla="*/ 95 h 226"/>
                <a:gd name="T40" fmla="*/ 434 w 516"/>
                <a:gd name="T41" fmla="*/ 91 h 226"/>
                <a:gd name="T42" fmla="*/ 473 w 516"/>
                <a:gd name="T43" fmla="*/ 79 h 226"/>
                <a:gd name="T44" fmla="*/ 488 w 516"/>
                <a:gd name="T45" fmla="*/ 85 h 226"/>
                <a:gd name="T46" fmla="*/ 496 w 516"/>
                <a:gd name="T47" fmla="*/ 42 h 226"/>
                <a:gd name="T48" fmla="*/ 486 w 516"/>
                <a:gd name="T49" fmla="*/ 32 h 226"/>
                <a:gd name="T50" fmla="*/ 439 w 516"/>
                <a:gd name="T51" fmla="*/ 49 h 226"/>
                <a:gd name="T52" fmla="*/ 440 w 516"/>
                <a:gd name="T53" fmla="*/ 23 h 226"/>
                <a:gd name="T54" fmla="*/ 460 w 516"/>
                <a:gd name="T55" fmla="*/ 30 h 226"/>
                <a:gd name="T56" fmla="*/ 486 w 516"/>
                <a:gd name="T57" fmla="*/ 10 h 226"/>
                <a:gd name="T58" fmla="*/ 472 w 516"/>
                <a:gd name="T59" fmla="*/ 0 h 226"/>
                <a:gd name="T60" fmla="*/ 318 w 516"/>
                <a:gd name="T61" fmla="*/ 35 h 226"/>
                <a:gd name="T62" fmla="*/ 129 w 516"/>
                <a:gd name="T63" fmla="*/ 73 h 226"/>
                <a:gd name="T64" fmla="*/ 42 w 516"/>
                <a:gd name="T65" fmla="*/ 166 h 226"/>
                <a:gd name="T66" fmla="*/ 17 w 516"/>
                <a:gd name="T67" fmla="*/ 167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6" h="226">
                  <a:moveTo>
                    <a:pt x="17" y="167"/>
                  </a:moveTo>
                  <a:lnTo>
                    <a:pt x="0" y="216"/>
                  </a:lnTo>
                  <a:lnTo>
                    <a:pt x="66" y="209"/>
                  </a:lnTo>
                  <a:lnTo>
                    <a:pt x="92" y="187"/>
                  </a:lnTo>
                  <a:lnTo>
                    <a:pt x="183" y="163"/>
                  </a:lnTo>
                  <a:lnTo>
                    <a:pt x="208" y="176"/>
                  </a:lnTo>
                  <a:lnTo>
                    <a:pt x="268" y="167"/>
                  </a:lnTo>
                  <a:lnTo>
                    <a:pt x="268" y="171"/>
                  </a:lnTo>
                  <a:lnTo>
                    <a:pt x="358" y="226"/>
                  </a:lnTo>
                  <a:lnTo>
                    <a:pt x="411" y="210"/>
                  </a:lnTo>
                  <a:lnTo>
                    <a:pt x="440" y="148"/>
                  </a:lnTo>
                  <a:lnTo>
                    <a:pt x="491" y="130"/>
                  </a:lnTo>
                  <a:lnTo>
                    <a:pt x="516" y="84"/>
                  </a:lnTo>
                  <a:lnTo>
                    <a:pt x="514" y="29"/>
                  </a:lnTo>
                  <a:lnTo>
                    <a:pt x="508" y="75"/>
                  </a:lnTo>
                  <a:lnTo>
                    <a:pt x="479" y="114"/>
                  </a:lnTo>
                  <a:lnTo>
                    <a:pt x="469" y="111"/>
                  </a:lnTo>
                  <a:lnTo>
                    <a:pt x="430" y="122"/>
                  </a:lnTo>
                  <a:lnTo>
                    <a:pt x="430" y="108"/>
                  </a:lnTo>
                  <a:lnTo>
                    <a:pt x="469" y="95"/>
                  </a:lnTo>
                  <a:lnTo>
                    <a:pt x="434" y="91"/>
                  </a:lnTo>
                  <a:lnTo>
                    <a:pt x="473" y="79"/>
                  </a:lnTo>
                  <a:lnTo>
                    <a:pt x="488" y="85"/>
                  </a:lnTo>
                  <a:lnTo>
                    <a:pt x="496" y="42"/>
                  </a:lnTo>
                  <a:lnTo>
                    <a:pt x="486" y="32"/>
                  </a:lnTo>
                  <a:lnTo>
                    <a:pt x="439" y="49"/>
                  </a:lnTo>
                  <a:lnTo>
                    <a:pt x="440" y="23"/>
                  </a:lnTo>
                  <a:lnTo>
                    <a:pt x="460" y="30"/>
                  </a:lnTo>
                  <a:lnTo>
                    <a:pt x="486" y="10"/>
                  </a:lnTo>
                  <a:lnTo>
                    <a:pt x="472" y="0"/>
                  </a:lnTo>
                  <a:lnTo>
                    <a:pt x="318" y="35"/>
                  </a:lnTo>
                  <a:lnTo>
                    <a:pt x="129" y="73"/>
                  </a:lnTo>
                  <a:lnTo>
                    <a:pt x="42" y="166"/>
                  </a:lnTo>
                  <a:lnTo>
                    <a:pt x="17" y="167"/>
                  </a:lnTo>
                  <a:close/>
                </a:path>
              </a:pathLst>
            </a:custGeom>
            <a:solidFill>
              <a:srgbClr val="BFFFBF"/>
            </a:solidFill>
            <a:ln w="6350">
              <a:solidFill>
                <a:srgbClr val="000000"/>
              </a:solidFill>
              <a:prstDash val="solid"/>
              <a:round/>
              <a:headEnd/>
              <a:tailEnd/>
            </a:ln>
          </p:spPr>
          <p:txBody>
            <a:bodyPr/>
            <a:lstStyle/>
            <a:p>
              <a:endParaRPr lang="en-US"/>
            </a:p>
          </p:txBody>
        </p:sp>
        <p:sp>
          <p:nvSpPr>
            <p:cNvPr id="47" name="Freeform 58">
              <a:extLst>
                <a:ext uri="{FF2B5EF4-FFF2-40B4-BE49-F238E27FC236}">
                  <a16:creationId xmlns:a16="http://schemas.microsoft.com/office/drawing/2014/main" id="{8E64FCA1-B5E6-417D-9382-5CE6D3303294}"/>
                </a:ext>
              </a:extLst>
            </p:cNvPr>
            <p:cNvSpPr>
              <a:spLocks/>
            </p:cNvSpPr>
            <p:nvPr/>
          </p:nvSpPr>
          <p:spPr bwMode="auto">
            <a:xfrm>
              <a:off x="5212" y="514"/>
              <a:ext cx="225" cy="140"/>
            </a:xfrm>
            <a:custGeom>
              <a:avLst/>
              <a:gdLst>
                <a:gd name="T0" fmla="*/ 75 w 452"/>
                <a:gd name="T1" fmla="*/ 197 h 281"/>
                <a:gd name="T2" fmla="*/ 62 w 452"/>
                <a:gd name="T3" fmla="*/ 226 h 281"/>
                <a:gd name="T4" fmla="*/ 43 w 452"/>
                <a:gd name="T5" fmla="*/ 233 h 281"/>
                <a:gd name="T6" fmla="*/ 42 w 452"/>
                <a:gd name="T7" fmla="*/ 252 h 281"/>
                <a:gd name="T8" fmla="*/ 3 w 452"/>
                <a:gd name="T9" fmla="*/ 266 h 281"/>
                <a:gd name="T10" fmla="*/ 0 w 452"/>
                <a:gd name="T11" fmla="*/ 281 h 281"/>
                <a:gd name="T12" fmla="*/ 107 w 452"/>
                <a:gd name="T13" fmla="*/ 263 h 281"/>
                <a:gd name="T14" fmla="*/ 302 w 452"/>
                <a:gd name="T15" fmla="*/ 222 h 281"/>
                <a:gd name="T16" fmla="*/ 452 w 452"/>
                <a:gd name="T17" fmla="*/ 186 h 281"/>
                <a:gd name="T18" fmla="*/ 452 w 452"/>
                <a:gd name="T19" fmla="*/ 158 h 281"/>
                <a:gd name="T20" fmla="*/ 435 w 452"/>
                <a:gd name="T21" fmla="*/ 149 h 281"/>
                <a:gd name="T22" fmla="*/ 422 w 452"/>
                <a:gd name="T23" fmla="*/ 163 h 281"/>
                <a:gd name="T24" fmla="*/ 415 w 452"/>
                <a:gd name="T25" fmla="*/ 125 h 281"/>
                <a:gd name="T26" fmla="*/ 422 w 452"/>
                <a:gd name="T27" fmla="*/ 91 h 281"/>
                <a:gd name="T28" fmla="*/ 367 w 452"/>
                <a:gd name="T29" fmla="*/ 66 h 281"/>
                <a:gd name="T30" fmla="*/ 328 w 452"/>
                <a:gd name="T31" fmla="*/ 72 h 281"/>
                <a:gd name="T32" fmla="*/ 327 w 452"/>
                <a:gd name="T33" fmla="*/ 20 h 281"/>
                <a:gd name="T34" fmla="*/ 288 w 452"/>
                <a:gd name="T35" fmla="*/ 0 h 281"/>
                <a:gd name="T36" fmla="*/ 258 w 452"/>
                <a:gd name="T37" fmla="*/ 12 h 281"/>
                <a:gd name="T38" fmla="*/ 239 w 452"/>
                <a:gd name="T39" fmla="*/ 62 h 281"/>
                <a:gd name="T40" fmla="*/ 204 w 452"/>
                <a:gd name="T41" fmla="*/ 81 h 281"/>
                <a:gd name="T42" fmla="*/ 189 w 452"/>
                <a:gd name="T43" fmla="*/ 159 h 281"/>
                <a:gd name="T44" fmla="*/ 133 w 452"/>
                <a:gd name="T45" fmla="*/ 197 h 281"/>
                <a:gd name="T46" fmla="*/ 87 w 452"/>
                <a:gd name="T47" fmla="*/ 212 h 281"/>
                <a:gd name="T48" fmla="*/ 75 w 452"/>
                <a:gd name="T49" fmla="*/ 197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2" h="281">
                  <a:moveTo>
                    <a:pt x="75" y="197"/>
                  </a:moveTo>
                  <a:lnTo>
                    <a:pt x="62" y="226"/>
                  </a:lnTo>
                  <a:lnTo>
                    <a:pt x="43" y="233"/>
                  </a:lnTo>
                  <a:lnTo>
                    <a:pt x="42" y="252"/>
                  </a:lnTo>
                  <a:lnTo>
                    <a:pt x="3" y="266"/>
                  </a:lnTo>
                  <a:lnTo>
                    <a:pt x="0" y="281"/>
                  </a:lnTo>
                  <a:lnTo>
                    <a:pt x="107" y="263"/>
                  </a:lnTo>
                  <a:lnTo>
                    <a:pt x="302" y="222"/>
                  </a:lnTo>
                  <a:lnTo>
                    <a:pt x="452" y="186"/>
                  </a:lnTo>
                  <a:lnTo>
                    <a:pt x="452" y="158"/>
                  </a:lnTo>
                  <a:lnTo>
                    <a:pt x="435" y="149"/>
                  </a:lnTo>
                  <a:lnTo>
                    <a:pt x="422" y="163"/>
                  </a:lnTo>
                  <a:lnTo>
                    <a:pt x="415" y="125"/>
                  </a:lnTo>
                  <a:lnTo>
                    <a:pt x="422" y="91"/>
                  </a:lnTo>
                  <a:lnTo>
                    <a:pt x="367" y="66"/>
                  </a:lnTo>
                  <a:lnTo>
                    <a:pt x="328" y="72"/>
                  </a:lnTo>
                  <a:lnTo>
                    <a:pt x="327" y="20"/>
                  </a:lnTo>
                  <a:lnTo>
                    <a:pt x="288" y="0"/>
                  </a:lnTo>
                  <a:lnTo>
                    <a:pt x="258" y="12"/>
                  </a:lnTo>
                  <a:lnTo>
                    <a:pt x="239" y="62"/>
                  </a:lnTo>
                  <a:lnTo>
                    <a:pt x="204" y="81"/>
                  </a:lnTo>
                  <a:lnTo>
                    <a:pt x="189" y="159"/>
                  </a:lnTo>
                  <a:lnTo>
                    <a:pt x="133" y="197"/>
                  </a:lnTo>
                  <a:lnTo>
                    <a:pt x="87" y="212"/>
                  </a:lnTo>
                  <a:lnTo>
                    <a:pt x="75" y="197"/>
                  </a:lnTo>
                  <a:close/>
                </a:path>
              </a:pathLst>
            </a:custGeom>
            <a:solidFill>
              <a:srgbClr val="BF5FFF"/>
            </a:solidFill>
            <a:ln w="6350">
              <a:solidFill>
                <a:srgbClr val="000000"/>
              </a:solidFill>
              <a:prstDash val="solid"/>
              <a:round/>
              <a:headEnd/>
              <a:tailEnd/>
            </a:ln>
          </p:spPr>
          <p:txBody>
            <a:bodyPr/>
            <a:lstStyle/>
            <a:p>
              <a:endParaRPr lang="en-US"/>
            </a:p>
          </p:txBody>
        </p:sp>
        <p:sp>
          <p:nvSpPr>
            <p:cNvPr id="48" name="Freeform 59">
              <a:extLst>
                <a:ext uri="{FF2B5EF4-FFF2-40B4-BE49-F238E27FC236}">
                  <a16:creationId xmlns:a16="http://schemas.microsoft.com/office/drawing/2014/main" id="{FE5E46D0-3D93-415B-9D76-00386E66C170}"/>
                </a:ext>
              </a:extLst>
            </p:cNvPr>
            <p:cNvSpPr>
              <a:spLocks/>
            </p:cNvSpPr>
            <p:nvPr/>
          </p:nvSpPr>
          <p:spPr bwMode="auto">
            <a:xfrm>
              <a:off x="5228" y="486"/>
              <a:ext cx="127" cy="134"/>
            </a:xfrm>
            <a:custGeom>
              <a:avLst/>
              <a:gdLst>
                <a:gd name="T0" fmla="*/ 26 w 256"/>
                <a:gd name="T1" fmla="*/ 140 h 267"/>
                <a:gd name="T2" fmla="*/ 7 w 256"/>
                <a:gd name="T3" fmla="*/ 134 h 267"/>
                <a:gd name="T4" fmla="*/ 0 w 256"/>
                <a:gd name="T5" fmla="*/ 177 h 267"/>
                <a:gd name="T6" fmla="*/ 7 w 256"/>
                <a:gd name="T7" fmla="*/ 221 h 267"/>
                <a:gd name="T8" fmla="*/ 44 w 256"/>
                <a:gd name="T9" fmla="*/ 252 h 267"/>
                <a:gd name="T10" fmla="*/ 53 w 256"/>
                <a:gd name="T11" fmla="*/ 267 h 267"/>
                <a:gd name="T12" fmla="*/ 100 w 256"/>
                <a:gd name="T13" fmla="*/ 252 h 267"/>
                <a:gd name="T14" fmla="*/ 155 w 256"/>
                <a:gd name="T15" fmla="*/ 216 h 267"/>
                <a:gd name="T16" fmla="*/ 172 w 256"/>
                <a:gd name="T17" fmla="*/ 137 h 267"/>
                <a:gd name="T18" fmla="*/ 208 w 256"/>
                <a:gd name="T19" fmla="*/ 117 h 267"/>
                <a:gd name="T20" fmla="*/ 227 w 256"/>
                <a:gd name="T21" fmla="*/ 68 h 267"/>
                <a:gd name="T22" fmla="*/ 256 w 256"/>
                <a:gd name="T23" fmla="*/ 55 h 267"/>
                <a:gd name="T24" fmla="*/ 219 w 256"/>
                <a:gd name="T25" fmla="*/ 49 h 267"/>
                <a:gd name="T26" fmla="*/ 154 w 256"/>
                <a:gd name="T27" fmla="*/ 84 h 267"/>
                <a:gd name="T28" fmla="*/ 144 w 256"/>
                <a:gd name="T29" fmla="*/ 50 h 267"/>
                <a:gd name="T30" fmla="*/ 89 w 256"/>
                <a:gd name="T31" fmla="*/ 53 h 267"/>
                <a:gd name="T32" fmla="*/ 75 w 256"/>
                <a:gd name="T33" fmla="*/ 0 h 267"/>
                <a:gd name="T34" fmla="*/ 61 w 256"/>
                <a:gd name="T35" fmla="*/ 14 h 267"/>
                <a:gd name="T36" fmla="*/ 66 w 256"/>
                <a:gd name="T37" fmla="*/ 90 h 267"/>
                <a:gd name="T38" fmla="*/ 40 w 256"/>
                <a:gd name="T39" fmla="*/ 97 h 267"/>
                <a:gd name="T40" fmla="*/ 26 w 256"/>
                <a:gd name="T41" fmla="*/ 14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6" h="267">
                  <a:moveTo>
                    <a:pt x="26" y="140"/>
                  </a:moveTo>
                  <a:lnTo>
                    <a:pt x="7" y="134"/>
                  </a:lnTo>
                  <a:lnTo>
                    <a:pt x="0" y="177"/>
                  </a:lnTo>
                  <a:lnTo>
                    <a:pt x="7" y="221"/>
                  </a:lnTo>
                  <a:lnTo>
                    <a:pt x="44" y="252"/>
                  </a:lnTo>
                  <a:lnTo>
                    <a:pt x="53" y="267"/>
                  </a:lnTo>
                  <a:lnTo>
                    <a:pt x="100" y="252"/>
                  </a:lnTo>
                  <a:lnTo>
                    <a:pt x="155" y="216"/>
                  </a:lnTo>
                  <a:lnTo>
                    <a:pt x="172" y="137"/>
                  </a:lnTo>
                  <a:lnTo>
                    <a:pt x="208" y="117"/>
                  </a:lnTo>
                  <a:lnTo>
                    <a:pt x="227" y="68"/>
                  </a:lnTo>
                  <a:lnTo>
                    <a:pt x="256" y="55"/>
                  </a:lnTo>
                  <a:lnTo>
                    <a:pt x="219" y="49"/>
                  </a:lnTo>
                  <a:lnTo>
                    <a:pt x="154" y="84"/>
                  </a:lnTo>
                  <a:lnTo>
                    <a:pt x="144" y="50"/>
                  </a:lnTo>
                  <a:lnTo>
                    <a:pt x="89" y="53"/>
                  </a:lnTo>
                  <a:lnTo>
                    <a:pt x="75" y="0"/>
                  </a:lnTo>
                  <a:lnTo>
                    <a:pt x="61" y="14"/>
                  </a:lnTo>
                  <a:lnTo>
                    <a:pt x="66" y="90"/>
                  </a:lnTo>
                  <a:lnTo>
                    <a:pt x="40" y="97"/>
                  </a:lnTo>
                  <a:lnTo>
                    <a:pt x="26" y="140"/>
                  </a:lnTo>
                  <a:close/>
                </a:path>
              </a:pathLst>
            </a:custGeom>
            <a:solidFill>
              <a:srgbClr val="BFDFFF"/>
            </a:solidFill>
            <a:ln w="6350">
              <a:solidFill>
                <a:srgbClr val="000000"/>
              </a:solidFill>
              <a:prstDash val="solid"/>
              <a:round/>
              <a:headEnd/>
              <a:tailEnd/>
            </a:ln>
          </p:spPr>
          <p:txBody>
            <a:bodyPr/>
            <a:lstStyle/>
            <a:p>
              <a:endParaRPr lang="en-US"/>
            </a:p>
          </p:txBody>
        </p:sp>
        <p:sp>
          <p:nvSpPr>
            <p:cNvPr id="49" name="Freeform 60">
              <a:extLst>
                <a:ext uri="{FF2B5EF4-FFF2-40B4-BE49-F238E27FC236}">
                  <a16:creationId xmlns:a16="http://schemas.microsoft.com/office/drawing/2014/main" id="{E34ED89F-14E0-46E9-AD07-7164522E6987}"/>
                </a:ext>
              </a:extLst>
            </p:cNvPr>
            <p:cNvSpPr>
              <a:spLocks/>
            </p:cNvSpPr>
            <p:nvPr/>
          </p:nvSpPr>
          <p:spPr bwMode="auto">
            <a:xfrm>
              <a:off x="5410" y="488"/>
              <a:ext cx="36" cy="45"/>
            </a:xfrm>
            <a:custGeom>
              <a:avLst/>
              <a:gdLst>
                <a:gd name="T0" fmla="*/ 0 w 72"/>
                <a:gd name="T1" fmla="*/ 5 h 90"/>
                <a:gd name="T2" fmla="*/ 15 w 72"/>
                <a:gd name="T3" fmla="*/ 0 h 90"/>
                <a:gd name="T4" fmla="*/ 48 w 72"/>
                <a:gd name="T5" fmla="*/ 20 h 90"/>
                <a:gd name="T6" fmla="*/ 48 w 72"/>
                <a:gd name="T7" fmla="*/ 39 h 90"/>
                <a:gd name="T8" fmla="*/ 71 w 72"/>
                <a:gd name="T9" fmla="*/ 54 h 90"/>
                <a:gd name="T10" fmla="*/ 72 w 72"/>
                <a:gd name="T11" fmla="*/ 80 h 90"/>
                <a:gd name="T12" fmla="*/ 35 w 72"/>
                <a:gd name="T13" fmla="*/ 90 h 90"/>
                <a:gd name="T14" fmla="*/ 0 w 72"/>
                <a:gd name="T15" fmla="*/ 5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90">
                  <a:moveTo>
                    <a:pt x="0" y="5"/>
                  </a:moveTo>
                  <a:lnTo>
                    <a:pt x="15" y="0"/>
                  </a:lnTo>
                  <a:lnTo>
                    <a:pt x="48" y="20"/>
                  </a:lnTo>
                  <a:lnTo>
                    <a:pt x="48" y="39"/>
                  </a:lnTo>
                  <a:lnTo>
                    <a:pt x="71" y="54"/>
                  </a:lnTo>
                  <a:lnTo>
                    <a:pt x="72" y="80"/>
                  </a:lnTo>
                  <a:lnTo>
                    <a:pt x="35" y="90"/>
                  </a:lnTo>
                  <a:lnTo>
                    <a:pt x="0" y="5"/>
                  </a:lnTo>
                  <a:close/>
                </a:path>
              </a:pathLst>
            </a:custGeom>
            <a:solidFill>
              <a:srgbClr val="008000"/>
            </a:solidFill>
            <a:ln w="6350">
              <a:solidFill>
                <a:srgbClr val="000000"/>
              </a:solidFill>
              <a:prstDash val="solid"/>
              <a:round/>
              <a:headEnd/>
              <a:tailEnd/>
            </a:ln>
          </p:spPr>
          <p:txBody>
            <a:bodyPr/>
            <a:lstStyle/>
            <a:p>
              <a:endParaRPr lang="en-US"/>
            </a:p>
          </p:txBody>
        </p:sp>
        <p:sp>
          <p:nvSpPr>
            <p:cNvPr id="50" name="Freeform 61">
              <a:extLst>
                <a:ext uri="{FF2B5EF4-FFF2-40B4-BE49-F238E27FC236}">
                  <a16:creationId xmlns:a16="http://schemas.microsoft.com/office/drawing/2014/main" id="{C920508F-989B-45E0-B3E5-1F5FDF709CA8}"/>
                </a:ext>
              </a:extLst>
            </p:cNvPr>
            <p:cNvSpPr>
              <a:spLocks/>
            </p:cNvSpPr>
            <p:nvPr/>
          </p:nvSpPr>
          <p:spPr bwMode="auto">
            <a:xfrm>
              <a:off x="5256" y="400"/>
              <a:ext cx="173" cy="114"/>
            </a:xfrm>
            <a:custGeom>
              <a:avLst/>
              <a:gdLst>
                <a:gd name="T0" fmla="*/ 32 w 346"/>
                <a:gd name="T1" fmla="*/ 33 h 227"/>
                <a:gd name="T2" fmla="*/ 0 w 346"/>
                <a:gd name="T3" fmla="*/ 63 h 227"/>
                <a:gd name="T4" fmla="*/ 17 w 346"/>
                <a:gd name="T5" fmla="*/ 174 h 227"/>
                <a:gd name="T6" fmla="*/ 32 w 346"/>
                <a:gd name="T7" fmla="*/ 227 h 227"/>
                <a:gd name="T8" fmla="*/ 91 w 346"/>
                <a:gd name="T9" fmla="*/ 223 h 227"/>
                <a:gd name="T10" fmla="*/ 309 w 346"/>
                <a:gd name="T11" fmla="*/ 181 h 227"/>
                <a:gd name="T12" fmla="*/ 325 w 346"/>
                <a:gd name="T13" fmla="*/ 175 h 227"/>
                <a:gd name="T14" fmla="*/ 346 w 346"/>
                <a:gd name="T15" fmla="*/ 124 h 227"/>
                <a:gd name="T16" fmla="*/ 314 w 346"/>
                <a:gd name="T17" fmla="*/ 95 h 227"/>
                <a:gd name="T18" fmla="*/ 331 w 346"/>
                <a:gd name="T19" fmla="*/ 30 h 227"/>
                <a:gd name="T20" fmla="*/ 306 w 346"/>
                <a:gd name="T21" fmla="*/ 23 h 227"/>
                <a:gd name="T22" fmla="*/ 306 w 346"/>
                <a:gd name="T23" fmla="*/ 7 h 227"/>
                <a:gd name="T24" fmla="*/ 295 w 346"/>
                <a:gd name="T25" fmla="*/ 0 h 227"/>
                <a:gd name="T26" fmla="*/ 41 w 346"/>
                <a:gd name="T27" fmla="*/ 47 h 227"/>
                <a:gd name="T28" fmla="*/ 32 w 346"/>
                <a:gd name="T29"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46" h="227">
                  <a:moveTo>
                    <a:pt x="32" y="33"/>
                  </a:moveTo>
                  <a:lnTo>
                    <a:pt x="0" y="63"/>
                  </a:lnTo>
                  <a:lnTo>
                    <a:pt x="17" y="174"/>
                  </a:lnTo>
                  <a:lnTo>
                    <a:pt x="32" y="227"/>
                  </a:lnTo>
                  <a:lnTo>
                    <a:pt x="91" y="223"/>
                  </a:lnTo>
                  <a:lnTo>
                    <a:pt x="309" y="181"/>
                  </a:lnTo>
                  <a:lnTo>
                    <a:pt x="325" y="175"/>
                  </a:lnTo>
                  <a:lnTo>
                    <a:pt x="346" y="124"/>
                  </a:lnTo>
                  <a:lnTo>
                    <a:pt x="314" y="95"/>
                  </a:lnTo>
                  <a:lnTo>
                    <a:pt x="331" y="30"/>
                  </a:lnTo>
                  <a:lnTo>
                    <a:pt x="306" y="23"/>
                  </a:lnTo>
                  <a:lnTo>
                    <a:pt x="306" y="7"/>
                  </a:lnTo>
                  <a:lnTo>
                    <a:pt x="295" y="0"/>
                  </a:lnTo>
                  <a:lnTo>
                    <a:pt x="41" y="47"/>
                  </a:lnTo>
                  <a:lnTo>
                    <a:pt x="32" y="33"/>
                  </a:lnTo>
                  <a:close/>
                </a:path>
              </a:pathLst>
            </a:custGeom>
            <a:solidFill>
              <a:srgbClr val="00BF9F"/>
            </a:solidFill>
            <a:ln w="6350">
              <a:solidFill>
                <a:srgbClr val="000000"/>
              </a:solidFill>
              <a:prstDash val="solid"/>
              <a:round/>
              <a:headEnd/>
              <a:tailEnd/>
            </a:ln>
          </p:spPr>
          <p:txBody>
            <a:bodyPr/>
            <a:lstStyle/>
            <a:p>
              <a:endParaRPr lang="en-US"/>
            </a:p>
          </p:txBody>
        </p:sp>
        <p:sp>
          <p:nvSpPr>
            <p:cNvPr id="51" name="Freeform 62">
              <a:extLst>
                <a:ext uri="{FF2B5EF4-FFF2-40B4-BE49-F238E27FC236}">
                  <a16:creationId xmlns:a16="http://schemas.microsoft.com/office/drawing/2014/main" id="{2C53740A-1AA4-4BA8-8448-4BED66C3DCB6}"/>
                </a:ext>
              </a:extLst>
            </p:cNvPr>
            <p:cNvSpPr>
              <a:spLocks/>
            </p:cNvSpPr>
            <p:nvPr/>
          </p:nvSpPr>
          <p:spPr bwMode="auto">
            <a:xfrm>
              <a:off x="5413" y="413"/>
              <a:ext cx="46" cy="91"/>
            </a:xfrm>
            <a:custGeom>
              <a:avLst/>
              <a:gdLst>
                <a:gd name="T0" fmla="*/ 16 w 91"/>
                <a:gd name="T1" fmla="*/ 1 h 182"/>
                <a:gd name="T2" fmla="*/ 38 w 91"/>
                <a:gd name="T3" fmla="*/ 0 h 182"/>
                <a:gd name="T4" fmla="*/ 82 w 91"/>
                <a:gd name="T5" fmla="*/ 28 h 182"/>
                <a:gd name="T6" fmla="*/ 75 w 91"/>
                <a:gd name="T7" fmla="*/ 49 h 182"/>
                <a:gd name="T8" fmla="*/ 90 w 91"/>
                <a:gd name="T9" fmla="*/ 64 h 182"/>
                <a:gd name="T10" fmla="*/ 91 w 91"/>
                <a:gd name="T11" fmla="*/ 149 h 182"/>
                <a:gd name="T12" fmla="*/ 76 w 91"/>
                <a:gd name="T13" fmla="*/ 182 h 182"/>
                <a:gd name="T14" fmla="*/ 59 w 91"/>
                <a:gd name="T15" fmla="*/ 170 h 182"/>
                <a:gd name="T16" fmla="*/ 40 w 91"/>
                <a:gd name="T17" fmla="*/ 169 h 182"/>
                <a:gd name="T18" fmla="*/ 8 w 91"/>
                <a:gd name="T19" fmla="*/ 151 h 182"/>
                <a:gd name="T20" fmla="*/ 32 w 91"/>
                <a:gd name="T21" fmla="*/ 98 h 182"/>
                <a:gd name="T22" fmla="*/ 0 w 91"/>
                <a:gd name="T23" fmla="*/ 69 h 182"/>
                <a:gd name="T24" fmla="*/ 16 w 91"/>
                <a:gd name="T25" fmla="*/ 1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 h="182">
                  <a:moveTo>
                    <a:pt x="16" y="1"/>
                  </a:moveTo>
                  <a:lnTo>
                    <a:pt x="38" y="0"/>
                  </a:lnTo>
                  <a:lnTo>
                    <a:pt x="82" y="28"/>
                  </a:lnTo>
                  <a:lnTo>
                    <a:pt x="75" y="49"/>
                  </a:lnTo>
                  <a:lnTo>
                    <a:pt x="90" y="64"/>
                  </a:lnTo>
                  <a:lnTo>
                    <a:pt x="91" y="149"/>
                  </a:lnTo>
                  <a:lnTo>
                    <a:pt x="76" y="182"/>
                  </a:lnTo>
                  <a:lnTo>
                    <a:pt x="59" y="170"/>
                  </a:lnTo>
                  <a:lnTo>
                    <a:pt x="40" y="169"/>
                  </a:lnTo>
                  <a:lnTo>
                    <a:pt x="8" y="151"/>
                  </a:lnTo>
                  <a:lnTo>
                    <a:pt x="32" y="98"/>
                  </a:lnTo>
                  <a:lnTo>
                    <a:pt x="0" y="69"/>
                  </a:lnTo>
                  <a:lnTo>
                    <a:pt x="16" y="1"/>
                  </a:lnTo>
                  <a:close/>
                </a:path>
              </a:pathLst>
            </a:custGeom>
            <a:solidFill>
              <a:srgbClr val="FF00FF"/>
            </a:solidFill>
            <a:ln w="6350">
              <a:solidFill>
                <a:srgbClr val="000000"/>
              </a:solidFill>
              <a:prstDash val="solid"/>
              <a:round/>
              <a:headEnd/>
              <a:tailEnd/>
            </a:ln>
          </p:spPr>
          <p:txBody>
            <a:bodyPr/>
            <a:lstStyle/>
            <a:p>
              <a:endParaRPr lang="en-US"/>
            </a:p>
          </p:txBody>
        </p:sp>
        <p:sp>
          <p:nvSpPr>
            <p:cNvPr id="52" name="Freeform 63">
              <a:extLst>
                <a:ext uri="{FF2B5EF4-FFF2-40B4-BE49-F238E27FC236}">
                  <a16:creationId xmlns:a16="http://schemas.microsoft.com/office/drawing/2014/main" id="{C4336243-F278-47A0-A87F-A4C16BA0C675}"/>
                </a:ext>
              </a:extLst>
            </p:cNvPr>
            <p:cNvSpPr>
              <a:spLocks/>
            </p:cNvSpPr>
            <p:nvPr/>
          </p:nvSpPr>
          <p:spPr bwMode="auto">
            <a:xfrm>
              <a:off x="5271" y="272"/>
              <a:ext cx="192" cy="156"/>
            </a:xfrm>
            <a:custGeom>
              <a:avLst/>
              <a:gdLst>
                <a:gd name="T0" fmla="*/ 30 w 384"/>
                <a:gd name="T1" fmla="*/ 210 h 313"/>
                <a:gd name="T2" fmla="*/ 66 w 384"/>
                <a:gd name="T3" fmla="*/ 191 h 313"/>
                <a:gd name="T4" fmla="*/ 115 w 384"/>
                <a:gd name="T5" fmla="*/ 187 h 313"/>
                <a:gd name="T6" fmla="*/ 127 w 384"/>
                <a:gd name="T7" fmla="*/ 171 h 313"/>
                <a:gd name="T8" fmla="*/ 145 w 384"/>
                <a:gd name="T9" fmla="*/ 169 h 313"/>
                <a:gd name="T10" fmla="*/ 155 w 384"/>
                <a:gd name="T11" fmla="*/ 151 h 313"/>
                <a:gd name="T12" fmla="*/ 171 w 384"/>
                <a:gd name="T13" fmla="*/ 144 h 313"/>
                <a:gd name="T14" fmla="*/ 163 w 384"/>
                <a:gd name="T15" fmla="*/ 112 h 313"/>
                <a:gd name="T16" fmla="*/ 153 w 384"/>
                <a:gd name="T17" fmla="*/ 103 h 313"/>
                <a:gd name="T18" fmla="*/ 174 w 384"/>
                <a:gd name="T19" fmla="*/ 77 h 313"/>
                <a:gd name="T20" fmla="*/ 187 w 384"/>
                <a:gd name="T21" fmla="*/ 77 h 313"/>
                <a:gd name="T22" fmla="*/ 232 w 384"/>
                <a:gd name="T23" fmla="*/ 21 h 313"/>
                <a:gd name="T24" fmla="*/ 301 w 384"/>
                <a:gd name="T25" fmla="*/ 0 h 313"/>
                <a:gd name="T26" fmla="*/ 309 w 384"/>
                <a:gd name="T27" fmla="*/ 53 h 313"/>
                <a:gd name="T28" fmla="*/ 312 w 384"/>
                <a:gd name="T29" fmla="*/ 50 h 313"/>
                <a:gd name="T30" fmla="*/ 328 w 384"/>
                <a:gd name="T31" fmla="*/ 69 h 313"/>
                <a:gd name="T32" fmla="*/ 329 w 384"/>
                <a:gd name="T33" fmla="*/ 123 h 313"/>
                <a:gd name="T34" fmla="*/ 350 w 384"/>
                <a:gd name="T35" fmla="*/ 166 h 313"/>
                <a:gd name="T36" fmla="*/ 358 w 384"/>
                <a:gd name="T37" fmla="*/ 223 h 313"/>
                <a:gd name="T38" fmla="*/ 360 w 384"/>
                <a:gd name="T39" fmla="*/ 272 h 313"/>
                <a:gd name="T40" fmla="*/ 384 w 384"/>
                <a:gd name="T41" fmla="*/ 289 h 313"/>
                <a:gd name="T42" fmla="*/ 367 w 384"/>
                <a:gd name="T43" fmla="*/ 313 h 313"/>
                <a:gd name="T44" fmla="*/ 322 w 384"/>
                <a:gd name="T45" fmla="*/ 284 h 313"/>
                <a:gd name="T46" fmla="*/ 299 w 384"/>
                <a:gd name="T47" fmla="*/ 287 h 313"/>
                <a:gd name="T48" fmla="*/ 276 w 384"/>
                <a:gd name="T49" fmla="*/ 280 h 313"/>
                <a:gd name="T50" fmla="*/ 277 w 384"/>
                <a:gd name="T51" fmla="*/ 264 h 313"/>
                <a:gd name="T52" fmla="*/ 263 w 384"/>
                <a:gd name="T53" fmla="*/ 258 h 313"/>
                <a:gd name="T54" fmla="*/ 11 w 384"/>
                <a:gd name="T55" fmla="*/ 306 h 313"/>
                <a:gd name="T56" fmla="*/ 0 w 384"/>
                <a:gd name="T57" fmla="*/ 292 h 313"/>
                <a:gd name="T58" fmla="*/ 39 w 384"/>
                <a:gd name="T59" fmla="*/ 236 h 313"/>
                <a:gd name="T60" fmla="*/ 30 w 384"/>
                <a:gd name="T61" fmla="*/ 210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84" h="313">
                  <a:moveTo>
                    <a:pt x="30" y="210"/>
                  </a:moveTo>
                  <a:lnTo>
                    <a:pt x="66" y="191"/>
                  </a:lnTo>
                  <a:lnTo>
                    <a:pt x="115" y="187"/>
                  </a:lnTo>
                  <a:lnTo>
                    <a:pt x="127" y="171"/>
                  </a:lnTo>
                  <a:lnTo>
                    <a:pt x="145" y="169"/>
                  </a:lnTo>
                  <a:lnTo>
                    <a:pt x="155" y="151"/>
                  </a:lnTo>
                  <a:lnTo>
                    <a:pt x="171" y="144"/>
                  </a:lnTo>
                  <a:lnTo>
                    <a:pt x="163" y="112"/>
                  </a:lnTo>
                  <a:lnTo>
                    <a:pt x="153" y="103"/>
                  </a:lnTo>
                  <a:lnTo>
                    <a:pt x="174" y="77"/>
                  </a:lnTo>
                  <a:lnTo>
                    <a:pt x="187" y="77"/>
                  </a:lnTo>
                  <a:lnTo>
                    <a:pt x="232" y="21"/>
                  </a:lnTo>
                  <a:lnTo>
                    <a:pt x="301" y="0"/>
                  </a:lnTo>
                  <a:lnTo>
                    <a:pt x="309" y="53"/>
                  </a:lnTo>
                  <a:lnTo>
                    <a:pt x="312" y="50"/>
                  </a:lnTo>
                  <a:lnTo>
                    <a:pt x="328" y="69"/>
                  </a:lnTo>
                  <a:lnTo>
                    <a:pt x="329" y="123"/>
                  </a:lnTo>
                  <a:lnTo>
                    <a:pt x="350" y="166"/>
                  </a:lnTo>
                  <a:lnTo>
                    <a:pt x="358" y="223"/>
                  </a:lnTo>
                  <a:lnTo>
                    <a:pt x="360" y="272"/>
                  </a:lnTo>
                  <a:lnTo>
                    <a:pt x="384" y="289"/>
                  </a:lnTo>
                  <a:lnTo>
                    <a:pt x="367" y="313"/>
                  </a:lnTo>
                  <a:lnTo>
                    <a:pt x="322" y="284"/>
                  </a:lnTo>
                  <a:lnTo>
                    <a:pt x="299" y="287"/>
                  </a:lnTo>
                  <a:lnTo>
                    <a:pt x="276" y="280"/>
                  </a:lnTo>
                  <a:lnTo>
                    <a:pt x="277" y="264"/>
                  </a:lnTo>
                  <a:lnTo>
                    <a:pt x="263" y="258"/>
                  </a:lnTo>
                  <a:lnTo>
                    <a:pt x="11" y="306"/>
                  </a:lnTo>
                  <a:lnTo>
                    <a:pt x="0" y="292"/>
                  </a:lnTo>
                  <a:lnTo>
                    <a:pt x="39" y="236"/>
                  </a:lnTo>
                  <a:lnTo>
                    <a:pt x="30" y="210"/>
                  </a:lnTo>
                  <a:close/>
                </a:path>
              </a:pathLst>
            </a:custGeom>
            <a:solidFill>
              <a:srgbClr val="BF3F00"/>
            </a:solidFill>
            <a:ln w="6350">
              <a:solidFill>
                <a:srgbClr val="000000"/>
              </a:solidFill>
              <a:prstDash val="solid"/>
              <a:round/>
              <a:headEnd/>
              <a:tailEnd/>
            </a:ln>
          </p:spPr>
          <p:txBody>
            <a:bodyPr/>
            <a:lstStyle/>
            <a:p>
              <a:endParaRPr lang="en-US"/>
            </a:p>
          </p:txBody>
        </p:sp>
        <p:sp>
          <p:nvSpPr>
            <p:cNvPr id="53" name="Freeform 64">
              <a:extLst>
                <a:ext uri="{FF2B5EF4-FFF2-40B4-BE49-F238E27FC236}">
                  <a16:creationId xmlns:a16="http://schemas.microsoft.com/office/drawing/2014/main" id="{17678403-AD30-4F14-A23E-7966C8F0C5F7}"/>
                </a:ext>
              </a:extLst>
            </p:cNvPr>
            <p:cNvSpPr>
              <a:spLocks/>
            </p:cNvSpPr>
            <p:nvPr/>
          </p:nvSpPr>
          <p:spPr bwMode="auto">
            <a:xfrm>
              <a:off x="5420" y="263"/>
              <a:ext cx="51" cy="94"/>
            </a:xfrm>
            <a:custGeom>
              <a:avLst/>
              <a:gdLst>
                <a:gd name="T0" fmla="*/ 0 w 102"/>
                <a:gd name="T1" fmla="*/ 19 h 188"/>
                <a:gd name="T2" fmla="*/ 74 w 102"/>
                <a:gd name="T3" fmla="*/ 0 h 188"/>
                <a:gd name="T4" fmla="*/ 102 w 102"/>
                <a:gd name="T5" fmla="*/ 51 h 188"/>
                <a:gd name="T6" fmla="*/ 87 w 102"/>
                <a:gd name="T7" fmla="*/ 64 h 188"/>
                <a:gd name="T8" fmla="*/ 93 w 102"/>
                <a:gd name="T9" fmla="*/ 178 h 188"/>
                <a:gd name="T10" fmla="*/ 50 w 102"/>
                <a:gd name="T11" fmla="*/ 188 h 188"/>
                <a:gd name="T12" fmla="*/ 29 w 102"/>
                <a:gd name="T13" fmla="*/ 141 h 188"/>
                <a:gd name="T14" fmla="*/ 28 w 102"/>
                <a:gd name="T15" fmla="*/ 85 h 188"/>
                <a:gd name="T16" fmla="*/ 10 w 102"/>
                <a:gd name="T17" fmla="*/ 69 h 188"/>
                <a:gd name="T18" fmla="*/ 0 w 102"/>
                <a:gd name="T19" fmla="*/ 19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88">
                  <a:moveTo>
                    <a:pt x="0" y="19"/>
                  </a:moveTo>
                  <a:lnTo>
                    <a:pt x="74" y="0"/>
                  </a:lnTo>
                  <a:lnTo>
                    <a:pt x="102" y="51"/>
                  </a:lnTo>
                  <a:lnTo>
                    <a:pt x="87" y="64"/>
                  </a:lnTo>
                  <a:lnTo>
                    <a:pt x="93" y="178"/>
                  </a:lnTo>
                  <a:lnTo>
                    <a:pt x="50" y="188"/>
                  </a:lnTo>
                  <a:lnTo>
                    <a:pt x="29" y="141"/>
                  </a:lnTo>
                  <a:lnTo>
                    <a:pt x="28" y="85"/>
                  </a:lnTo>
                  <a:lnTo>
                    <a:pt x="10" y="69"/>
                  </a:lnTo>
                  <a:lnTo>
                    <a:pt x="0" y="19"/>
                  </a:lnTo>
                  <a:close/>
                </a:path>
              </a:pathLst>
            </a:custGeom>
            <a:solidFill>
              <a:srgbClr val="00DFFF"/>
            </a:solidFill>
            <a:ln w="6350">
              <a:solidFill>
                <a:srgbClr val="000000"/>
              </a:solidFill>
              <a:prstDash val="solid"/>
              <a:round/>
              <a:headEnd/>
              <a:tailEnd/>
            </a:ln>
          </p:spPr>
          <p:txBody>
            <a:bodyPr/>
            <a:lstStyle/>
            <a:p>
              <a:endParaRPr lang="en-US"/>
            </a:p>
          </p:txBody>
        </p:sp>
        <p:sp>
          <p:nvSpPr>
            <p:cNvPr id="54" name="Freeform 65">
              <a:extLst>
                <a:ext uri="{FF2B5EF4-FFF2-40B4-BE49-F238E27FC236}">
                  <a16:creationId xmlns:a16="http://schemas.microsoft.com/office/drawing/2014/main" id="{92B47022-BB60-4A4E-A200-63A94B7CD827}"/>
                </a:ext>
              </a:extLst>
            </p:cNvPr>
            <p:cNvSpPr>
              <a:spLocks/>
            </p:cNvSpPr>
            <p:nvPr/>
          </p:nvSpPr>
          <p:spPr bwMode="auto">
            <a:xfrm>
              <a:off x="5445" y="336"/>
              <a:ext cx="108" cy="49"/>
            </a:xfrm>
            <a:custGeom>
              <a:avLst/>
              <a:gdLst>
                <a:gd name="T0" fmla="*/ 0 w 216"/>
                <a:gd name="T1" fmla="*/ 40 h 99"/>
                <a:gd name="T2" fmla="*/ 110 w 216"/>
                <a:gd name="T3" fmla="*/ 12 h 99"/>
                <a:gd name="T4" fmla="*/ 124 w 216"/>
                <a:gd name="T5" fmla="*/ 13 h 99"/>
                <a:gd name="T6" fmla="*/ 137 w 216"/>
                <a:gd name="T7" fmla="*/ 0 h 99"/>
                <a:gd name="T8" fmla="*/ 148 w 216"/>
                <a:gd name="T9" fmla="*/ 7 h 99"/>
                <a:gd name="T10" fmla="*/ 134 w 216"/>
                <a:gd name="T11" fmla="*/ 35 h 99"/>
                <a:gd name="T12" fmla="*/ 157 w 216"/>
                <a:gd name="T13" fmla="*/ 33 h 99"/>
                <a:gd name="T14" fmla="*/ 171 w 216"/>
                <a:gd name="T15" fmla="*/ 55 h 99"/>
                <a:gd name="T16" fmla="*/ 186 w 216"/>
                <a:gd name="T17" fmla="*/ 57 h 99"/>
                <a:gd name="T18" fmla="*/ 197 w 216"/>
                <a:gd name="T19" fmla="*/ 54 h 99"/>
                <a:gd name="T20" fmla="*/ 197 w 216"/>
                <a:gd name="T21" fmla="*/ 42 h 99"/>
                <a:gd name="T22" fmla="*/ 178 w 216"/>
                <a:gd name="T23" fmla="*/ 26 h 99"/>
                <a:gd name="T24" fmla="*/ 192 w 216"/>
                <a:gd name="T25" fmla="*/ 25 h 99"/>
                <a:gd name="T26" fmla="*/ 216 w 216"/>
                <a:gd name="T27" fmla="*/ 58 h 99"/>
                <a:gd name="T28" fmla="*/ 194 w 216"/>
                <a:gd name="T29" fmla="*/ 78 h 99"/>
                <a:gd name="T30" fmla="*/ 167 w 216"/>
                <a:gd name="T31" fmla="*/ 68 h 99"/>
                <a:gd name="T32" fmla="*/ 151 w 216"/>
                <a:gd name="T33" fmla="*/ 92 h 99"/>
                <a:gd name="T34" fmla="*/ 118 w 216"/>
                <a:gd name="T35" fmla="*/ 68 h 99"/>
                <a:gd name="T36" fmla="*/ 9 w 216"/>
                <a:gd name="T37" fmla="*/ 99 h 99"/>
                <a:gd name="T38" fmla="*/ 0 w 216"/>
                <a:gd name="T39" fmla="*/ 4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6" h="99">
                  <a:moveTo>
                    <a:pt x="0" y="40"/>
                  </a:moveTo>
                  <a:lnTo>
                    <a:pt x="110" y="12"/>
                  </a:lnTo>
                  <a:lnTo>
                    <a:pt x="124" y="13"/>
                  </a:lnTo>
                  <a:lnTo>
                    <a:pt x="137" y="0"/>
                  </a:lnTo>
                  <a:lnTo>
                    <a:pt x="148" y="7"/>
                  </a:lnTo>
                  <a:lnTo>
                    <a:pt x="134" y="35"/>
                  </a:lnTo>
                  <a:lnTo>
                    <a:pt x="157" y="33"/>
                  </a:lnTo>
                  <a:lnTo>
                    <a:pt x="171" y="55"/>
                  </a:lnTo>
                  <a:lnTo>
                    <a:pt x="186" y="57"/>
                  </a:lnTo>
                  <a:lnTo>
                    <a:pt x="197" y="54"/>
                  </a:lnTo>
                  <a:lnTo>
                    <a:pt x="197" y="42"/>
                  </a:lnTo>
                  <a:lnTo>
                    <a:pt x="178" y="26"/>
                  </a:lnTo>
                  <a:lnTo>
                    <a:pt x="192" y="25"/>
                  </a:lnTo>
                  <a:lnTo>
                    <a:pt x="216" y="58"/>
                  </a:lnTo>
                  <a:lnTo>
                    <a:pt x="194" y="78"/>
                  </a:lnTo>
                  <a:lnTo>
                    <a:pt x="167" y="68"/>
                  </a:lnTo>
                  <a:lnTo>
                    <a:pt x="151" y="92"/>
                  </a:lnTo>
                  <a:lnTo>
                    <a:pt x="118" y="68"/>
                  </a:lnTo>
                  <a:lnTo>
                    <a:pt x="9" y="99"/>
                  </a:lnTo>
                  <a:lnTo>
                    <a:pt x="0" y="40"/>
                  </a:lnTo>
                  <a:close/>
                </a:path>
              </a:pathLst>
            </a:custGeom>
            <a:solidFill>
              <a:srgbClr val="5F009F"/>
            </a:solidFill>
            <a:ln w="6350">
              <a:solidFill>
                <a:srgbClr val="000000"/>
              </a:solidFill>
              <a:prstDash val="solid"/>
              <a:round/>
              <a:headEnd/>
              <a:tailEnd/>
            </a:ln>
          </p:spPr>
          <p:txBody>
            <a:bodyPr/>
            <a:lstStyle/>
            <a:p>
              <a:endParaRPr lang="en-US"/>
            </a:p>
          </p:txBody>
        </p:sp>
        <p:sp>
          <p:nvSpPr>
            <p:cNvPr id="55" name="Freeform 66">
              <a:extLst>
                <a:ext uri="{FF2B5EF4-FFF2-40B4-BE49-F238E27FC236}">
                  <a16:creationId xmlns:a16="http://schemas.microsoft.com/office/drawing/2014/main" id="{8D0F10B4-BF57-4BD7-87E4-9955A47BA674}"/>
                </a:ext>
              </a:extLst>
            </p:cNvPr>
            <p:cNvSpPr>
              <a:spLocks/>
            </p:cNvSpPr>
            <p:nvPr/>
          </p:nvSpPr>
          <p:spPr bwMode="auto">
            <a:xfrm>
              <a:off x="5448" y="373"/>
              <a:ext cx="57" cy="43"/>
            </a:xfrm>
            <a:custGeom>
              <a:avLst/>
              <a:gdLst>
                <a:gd name="T0" fmla="*/ 0 w 112"/>
                <a:gd name="T1" fmla="*/ 22 h 87"/>
                <a:gd name="T2" fmla="*/ 86 w 112"/>
                <a:gd name="T3" fmla="*/ 0 h 87"/>
                <a:gd name="T4" fmla="*/ 112 w 112"/>
                <a:gd name="T5" fmla="*/ 40 h 87"/>
                <a:gd name="T6" fmla="*/ 97 w 112"/>
                <a:gd name="T7" fmla="*/ 57 h 87"/>
                <a:gd name="T8" fmla="*/ 70 w 112"/>
                <a:gd name="T9" fmla="*/ 51 h 87"/>
                <a:gd name="T10" fmla="*/ 27 w 112"/>
                <a:gd name="T11" fmla="*/ 87 h 87"/>
                <a:gd name="T12" fmla="*/ 4 w 112"/>
                <a:gd name="T13" fmla="*/ 68 h 87"/>
                <a:gd name="T14" fmla="*/ 0 w 112"/>
                <a:gd name="T15" fmla="*/ 22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 h="87">
                  <a:moveTo>
                    <a:pt x="0" y="22"/>
                  </a:moveTo>
                  <a:lnTo>
                    <a:pt x="86" y="0"/>
                  </a:lnTo>
                  <a:lnTo>
                    <a:pt x="112" y="40"/>
                  </a:lnTo>
                  <a:lnTo>
                    <a:pt x="97" y="57"/>
                  </a:lnTo>
                  <a:lnTo>
                    <a:pt x="70" y="51"/>
                  </a:lnTo>
                  <a:lnTo>
                    <a:pt x="27" y="87"/>
                  </a:lnTo>
                  <a:lnTo>
                    <a:pt x="4" y="68"/>
                  </a:lnTo>
                  <a:lnTo>
                    <a:pt x="0" y="22"/>
                  </a:lnTo>
                  <a:close/>
                </a:path>
              </a:pathLst>
            </a:custGeom>
            <a:solidFill>
              <a:srgbClr val="DFBFFF"/>
            </a:solidFill>
            <a:ln w="6350">
              <a:solidFill>
                <a:srgbClr val="000000"/>
              </a:solidFill>
              <a:prstDash val="solid"/>
              <a:round/>
              <a:headEnd/>
              <a:tailEnd/>
            </a:ln>
          </p:spPr>
          <p:txBody>
            <a:bodyPr/>
            <a:lstStyle/>
            <a:p>
              <a:endParaRPr lang="en-US"/>
            </a:p>
          </p:txBody>
        </p:sp>
        <p:sp>
          <p:nvSpPr>
            <p:cNvPr id="56" name="Freeform 67">
              <a:extLst>
                <a:ext uri="{FF2B5EF4-FFF2-40B4-BE49-F238E27FC236}">
                  <a16:creationId xmlns:a16="http://schemas.microsoft.com/office/drawing/2014/main" id="{FF27FBD6-F5C6-416F-8A9A-2D27C548C8F0}"/>
                </a:ext>
              </a:extLst>
            </p:cNvPr>
            <p:cNvSpPr>
              <a:spLocks/>
            </p:cNvSpPr>
            <p:nvPr/>
          </p:nvSpPr>
          <p:spPr bwMode="auto">
            <a:xfrm>
              <a:off x="5458" y="403"/>
              <a:ext cx="55" cy="33"/>
            </a:xfrm>
            <a:custGeom>
              <a:avLst/>
              <a:gdLst>
                <a:gd name="T0" fmla="*/ 0 w 112"/>
                <a:gd name="T1" fmla="*/ 49 h 66"/>
                <a:gd name="T2" fmla="*/ 46 w 112"/>
                <a:gd name="T3" fmla="*/ 27 h 66"/>
                <a:gd name="T4" fmla="*/ 91 w 112"/>
                <a:gd name="T5" fmla="*/ 0 h 66"/>
                <a:gd name="T6" fmla="*/ 99 w 112"/>
                <a:gd name="T7" fmla="*/ 1 h 66"/>
                <a:gd name="T8" fmla="*/ 112 w 112"/>
                <a:gd name="T9" fmla="*/ 2 h 66"/>
                <a:gd name="T10" fmla="*/ 68 w 112"/>
                <a:gd name="T11" fmla="*/ 37 h 66"/>
                <a:gd name="T12" fmla="*/ 13 w 112"/>
                <a:gd name="T13" fmla="*/ 66 h 66"/>
                <a:gd name="T14" fmla="*/ 0 w 112"/>
                <a:gd name="T15" fmla="*/ 49 h 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 h="66">
                  <a:moveTo>
                    <a:pt x="0" y="49"/>
                  </a:moveTo>
                  <a:lnTo>
                    <a:pt x="46" y="27"/>
                  </a:lnTo>
                  <a:lnTo>
                    <a:pt x="91" y="0"/>
                  </a:lnTo>
                  <a:lnTo>
                    <a:pt x="99" y="1"/>
                  </a:lnTo>
                  <a:lnTo>
                    <a:pt x="112" y="2"/>
                  </a:lnTo>
                  <a:lnTo>
                    <a:pt x="68" y="37"/>
                  </a:lnTo>
                  <a:lnTo>
                    <a:pt x="13" y="66"/>
                  </a:lnTo>
                  <a:lnTo>
                    <a:pt x="0" y="49"/>
                  </a:lnTo>
                  <a:close/>
                </a:path>
              </a:pathLst>
            </a:custGeom>
            <a:solidFill>
              <a:srgbClr val="BF3F00"/>
            </a:solidFill>
            <a:ln w="6350">
              <a:solidFill>
                <a:srgbClr val="000000"/>
              </a:solidFill>
              <a:prstDash val="solid"/>
              <a:round/>
              <a:headEnd/>
              <a:tailEnd/>
            </a:ln>
          </p:spPr>
          <p:txBody>
            <a:bodyPr/>
            <a:lstStyle/>
            <a:p>
              <a:endParaRPr lang="en-US"/>
            </a:p>
          </p:txBody>
        </p:sp>
        <p:sp>
          <p:nvSpPr>
            <p:cNvPr id="57" name="Freeform 68">
              <a:extLst>
                <a:ext uri="{FF2B5EF4-FFF2-40B4-BE49-F238E27FC236}">
                  <a16:creationId xmlns:a16="http://schemas.microsoft.com/office/drawing/2014/main" id="{FD5B6A66-A9E7-45C7-A2EE-4E7EA773F470}"/>
                </a:ext>
              </a:extLst>
            </p:cNvPr>
            <p:cNvSpPr>
              <a:spLocks/>
            </p:cNvSpPr>
            <p:nvPr/>
          </p:nvSpPr>
          <p:spPr bwMode="auto">
            <a:xfrm>
              <a:off x="5457" y="245"/>
              <a:ext cx="60" cy="106"/>
            </a:xfrm>
            <a:custGeom>
              <a:avLst/>
              <a:gdLst>
                <a:gd name="T0" fmla="*/ 25 w 119"/>
                <a:gd name="T1" fmla="*/ 0 h 212"/>
                <a:gd name="T2" fmla="*/ 0 w 119"/>
                <a:gd name="T3" fmla="*/ 37 h 212"/>
                <a:gd name="T4" fmla="*/ 28 w 119"/>
                <a:gd name="T5" fmla="*/ 86 h 212"/>
                <a:gd name="T6" fmla="*/ 11 w 119"/>
                <a:gd name="T7" fmla="*/ 99 h 212"/>
                <a:gd name="T8" fmla="*/ 18 w 119"/>
                <a:gd name="T9" fmla="*/ 212 h 212"/>
                <a:gd name="T10" fmla="*/ 84 w 119"/>
                <a:gd name="T11" fmla="*/ 195 h 212"/>
                <a:gd name="T12" fmla="*/ 102 w 119"/>
                <a:gd name="T13" fmla="*/ 195 h 212"/>
                <a:gd name="T14" fmla="*/ 112 w 119"/>
                <a:gd name="T15" fmla="*/ 183 h 212"/>
                <a:gd name="T16" fmla="*/ 112 w 119"/>
                <a:gd name="T17" fmla="*/ 162 h 212"/>
                <a:gd name="T18" fmla="*/ 119 w 119"/>
                <a:gd name="T19" fmla="*/ 149 h 212"/>
                <a:gd name="T20" fmla="*/ 82 w 119"/>
                <a:gd name="T21" fmla="*/ 133 h 212"/>
                <a:gd name="T22" fmla="*/ 34 w 119"/>
                <a:gd name="T23" fmla="*/ 9 h 212"/>
                <a:gd name="T24" fmla="*/ 25 w 119"/>
                <a:gd name="T25" fmla="*/ 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212">
                  <a:moveTo>
                    <a:pt x="25" y="0"/>
                  </a:moveTo>
                  <a:lnTo>
                    <a:pt x="0" y="37"/>
                  </a:lnTo>
                  <a:lnTo>
                    <a:pt x="28" y="86"/>
                  </a:lnTo>
                  <a:lnTo>
                    <a:pt x="11" y="99"/>
                  </a:lnTo>
                  <a:lnTo>
                    <a:pt x="18" y="212"/>
                  </a:lnTo>
                  <a:lnTo>
                    <a:pt x="84" y="195"/>
                  </a:lnTo>
                  <a:lnTo>
                    <a:pt x="102" y="195"/>
                  </a:lnTo>
                  <a:lnTo>
                    <a:pt x="112" y="183"/>
                  </a:lnTo>
                  <a:lnTo>
                    <a:pt x="112" y="162"/>
                  </a:lnTo>
                  <a:lnTo>
                    <a:pt x="119" y="149"/>
                  </a:lnTo>
                  <a:lnTo>
                    <a:pt x="82" y="133"/>
                  </a:lnTo>
                  <a:lnTo>
                    <a:pt x="34" y="9"/>
                  </a:lnTo>
                  <a:lnTo>
                    <a:pt x="25" y="0"/>
                  </a:lnTo>
                  <a:close/>
                </a:path>
              </a:pathLst>
            </a:custGeom>
            <a:solidFill>
              <a:srgbClr val="7FFFDF"/>
            </a:solidFill>
            <a:ln w="6350">
              <a:solidFill>
                <a:srgbClr val="000000"/>
              </a:solidFill>
              <a:prstDash val="solid"/>
              <a:round/>
              <a:headEnd/>
              <a:tailEnd/>
            </a:ln>
          </p:spPr>
          <p:txBody>
            <a:bodyPr/>
            <a:lstStyle/>
            <a:p>
              <a:endParaRPr lang="en-US"/>
            </a:p>
          </p:txBody>
        </p:sp>
        <p:sp>
          <p:nvSpPr>
            <p:cNvPr id="58" name="Freeform 69">
              <a:extLst>
                <a:ext uri="{FF2B5EF4-FFF2-40B4-BE49-F238E27FC236}">
                  <a16:creationId xmlns:a16="http://schemas.microsoft.com/office/drawing/2014/main" id="{9C88238D-7CF9-46CB-B642-3E2F889FC94A}"/>
                </a:ext>
              </a:extLst>
            </p:cNvPr>
            <p:cNvSpPr>
              <a:spLocks/>
            </p:cNvSpPr>
            <p:nvPr/>
          </p:nvSpPr>
          <p:spPr bwMode="auto">
            <a:xfrm>
              <a:off x="5492" y="369"/>
              <a:ext cx="28" cy="24"/>
            </a:xfrm>
            <a:custGeom>
              <a:avLst/>
              <a:gdLst>
                <a:gd name="T0" fmla="*/ 0 w 57"/>
                <a:gd name="T1" fmla="*/ 7 h 47"/>
                <a:gd name="T2" fmla="*/ 24 w 57"/>
                <a:gd name="T3" fmla="*/ 0 h 47"/>
                <a:gd name="T4" fmla="*/ 57 w 57"/>
                <a:gd name="T5" fmla="*/ 24 h 47"/>
                <a:gd name="T6" fmla="*/ 50 w 57"/>
                <a:gd name="T7" fmla="*/ 30 h 47"/>
                <a:gd name="T8" fmla="*/ 34 w 57"/>
                <a:gd name="T9" fmla="*/ 30 h 47"/>
                <a:gd name="T10" fmla="*/ 26 w 57"/>
                <a:gd name="T11" fmla="*/ 47 h 47"/>
                <a:gd name="T12" fmla="*/ 0 w 57"/>
                <a:gd name="T13" fmla="*/ 7 h 47"/>
              </a:gdLst>
              <a:ahLst/>
              <a:cxnLst>
                <a:cxn ang="0">
                  <a:pos x="T0" y="T1"/>
                </a:cxn>
                <a:cxn ang="0">
                  <a:pos x="T2" y="T3"/>
                </a:cxn>
                <a:cxn ang="0">
                  <a:pos x="T4" y="T5"/>
                </a:cxn>
                <a:cxn ang="0">
                  <a:pos x="T6" y="T7"/>
                </a:cxn>
                <a:cxn ang="0">
                  <a:pos x="T8" y="T9"/>
                </a:cxn>
                <a:cxn ang="0">
                  <a:pos x="T10" y="T11"/>
                </a:cxn>
                <a:cxn ang="0">
                  <a:pos x="T12" y="T13"/>
                </a:cxn>
              </a:cxnLst>
              <a:rect l="0" t="0" r="r" b="b"/>
              <a:pathLst>
                <a:path w="57" h="47">
                  <a:moveTo>
                    <a:pt x="0" y="7"/>
                  </a:moveTo>
                  <a:lnTo>
                    <a:pt x="24" y="0"/>
                  </a:lnTo>
                  <a:lnTo>
                    <a:pt x="57" y="24"/>
                  </a:lnTo>
                  <a:lnTo>
                    <a:pt x="50" y="30"/>
                  </a:lnTo>
                  <a:lnTo>
                    <a:pt x="34" y="30"/>
                  </a:lnTo>
                  <a:lnTo>
                    <a:pt x="26" y="47"/>
                  </a:lnTo>
                  <a:lnTo>
                    <a:pt x="0" y="7"/>
                  </a:lnTo>
                  <a:close/>
                </a:path>
              </a:pathLst>
            </a:custGeom>
            <a:solidFill>
              <a:srgbClr val="808080"/>
            </a:solidFill>
            <a:ln w="6350">
              <a:solidFill>
                <a:srgbClr val="000000"/>
              </a:solidFill>
              <a:prstDash val="solid"/>
              <a:round/>
              <a:headEnd/>
              <a:tailEnd/>
            </a:ln>
          </p:spPr>
          <p:txBody>
            <a:bodyPr/>
            <a:lstStyle/>
            <a:p>
              <a:endParaRPr lang="en-US"/>
            </a:p>
          </p:txBody>
        </p:sp>
        <p:sp>
          <p:nvSpPr>
            <p:cNvPr id="59" name="Freeform 70">
              <a:extLst>
                <a:ext uri="{FF2B5EF4-FFF2-40B4-BE49-F238E27FC236}">
                  <a16:creationId xmlns:a16="http://schemas.microsoft.com/office/drawing/2014/main" id="{2E3A5673-CB1A-4BC8-B366-B18BC1F9CF19}"/>
                </a:ext>
              </a:extLst>
            </p:cNvPr>
            <p:cNvSpPr>
              <a:spLocks/>
            </p:cNvSpPr>
            <p:nvPr/>
          </p:nvSpPr>
          <p:spPr bwMode="auto">
            <a:xfrm>
              <a:off x="5431" y="549"/>
              <a:ext cx="15" cy="26"/>
            </a:xfrm>
            <a:custGeom>
              <a:avLst/>
              <a:gdLst>
                <a:gd name="T0" fmla="*/ 0 w 30"/>
                <a:gd name="T1" fmla="*/ 5 h 53"/>
                <a:gd name="T2" fmla="*/ 30 w 30"/>
                <a:gd name="T3" fmla="*/ 0 h 53"/>
                <a:gd name="T4" fmla="*/ 13 w 30"/>
                <a:gd name="T5" fmla="*/ 53 h 53"/>
                <a:gd name="T6" fmla="*/ 1 w 30"/>
                <a:gd name="T7" fmla="*/ 52 h 53"/>
                <a:gd name="T8" fmla="*/ 0 w 30"/>
                <a:gd name="T9" fmla="*/ 5 h 53"/>
              </a:gdLst>
              <a:ahLst/>
              <a:cxnLst>
                <a:cxn ang="0">
                  <a:pos x="T0" y="T1"/>
                </a:cxn>
                <a:cxn ang="0">
                  <a:pos x="T2" y="T3"/>
                </a:cxn>
                <a:cxn ang="0">
                  <a:pos x="T4" y="T5"/>
                </a:cxn>
                <a:cxn ang="0">
                  <a:pos x="T6" y="T7"/>
                </a:cxn>
                <a:cxn ang="0">
                  <a:pos x="T8" y="T9"/>
                </a:cxn>
              </a:cxnLst>
              <a:rect l="0" t="0" r="r" b="b"/>
              <a:pathLst>
                <a:path w="30" h="53">
                  <a:moveTo>
                    <a:pt x="0" y="5"/>
                  </a:moveTo>
                  <a:lnTo>
                    <a:pt x="30" y="0"/>
                  </a:lnTo>
                  <a:lnTo>
                    <a:pt x="13" y="53"/>
                  </a:lnTo>
                  <a:lnTo>
                    <a:pt x="1" y="52"/>
                  </a:lnTo>
                  <a:lnTo>
                    <a:pt x="0" y="5"/>
                  </a:lnTo>
                  <a:close/>
                </a:path>
              </a:pathLst>
            </a:custGeom>
            <a:solidFill>
              <a:srgbClr val="BF5FFF"/>
            </a:solidFill>
            <a:ln w="6350">
              <a:solidFill>
                <a:srgbClr val="000000"/>
              </a:solidFill>
              <a:prstDash val="solid"/>
              <a:round/>
              <a:headEnd/>
              <a:tailEnd/>
            </a:ln>
          </p:spPr>
          <p:txBody>
            <a:bodyPr/>
            <a:lstStyle/>
            <a:p>
              <a:endParaRPr lang="en-US"/>
            </a:p>
          </p:txBody>
        </p:sp>
      </p:grpSp>
      <p:sp>
        <p:nvSpPr>
          <p:cNvPr id="72" name="Freeform 10" descr="Outline of Pennsylvania ">
            <a:extLst>
              <a:ext uri="{FF2B5EF4-FFF2-40B4-BE49-F238E27FC236}">
                <a16:creationId xmlns:a16="http://schemas.microsoft.com/office/drawing/2014/main" id="{C293F526-BDB5-476F-970E-C86104451E24}"/>
              </a:ext>
            </a:extLst>
          </p:cNvPr>
          <p:cNvSpPr>
            <a:spLocks/>
          </p:cNvSpPr>
          <p:nvPr/>
        </p:nvSpPr>
        <p:spPr bwMode="auto">
          <a:xfrm>
            <a:off x="6803762" y="3898523"/>
            <a:ext cx="1181100" cy="777875"/>
          </a:xfrm>
          <a:custGeom>
            <a:avLst/>
            <a:gdLst>
              <a:gd name="T0" fmla="*/ 32 w 346"/>
              <a:gd name="T1" fmla="*/ 33 h 227"/>
              <a:gd name="T2" fmla="*/ 0 w 346"/>
              <a:gd name="T3" fmla="*/ 63 h 227"/>
              <a:gd name="T4" fmla="*/ 17 w 346"/>
              <a:gd name="T5" fmla="*/ 174 h 227"/>
              <a:gd name="T6" fmla="*/ 32 w 346"/>
              <a:gd name="T7" fmla="*/ 227 h 227"/>
              <a:gd name="T8" fmla="*/ 91 w 346"/>
              <a:gd name="T9" fmla="*/ 223 h 227"/>
              <a:gd name="T10" fmla="*/ 309 w 346"/>
              <a:gd name="T11" fmla="*/ 181 h 227"/>
              <a:gd name="T12" fmla="*/ 325 w 346"/>
              <a:gd name="T13" fmla="*/ 175 h 227"/>
              <a:gd name="T14" fmla="*/ 346 w 346"/>
              <a:gd name="T15" fmla="*/ 124 h 227"/>
              <a:gd name="T16" fmla="*/ 314 w 346"/>
              <a:gd name="T17" fmla="*/ 95 h 227"/>
              <a:gd name="T18" fmla="*/ 331 w 346"/>
              <a:gd name="T19" fmla="*/ 30 h 227"/>
              <a:gd name="T20" fmla="*/ 306 w 346"/>
              <a:gd name="T21" fmla="*/ 23 h 227"/>
              <a:gd name="T22" fmla="*/ 306 w 346"/>
              <a:gd name="T23" fmla="*/ 7 h 227"/>
              <a:gd name="T24" fmla="*/ 295 w 346"/>
              <a:gd name="T25" fmla="*/ 0 h 227"/>
              <a:gd name="T26" fmla="*/ 41 w 346"/>
              <a:gd name="T27" fmla="*/ 47 h 227"/>
              <a:gd name="T28" fmla="*/ 32 w 346"/>
              <a:gd name="T29"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46" h="227">
                <a:moveTo>
                  <a:pt x="32" y="33"/>
                </a:moveTo>
                <a:lnTo>
                  <a:pt x="0" y="63"/>
                </a:lnTo>
                <a:lnTo>
                  <a:pt x="17" y="174"/>
                </a:lnTo>
                <a:lnTo>
                  <a:pt x="32" y="227"/>
                </a:lnTo>
                <a:lnTo>
                  <a:pt x="91" y="223"/>
                </a:lnTo>
                <a:lnTo>
                  <a:pt x="309" y="181"/>
                </a:lnTo>
                <a:lnTo>
                  <a:pt x="325" y="175"/>
                </a:lnTo>
                <a:lnTo>
                  <a:pt x="346" y="124"/>
                </a:lnTo>
                <a:lnTo>
                  <a:pt x="314" y="95"/>
                </a:lnTo>
                <a:lnTo>
                  <a:pt x="331" y="30"/>
                </a:lnTo>
                <a:lnTo>
                  <a:pt x="306" y="23"/>
                </a:lnTo>
                <a:lnTo>
                  <a:pt x="306" y="7"/>
                </a:lnTo>
                <a:lnTo>
                  <a:pt x="295" y="0"/>
                </a:lnTo>
                <a:lnTo>
                  <a:pt x="41" y="47"/>
                </a:lnTo>
                <a:lnTo>
                  <a:pt x="32" y="33"/>
                </a:lnTo>
                <a:close/>
              </a:path>
            </a:pathLst>
          </a:custGeom>
          <a:solidFill>
            <a:srgbClr val="00BF9F"/>
          </a:solidFill>
          <a:ln w="6350">
            <a:solidFill>
              <a:srgbClr val="000000"/>
            </a:solidFill>
            <a:prstDash val="solid"/>
            <a:round/>
            <a:headEnd/>
            <a:tailEnd/>
          </a:ln>
        </p:spPr>
        <p:txBody>
          <a:bodyPr/>
          <a:lstStyle/>
          <a:p>
            <a:endParaRPr lang="en-US"/>
          </a:p>
        </p:txBody>
      </p:sp>
    </p:spTree>
    <p:extLst>
      <p:ext uri="{BB962C8B-B14F-4D97-AF65-F5344CB8AC3E}">
        <p14:creationId xmlns:p14="http://schemas.microsoft.com/office/powerpoint/2010/main" val="1656515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EA09A-8FCE-42B2-9337-218B924F16BA}"/>
              </a:ext>
            </a:extLst>
          </p:cNvPr>
          <p:cNvSpPr>
            <a:spLocks noGrp="1"/>
          </p:cNvSpPr>
          <p:nvPr>
            <p:ph type="title"/>
          </p:nvPr>
        </p:nvSpPr>
        <p:spPr/>
        <p:txBody>
          <a:bodyPr/>
          <a:lstStyle/>
          <a:p>
            <a:r>
              <a:rPr lang="en-US" dirty="0"/>
              <a:t>Litter Definition</a:t>
            </a:r>
          </a:p>
        </p:txBody>
      </p:sp>
      <p:sp>
        <p:nvSpPr>
          <p:cNvPr id="3" name="Content Placeholder 2">
            <a:extLst>
              <a:ext uri="{FF2B5EF4-FFF2-40B4-BE49-F238E27FC236}">
                <a16:creationId xmlns:a16="http://schemas.microsoft.com/office/drawing/2014/main" id="{8624C68F-5A60-47CB-ACC1-71F5F7F0DFC2}"/>
              </a:ext>
            </a:extLst>
          </p:cNvPr>
          <p:cNvSpPr>
            <a:spLocks noGrp="1"/>
          </p:cNvSpPr>
          <p:nvPr>
            <p:ph idx="1"/>
          </p:nvPr>
        </p:nvSpPr>
        <p:spPr/>
        <p:txBody>
          <a:bodyPr>
            <a:normAutofit lnSpcReduction="10000"/>
          </a:bodyPr>
          <a:lstStyle/>
          <a:p>
            <a:pPr lvl="2"/>
            <a:r>
              <a:rPr lang="en-US" dirty="0"/>
              <a:t>Decayable waste from:</a:t>
            </a:r>
          </a:p>
          <a:p>
            <a:pPr lvl="3"/>
            <a:r>
              <a:rPr lang="en-US" dirty="0"/>
              <a:t>Public or private establishment</a:t>
            </a:r>
          </a:p>
          <a:p>
            <a:pPr lvl="3"/>
            <a:r>
              <a:rPr lang="en-US" dirty="0"/>
              <a:t>Person residence</a:t>
            </a:r>
          </a:p>
          <a:p>
            <a:pPr lvl="3"/>
            <a:r>
              <a:rPr lang="en-US" dirty="0"/>
              <a:t>Restaurants including animal and vegetable material</a:t>
            </a:r>
          </a:p>
          <a:p>
            <a:pPr lvl="2"/>
            <a:r>
              <a:rPr lang="en-US" dirty="0"/>
              <a:t>Non-decayable solid waste, except ashes</a:t>
            </a:r>
          </a:p>
          <a:p>
            <a:pPr lvl="3"/>
            <a:r>
              <a:rPr lang="en-US" dirty="0"/>
              <a:t>Combustible material</a:t>
            </a:r>
          </a:p>
          <a:p>
            <a:pPr lvl="4"/>
            <a:r>
              <a:rPr lang="en-US" dirty="0"/>
              <a:t>Paper, rags, cartons, wood, furniture, rubber, plastics, yard trimmings and leaves</a:t>
            </a:r>
          </a:p>
          <a:p>
            <a:pPr lvl="3"/>
            <a:r>
              <a:rPr lang="en-US" dirty="0"/>
              <a:t>Non-combustible solid waste</a:t>
            </a:r>
          </a:p>
          <a:p>
            <a:pPr lvl="4"/>
            <a:r>
              <a:rPr lang="en-US" dirty="0"/>
              <a:t>Glass, crockery, tin or aluminum cans, and metal furniture, discarded or worn out materials and machinery such as motor vehicles, motor vehicle parts and old appliances </a:t>
            </a:r>
          </a:p>
        </p:txBody>
      </p:sp>
      <p:sp>
        <p:nvSpPr>
          <p:cNvPr id="4" name="Date Placeholder 3">
            <a:extLst>
              <a:ext uri="{FF2B5EF4-FFF2-40B4-BE49-F238E27FC236}">
                <a16:creationId xmlns:a16="http://schemas.microsoft.com/office/drawing/2014/main" id="{A6F0F562-9E5D-4C8F-9575-27981F71388C}"/>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8487B662-1657-4130-8D9E-3345B81849CA}"/>
              </a:ext>
            </a:extLst>
          </p:cNvPr>
          <p:cNvSpPr>
            <a:spLocks noGrp="1"/>
          </p:cNvSpPr>
          <p:nvPr>
            <p:ph type="sldNum" sz="quarter" idx="12"/>
          </p:nvPr>
        </p:nvSpPr>
        <p:spPr/>
        <p:txBody>
          <a:bodyPr/>
          <a:lstStyle/>
          <a:p>
            <a:fld id="{680C5762-CF65-4775-9966-A58D40CC61B9}" type="slidenum">
              <a:rPr lang="en-US" smtClean="0"/>
              <a:t>13</a:t>
            </a:fld>
            <a:endParaRPr lang="en-US"/>
          </a:p>
        </p:txBody>
      </p:sp>
      <p:graphicFrame>
        <p:nvGraphicFramePr>
          <p:cNvPr id="6" name="Object 7" descr="Garbage truck ">
            <a:extLst>
              <a:ext uri="{FF2B5EF4-FFF2-40B4-BE49-F238E27FC236}">
                <a16:creationId xmlns:a16="http://schemas.microsoft.com/office/drawing/2014/main" id="{265C81BC-B12F-4807-8931-090C6787A25A}"/>
              </a:ext>
            </a:extLst>
          </p:cNvPr>
          <p:cNvGraphicFramePr>
            <a:graphicFrameLocks noChangeAspect="1"/>
          </p:cNvGraphicFramePr>
          <p:nvPr>
            <p:extLst>
              <p:ext uri="{D42A27DB-BD31-4B8C-83A1-F6EECF244321}">
                <p14:modId xmlns:p14="http://schemas.microsoft.com/office/powerpoint/2010/main" val="62531082"/>
              </p:ext>
            </p:extLst>
          </p:nvPr>
        </p:nvGraphicFramePr>
        <p:xfrm>
          <a:off x="6275387" y="1600200"/>
          <a:ext cx="2411413" cy="720725"/>
        </p:xfrm>
        <a:graphic>
          <a:graphicData uri="http://schemas.openxmlformats.org/presentationml/2006/ole">
            <mc:AlternateContent xmlns:mc="http://schemas.openxmlformats.org/markup-compatibility/2006">
              <mc:Choice xmlns:v="urn:schemas-microsoft-com:vml" Requires="v">
                <p:oleObj spid="_x0000_s4138" name="Clip" r:id="rId3" imgW="2410920" imgH="721080" progId="MS_ClipArt_Gallery.2">
                  <p:embed/>
                </p:oleObj>
              </mc:Choice>
              <mc:Fallback>
                <p:oleObj name="Clip" r:id="rId3" imgW="2410920" imgH="721080" progId="MS_ClipArt_Gallery.2">
                  <p:embed/>
                  <p:pic>
                    <p:nvPicPr>
                      <p:cNvPr id="126983" name="Object 7">
                        <a:extLst>
                          <a:ext uri="{FF2B5EF4-FFF2-40B4-BE49-F238E27FC236}">
                            <a16:creationId xmlns:a16="http://schemas.microsoft.com/office/drawing/2014/main" id="{975782B8-F74C-4064-916F-7F6B13E277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75387" y="1600200"/>
                        <a:ext cx="2411413"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9" descr="bread, 1/2 of an apple, a spoon, lettuce and a slice of tomato to illustrate decayable waste ">
            <a:extLst>
              <a:ext uri="{FF2B5EF4-FFF2-40B4-BE49-F238E27FC236}">
                <a16:creationId xmlns:a16="http://schemas.microsoft.com/office/drawing/2014/main" id="{5673787F-859E-4C62-98F0-E5E02B9B882D}"/>
              </a:ext>
            </a:extLst>
          </p:cNvPr>
          <p:cNvGraphicFramePr>
            <a:graphicFrameLocks noChangeAspect="1"/>
          </p:cNvGraphicFramePr>
          <p:nvPr>
            <p:extLst>
              <p:ext uri="{D42A27DB-BD31-4B8C-83A1-F6EECF244321}">
                <p14:modId xmlns:p14="http://schemas.microsoft.com/office/powerpoint/2010/main" val="2552380220"/>
              </p:ext>
            </p:extLst>
          </p:nvPr>
        </p:nvGraphicFramePr>
        <p:xfrm>
          <a:off x="609600" y="2133600"/>
          <a:ext cx="1295400" cy="684213"/>
        </p:xfrm>
        <a:graphic>
          <a:graphicData uri="http://schemas.openxmlformats.org/presentationml/2006/ole">
            <mc:AlternateContent xmlns:mc="http://schemas.openxmlformats.org/markup-compatibility/2006">
              <mc:Choice xmlns:v="urn:schemas-microsoft-com:vml" Requires="v">
                <p:oleObj spid="_x0000_s4139" name="Clip" r:id="rId5" imgW="2079000" imgH="1099800" progId="MS_ClipArt_Gallery.2">
                  <p:embed/>
                </p:oleObj>
              </mc:Choice>
              <mc:Fallback>
                <p:oleObj name="Clip" r:id="rId5" imgW="2079000" imgH="1099800" progId="MS_ClipArt_Gallery.2">
                  <p:embed/>
                  <p:pic>
                    <p:nvPicPr>
                      <p:cNvPr id="126985" name="Object 9">
                        <a:extLst>
                          <a:ext uri="{FF2B5EF4-FFF2-40B4-BE49-F238E27FC236}">
                            <a16:creationId xmlns:a16="http://schemas.microsoft.com/office/drawing/2014/main" id="{29FF5D31-4223-4973-8C55-14163CC60C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133600"/>
                        <a:ext cx="1295400" cy="684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5" descr="aluminum cans to depict solid waist ">
            <a:extLst>
              <a:ext uri="{FF2B5EF4-FFF2-40B4-BE49-F238E27FC236}">
                <a16:creationId xmlns:a16="http://schemas.microsoft.com/office/drawing/2014/main" id="{969540B7-5643-4F53-A8CA-A5424F67F2DC}"/>
              </a:ext>
            </a:extLst>
          </p:cNvPr>
          <p:cNvGraphicFramePr>
            <a:graphicFrameLocks noChangeAspect="1"/>
          </p:cNvGraphicFramePr>
          <p:nvPr>
            <p:extLst>
              <p:ext uri="{D42A27DB-BD31-4B8C-83A1-F6EECF244321}">
                <p14:modId xmlns:p14="http://schemas.microsoft.com/office/powerpoint/2010/main" val="4175554132"/>
              </p:ext>
            </p:extLst>
          </p:nvPr>
        </p:nvGraphicFramePr>
        <p:xfrm>
          <a:off x="1219200" y="3632200"/>
          <a:ext cx="839788" cy="815975"/>
        </p:xfrm>
        <a:graphic>
          <a:graphicData uri="http://schemas.openxmlformats.org/presentationml/2006/ole">
            <mc:AlternateContent xmlns:mc="http://schemas.openxmlformats.org/markup-compatibility/2006">
              <mc:Choice xmlns:v="urn:schemas-microsoft-com:vml" Requires="v">
                <p:oleObj spid="_x0000_s4140" name="Clip" r:id="rId7" imgW="1068480" imgH="1039320" progId="MS_ClipArt_Gallery.2">
                  <p:embed/>
                </p:oleObj>
              </mc:Choice>
              <mc:Fallback>
                <p:oleObj name="Clip" r:id="rId7" imgW="1068480" imgH="1039320" progId="MS_ClipArt_Gallery.2">
                  <p:embed/>
                  <p:pic>
                    <p:nvPicPr>
                      <p:cNvPr id="126981" name="Object 5">
                        <a:extLst>
                          <a:ext uri="{FF2B5EF4-FFF2-40B4-BE49-F238E27FC236}">
                            <a16:creationId xmlns:a16="http://schemas.microsoft.com/office/drawing/2014/main" id="{6FDCA670-22C9-4247-9088-3DC663B97FC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9200" y="3632200"/>
                        <a:ext cx="839788" cy="81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4" descr="a bottle and a glass jar to depict non-combustible solid waste ">
            <a:extLst>
              <a:ext uri="{FF2B5EF4-FFF2-40B4-BE49-F238E27FC236}">
                <a16:creationId xmlns:a16="http://schemas.microsoft.com/office/drawing/2014/main" id="{38354D9E-6A5E-4FE9-82CB-08665E414740}"/>
              </a:ext>
            </a:extLst>
          </p:cNvPr>
          <p:cNvGraphicFramePr>
            <a:graphicFrameLocks noChangeAspect="1"/>
          </p:cNvGraphicFramePr>
          <p:nvPr>
            <p:extLst>
              <p:ext uri="{D42A27DB-BD31-4B8C-83A1-F6EECF244321}">
                <p14:modId xmlns:p14="http://schemas.microsoft.com/office/powerpoint/2010/main" val="1470838469"/>
              </p:ext>
            </p:extLst>
          </p:nvPr>
        </p:nvGraphicFramePr>
        <p:xfrm>
          <a:off x="685800" y="4484425"/>
          <a:ext cx="676275" cy="1333500"/>
        </p:xfrm>
        <a:graphic>
          <a:graphicData uri="http://schemas.openxmlformats.org/presentationml/2006/ole">
            <mc:AlternateContent xmlns:mc="http://schemas.openxmlformats.org/markup-compatibility/2006">
              <mc:Choice xmlns:v="urn:schemas-microsoft-com:vml" Requires="v">
                <p:oleObj spid="_x0000_s4141" name="Clip" r:id="rId9" imgW="676080" imgH="1333800" progId="MS_ClipArt_Gallery.2">
                  <p:embed/>
                </p:oleObj>
              </mc:Choice>
              <mc:Fallback>
                <p:oleObj name="Clip" r:id="rId9" imgW="676080" imgH="1333800" progId="MS_ClipArt_Gallery.2">
                  <p:embed/>
                  <p:pic>
                    <p:nvPicPr>
                      <p:cNvPr id="126980" name="Object 4">
                        <a:extLst>
                          <a:ext uri="{FF2B5EF4-FFF2-40B4-BE49-F238E27FC236}">
                            <a16:creationId xmlns:a16="http://schemas.microsoft.com/office/drawing/2014/main" id="{5B4915F1-83A8-4392-BA45-8642BE65E58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 y="4484425"/>
                        <a:ext cx="676275" cy="1333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94110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181CA-8A2F-40E0-AA7D-6C3ADF1A3EFD}"/>
              </a:ext>
            </a:extLst>
          </p:cNvPr>
          <p:cNvSpPr>
            <a:spLocks noGrp="1"/>
          </p:cNvSpPr>
          <p:nvPr>
            <p:ph type="title"/>
          </p:nvPr>
        </p:nvSpPr>
        <p:spPr/>
        <p:txBody>
          <a:bodyPr/>
          <a:lstStyle/>
          <a:p>
            <a:r>
              <a:rPr lang="en-US" dirty="0"/>
              <a:t>State Littering Law</a:t>
            </a:r>
          </a:p>
        </p:txBody>
      </p:sp>
      <p:sp>
        <p:nvSpPr>
          <p:cNvPr id="3" name="Content Placeholder 2">
            <a:extLst>
              <a:ext uri="{FF2B5EF4-FFF2-40B4-BE49-F238E27FC236}">
                <a16:creationId xmlns:a16="http://schemas.microsoft.com/office/drawing/2014/main" id="{17B30055-0753-4C6E-BE2C-95A27EB33076}"/>
              </a:ext>
            </a:extLst>
          </p:cNvPr>
          <p:cNvSpPr>
            <a:spLocks noGrp="1"/>
          </p:cNvSpPr>
          <p:nvPr>
            <p:ph idx="1"/>
          </p:nvPr>
        </p:nvSpPr>
        <p:spPr/>
        <p:txBody>
          <a:bodyPr/>
          <a:lstStyle/>
          <a:p>
            <a:pPr lvl="3"/>
            <a:r>
              <a:rPr lang="en-US" dirty="0"/>
              <a:t>Under the State Litter Abstract Act, it is illegal to:</a:t>
            </a:r>
          </a:p>
          <a:p>
            <a:pPr lvl="4"/>
            <a:r>
              <a:rPr lang="en-US" dirty="0"/>
              <a:t>Dispose of or allow someone else to dispose of litter at a place that is not a legal landfill</a:t>
            </a:r>
          </a:p>
          <a:p>
            <a:pPr lvl="4"/>
            <a:r>
              <a:rPr lang="en-US" dirty="0"/>
              <a:t>Receive litter for the purpose of disposing it at a place that is not a legal landfill, regardless of whether the litter or the land on which the litter is to be disposed belongs to or is controlled by the person</a:t>
            </a:r>
          </a:p>
          <a:p>
            <a:pPr lvl="4"/>
            <a:r>
              <a:rPr lang="en-US" dirty="0"/>
              <a:t>Transport litter to a place that is not a legal landfill for the purpose of dumping</a:t>
            </a:r>
          </a:p>
        </p:txBody>
      </p:sp>
      <p:sp>
        <p:nvSpPr>
          <p:cNvPr id="4" name="Date Placeholder 3">
            <a:extLst>
              <a:ext uri="{FF2B5EF4-FFF2-40B4-BE49-F238E27FC236}">
                <a16:creationId xmlns:a16="http://schemas.microsoft.com/office/drawing/2014/main" id="{D07D08B5-BADE-4D28-9D5C-1F34985F3227}"/>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2A287F5F-5E68-4A39-A5EF-E58C181CEA14}"/>
              </a:ext>
            </a:extLst>
          </p:cNvPr>
          <p:cNvSpPr>
            <a:spLocks noGrp="1"/>
          </p:cNvSpPr>
          <p:nvPr>
            <p:ph type="sldNum" sz="quarter" idx="12"/>
          </p:nvPr>
        </p:nvSpPr>
        <p:spPr/>
        <p:txBody>
          <a:bodyPr/>
          <a:lstStyle/>
          <a:p>
            <a:fld id="{680C5762-CF65-4775-9966-A58D40CC61B9}" type="slidenum">
              <a:rPr lang="en-US" smtClean="0"/>
              <a:t>14</a:t>
            </a:fld>
            <a:endParaRPr lang="en-US"/>
          </a:p>
        </p:txBody>
      </p:sp>
      <p:graphicFrame>
        <p:nvGraphicFramePr>
          <p:cNvPr id="6" name="Object 4" descr="garbage truck ">
            <a:extLst>
              <a:ext uri="{FF2B5EF4-FFF2-40B4-BE49-F238E27FC236}">
                <a16:creationId xmlns:a16="http://schemas.microsoft.com/office/drawing/2014/main" id="{62307EBD-233E-4C93-97A9-D24A626BAC45}"/>
              </a:ext>
            </a:extLst>
          </p:cNvPr>
          <p:cNvGraphicFramePr>
            <a:graphicFrameLocks noChangeAspect="1"/>
          </p:cNvGraphicFramePr>
          <p:nvPr>
            <p:extLst>
              <p:ext uri="{D42A27DB-BD31-4B8C-83A1-F6EECF244321}">
                <p14:modId xmlns:p14="http://schemas.microsoft.com/office/powerpoint/2010/main" val="788599297"/>
              </p:ext>
            </p:extLst>
          </p:nvPr>
        </p:nvGraphicFramePr>
        <p:xfrm>
          <a:off x="95539" y="2362200"/>
          <a:ext cx="2190461" cy="950913"/>
        </p:xfrm>
        <a:graphic>
          <a:graphicData uri="http://schemas.openxmlformats.org/presentationml/2006/ole">
            <mc:AlternateContent xmlns:mc="http://schemas.openxmlformats.org/markup-compatibility/2006">
              <mc:Choice xmlns:v="urn:schemas-microsoft-com:vml" Requires="v">
                <p:oleObj spid="_x0000_s5149" name="Clip" r:id="rId3" imgW="2410920" imgH="721080" progId="MS_ClipArt_Gallery.2">
                  <p:embed/>
                </p:oleObj>
              </mc:Choice>
              <mc:Fallback>
                <p:oleObj name="Clip" r:id="rId3" imgW="2410920" imgH="721080" progId="MS_ClipArt_Gallery.2">
                  <p:embed/>
                  <p:pic>
                    <p:nvPicPr>
                      <p:cNvPr id="128004" name="Object 4">
                        <a:extLst>
                          <a:ext uri="{FF2B5EF4-FFF2-40B4-BE49-F238E27FC236}">
                            <a16:creationId xmlns:a16="http://schemas.microsoft.com/office/drawing/2014/main" id="{2249CE11-892D-48A0-9BAD-72E15B8286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539" y="2362200"/>
                        <a:ext cx="2190461" cy="950913"/>
                      </a:xfrm>
                      <a:prstGeom prst="rect">
                        <a:avLst/>
                      </a:prstGeom>
                      <a:noFill/>
                      <a:ln>
                        <a:noFill/>
                      </a:ln>
                      <a:effectLst/>
                    </p:spPr>
                  </p:pic>
                </p:oleObj>
              </mc:Fallback>
            </mc:AlternateContent>
          </a:graphicData>
        </a:graphic>
      </p:graphicFrame>
      <p:graphicFrame>
        <p:nvGraphicFramePr>
          <p:cNvPr id="7" name="Object 6" descr="pick up truck transporting garbage">
            <a:extLst>
              <a:ext uri="{FF2B5EF4-FFF2-40B4-BE49-F238E27FC236}">
                <a16:creationId xmlns:a16="http://schemas.microsoft.com/office/drawing/2014/main" id="{5CC3314C-B2AC-40C9-B2C0-0E9162C5C5D3}"/>
              </a:ext>
            </a:extLst>
          </p:cNvPr>
          <p:cNvGraphicFramePr>
            <a:graphicFrameLocks noChangeAspect="1"/>
          </p:cNvGraphicFramePr>
          <p:nvPr>
            <p:extLst>
              <p:ext uri="{D42A27DB-BD31-4B8C-83A1-F6EECF244321}">
                <p14:modId xmlns:p14="http://schemas.microsoft.com/office/powerpoint/2010/main" val="3196984295"/>
              </p:ext>
            </p:extLst>
          </p:nvPr>
        </p:nvGraphicFramePr>
        <p:xfrm>
          <a:off x="990600" y="4922044"/>
          <a:ext cx="1954213" cy="879475"/>
        </p:xfrm>
        <a:graphic>
          <a:graphicData uri="http://schemas.openxmlformats.org/presentationml/2006/ole">
            <mc:AlternateContent xmlns:mc="http://schemas.openxmlformats.org/markup-compatibility/2006">
              <mc:Choice xmlns:v="urn:schemas-microsoft-com:vml" Requires="v">
                <p:oleObj spid="_x0000_s5150" name="Clip" r:id="rId5" imgW="1953720" imgH="880200" progId="MS_ClipArt_Gallery.2">
                  <p:embed/>
                </p:oleObj>
              </mc:Choice>
              <mc:Fallback>
                <p:oleObj name="Clip" r:id="rId5" imgW="1953720" imgH="880200" progId="MS_ClipArt_Gallery.2">
                  <p:embed/>
                  <p:pic>
                    <p:nvPicPr>
                      <p:cNvPr id="128006" name="Object 6">
                        <a:extLst>
                          <a:ext uri="{FF2B5EF4-FFF2-40B4-BE49-F238E27FC236}">
                            <a16:creationId xmlns:a16="http://schemas.microsoft.com/office/drawing/2014/main" id="{402BA7B6-30B4-437F-A2CB-955D47E236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4922044"/>
                        <a:ext cx="1954213" cy="879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5" descr="two wheel cart loaded with grass">
            <a:extLst>
              <a:ext uri="{FF2B5EF4-FFF2-40B4-BE49-F238E27FC236}">
                <a16:creationId xmlns:a16="http://schemas.microsoft.com/office/drawing/2014/main" id="{5B170A0D-517A-452C-816E-5E76A8350F75}"/>
              </a:ext>
            </a:extLst>
          </p:cNvPr>
          <p:cNvGraphicFramePr>
            <a:graphicFrameLocks noChangeAspect="1"/>
          </p:cNvGraphicFramePr>
          <p:nvPr>
            <p:extLst>
              <p:ext uri="{D42A27DB-BD31-4B8C-83A1-F6EECF244321}">
                <p14:modId xmlns:p14="http://schemas.microsoft.com/office/powerpoint/2010/main" val="77472368"/>
              </p:ext>
            </p:extLst>
          </p:nvPr>
        </p:nvGraphicFramePr>
        <p:xfrm>
          <a:off x="4953000" y="4947405"/>
          <a:ext cx="1371600" cy="871538"/>
        </p:xfrm>
        <a:graphic>
          <a:graphicData uri="http://schemas.openxmlformats.org/presentationml/2006/ole">
            <mc:AlternateContent xmlns:mc="http://schemas.openxmlformats.org/markup-compatibility/2006">
              <mc:Choice xmlns:v="urn:schemas-microsoft-com:vml" Requires="v">
                <p:oleObj spid="_x0000_s5151" name="Clip" r:id="rId7" imgW="1893240" imgH="1198440" progId="MS_ClipArt_Gallery.2">
                  <p:embed/>
                </p:oleObj>
              </mc:Choice>
              <mc:Fallback>
                <p:oleObj name="Clip" r:id="rId7" imgW="1893240" imgH="1198440" progId="MS_ClipArt_Gallery.2">
                  <p:embed/>
                  <p:pic>
                    <p:nvPicPr>
                      <p:cNvPr id="128005" name="Object 5">
                        <a:extLst>
                          <a:ext uri="{FF2B5EF4-FFF2-40B4-BE49-F238E27FC236}">
                            <a16:creationId xmlns:a16="http://schemas.microsoft.com/office/drawing/2014/main" id="{D51BEDEF-0396-470C-A9B4-FEFEBDEA87F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3000" y="4947405"/>
                        <a:ext cx="1371600" cy="871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99938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C4D53-01DF-4677-8E7B-CFDD7BD0C80E}"/>
              </a:ext>
            </a:extLst>
          </p:cNvPr>
          <p:cNvSpPr>
            <a:spLocks noGrp="1"/>
          </p:cNvSpPr>
          <p:nvPr>
            <p:ph type="title"/>
          </p:nvPr>
        </p:nvSpPr>
        <p:spPr/>
        <p:txBody>
          <a:bodyPr/>
          <a:lstStyle/>
          <a:p>
            <a:r>
              <a:rPr lang="en-US" dirty="0"/>
              <a:t>“Don’t Mess up State”</a:t>
            </a:r>
          </a:p>
        </p:txBody>
      </p:sp>
      <p:sp>
        <p:nvSpPr>
          <p:cNvPr id="3" name="Content Placeholder 2">
            <a:extLst>
              <a:ext uri="{FF2B5EF4-FFF2-40B4-BE49-F238E27FC236}">
                <a16:creationId xmlns:a16="http://schemas.microsoft.com/office/drawing/2014/main" id="{30F44189-0431-4068-9160-588C6C9A1F8A}"/>
              </a:ext>
            </a:extLst>
          </p:cNvPr>
          <p:cNvSpPr>
            <a:spLocks noGrp="1"/>
          </p:cNvSpPr>
          <p:nvPr>
            <p:ph idx="1"/>
          </p:nvPr>
        </p:nvSpPr>
        <p:spPr>
          <a:xfrm>
            <a:off x="487532" y="1616074"/>
            <a:ext cx="8229600" cy="4525963"/>
          </a:xfrm>
        </p:spPr>
        <p:txBody>
          <a:bodyPr/>
          <a:lstStyle/>
          <a:p>
            <a:pPr lvl="2"/>
            <a:r>
              <a:rPr lang="en-US" dirty="0"/>
              <a:t>Littering fine up to $500</a:t>
            </a:r>
          </a:p>
          <a:p>
            <a:pPr lvl="2"/>
            <a:r>
              <a:rPr lang="en-US" dirty="0"/>
              <a:t>Repeated offense: fines up to $2,000 and 180 days in jail</a:t>
            </a:r>
          </a:p>
          <a:p>
            <a:pPr lvl="2"/>
            <a:r>
              <a:rPr lang="en-US" dirty="0"/>
              <a:t>Failing to cover your load with a tarp</a:t>
            </a:r>
          </a:p>
          <a:p>
            <a:pPr lvl="3"/>
            <a:r>
              <a:rPr lang="en-US" dirty="0"/>
              <a:t>Fine up to $200 for the 1</a:t>
            </a:r>
            <a:r>
              <a:rPr lang="en-US" baseline="30000" dirty="0"/>
              <a:t>st</a:t>
            </a:r>
            <a:r>
              <a:rPr lang="en-US" dirty="0"/>
              <a:t> offense and up to $500 for repeat offenders</a:t>
            </a:r>
          </a:p>
          <a:p>
            <a:pPr lvl="2"/>
            <a:r>
              <a:rPr lang="en-US" dirty="0"/>
              <a:t>Discarding trash more than 15 pounds</a:t>
            </a:r>
          </a:p>
          <a:p>
            <a:pPr lvl="3"/>
            <a:r>
              <a:rPr lang="en-US" dirty="0"/>
              <a:t>Considered illegal dumping and steeper fines applied </a:t>
            </a:r>
          </a:p>
        </p:txBody>
      </p:sp>
      <p:sp>
        <p:nvSpPr>
          <p:cNvPr id="4" name="Date Placeholder 3">
            <a:extLst>
              <a:ext uri="{FF2B5EF4-FFF2-40B4-BE49-F238E27FC236}">
                <a16:creationId xmlns:a16="http://schemas.microsoft.com/office/drawing/2014/main" id="{C0C6480F-9773-4C89-B860-99E93F79F70E}"/>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3A1FDC2E-9410-49D9-B7B4-A5CAAA1F7704}"/>
              </a:ext>
            </a:extLst>
          </p:cNvPr>
          <p:cNvSpPr>
            <a:spLocks noGrp="1"/>
          </p:cNvSpPr>
          <p:nvPr>
            <p:ph type="sldNum" sz="quarter" idx="12"/>
          </p:nvPr>
        </p:nvSpPr>
        <p:spPr/>
        <p:txBody>
          <a:bodyPr/>
          <a:lstStyle/>
          <a:p>
            <a:fld id="{680C5762-CF65-4775-9966-A58D40CC61B9}" type="slidenum">
              <a:rPr lang="en-US" smtClean="0"/>
              <a:t>15</a:t>
            </a:fld>
            <a:endParaRPr lang="en-US"/>
          </a:p>
        </p:txBody>
      </p:sp>
      <p:graphicFrame>
        <p:nvGraphicFramePr>
          <p:cNvPr id="6" name="Object 6" descr="pick up truck loaded with garbage that is not covered ">
            <a:extLst>
              <a:ext uri="{FF2B5EF4-FFF2-40B4-BE49-F238E27FC236}">
                <a16:creationId xmlns:a16="http://schemas.microsoft.com/office/drawing/2014/main" id="{585DA1A0-E70C-45D4-A6DE-704D08ED2910}"/>
              </a:ext>
            </a:extLst>
          </p:cNvPr>
          <p:cNvGraphicFramePr>
            <a:graphicFrameLocks noChangeAspect="1"/>
          </p:cNvGraphicFramePr>
          <p:nvPr>
            <p:extLst>
              <p:ext uri="{D42A27DB-BD31-4B8C-83A1-F6EECF244321}">
                <p14:modId xmlns:p14="http://schemas.microsoft.com/office/powerpoint/2010/main" val="2670875602"/>
              </p:ext>
            </p:extLst>
          </p:nvPr>
        </p:nvGraphicFramePr>
        <p:xfrm>
          <a:off x="546893" y="4818062"/>
          <a:ext cx="1954213" cy="879475"/>
        </p:xfrm>
        <a:graphic>
          <a:graphicData uri="http://schemas.openxmlformats.org/presentationml/2006/ole">
            <mc:AlternateContent xmlns:mc="http://schemas.openxmlformats.org/markup-compatibility/2006">
              <mc:Choice xmlns:v="urn:schemas-microsoft-com:vml" Requires="v">
                <p:oleObj spid="_x0000_s6182" name="Clip" r:id="rId3" imgW="1953720" imgH="880200" progId="MS_ClipArt_Gallery.2">
                  <p:embed/>
                </p:oleObj>
              </mc:Choice>
              <mc:Fallback>
                <p:oleObj name="Clip" r:id="rId3" imgW="1953720" imgH="880200" progId="MS_ClipArt_Gallery.2">
                  <p:embed/>
                  <p:pic>
                    <p:nvPicPr>
                      <p:cNvPr id="128006" name="Object 6">
                        <a:extLst>
                          <a:ext uri="{FF2B5EF4-FFF2-40B4-BE49-F238E27FC236}">
                            <a16:creationId xmlns:a16="http://schemas.microsoft.com/office/drawing/2014/main" id="{402BA7B6-30B4-437F-A2CB-955D47E236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893" y="4818062"/>
                        <a:ext cx="1954213" cy="879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8" descr="garbage can and trash bag ">
            <a:extLst>
              <a:ext uri="{FF2B5EF4-FFF2-40B4-BE49-F238E27FC236}">
                <a16:creationId xmlns:a16="http://schemas.microsoft.com/office/drawing/2014/main" id="{664044B8-74DD-4E5F-8171-632881F63691}"/>
              </a:ext>
            </a:extLst>
          </p:cNvPr>
          <p:cNvGraphicFramePr>
            <a:graphicFrameLocks noChangeAspect="1"/>
          </p:cNvGraphicFramePr>
          <p:nvPr>
            <p:extLst>
              <p:ext uri="{D42A27DB-BD31-4B8C-83A1-F6EECF244321}">
                <p14:modId xmlns:p14="http://schemas.microsoft.com/office/powerpoint/2010/main" val="1224304766"/>
              </p:ext>
            </p:extLst>
          </p:nvPr>
        </p:nvGraphicFramePr>
        <p:xfrm>
          <a:off x="487532" y="2821781"/>
          <a:ext cx="1250950" cy="1057275"/>
        </p:xfrm>
        <a:graphic>
          <a:graphicData uri="http://schemas.openxmlformats.org/presentationml/2006/ole">
            <mc:AlternateContent xmlns:mc="http://schemas.openxmlformats.org/markup-compatibility/2006">
              <mc:Choice xmlns:v="urn:schemas-microsoft-com:vml" Requires="v">
                <p:oleObj spid="_x0000_s6183" name="Clip" r:id="rId5" imgW="1251720" imgH="1057320" progId="MS_ClipArt_Gallery.2">
                  <p:embed/>
                </p:oleObj>
              </mc:Choice>
              <mc:Fallback>
                <p:oleObj name="Clip" r:id="rId5" imgW="1251720" imgH="1057320" progId="MS_ClipArt_Gallery.2">
                  <p:embed/>
                  <p:pic>
                    <p:nvPicPr>
                      <p:cNvPr id="129032" name="Object 8">
                        <a:extLst>
                          <a:ext uri="{FF2B5EF4-FFF2-40B4-BE49-F238E27FC236}">
                            <a16:creationId xmlns:a16="http://schemas.microsoft.com/office/drawing/2014/main" id="{E8D58E1F-576A-4E8D-9AE6-09661075317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532" y="2821781"/>
                        <a:ext cx="1250950" cy="1057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4" descr="stack of money">
            <a:extLst>
              <a:ext uri="{FF2B5EF4-FFF2-40B4-BE49-F238E27FC236}">
                <a16:creationId xmlns:a16="http://schemas.microsoft.com/office/drawing/2014/main" id="{963A7855-EB10-498B-9C12-1B554F1FACB0}"/>
              </a:ext>
            </a:extLst>
          </p:cNvPr>
          <p:cNvGraphicFramePr>
            <a:graphicFrameLocks noChangeAspect="1"/>
          </p:cNvGraphicFramePr>
          <p:nvPr>
            <p:extLst>
              <p:ext uri="{D42A27DB-BD31-4B8C-83A1-F6EECF244321}">
                <p14:modId xmlns:p14="http://schemas.microsoft.com/office/powerpoint/2010/main" val="2681577632"/>
              </p:ext>
            </p:extLst>
          </p:nvPr>
        </p:nvGraphicFramePr>
        <p:xfrm>
          <a:off x="6324600" y="1066800"/>
          <a:ext cx="1828800" cy="942975"/>
        </p:xfrm>
        <a:graphic>
          <a:graphicData uri="http://schemas.openxmlformats.org/presentationml/2006/ole">
            <mc:AlternateContent xmlns:mc="http://schemas.openxmlformats.org/markup-compatibility/2006">
              <mc:Choice xmlns:v="urn:schemas-microsoft-com:vml" Requires="v">
                <p:oleObj spid="_x0000_s6184" name="Clip" r:id="rId7" imgW="3528720" imgH="3344400" progId="MS_ClipArt_Gallery.2">
                  <p:embed/>
                </p:oleObj>
              </mc:Choice>
              <mc:Fallback>
                <p:oleObj name="Clip" r:id="rId7" imgW="3528720" imgH="3344400" progId="MS_ClipArt_Gallery.2">
                  <p:embed/>
                  <p:pic>
                    <p:nvPicPr>
                      <p:cNvPr id="129028" name="Object 4">
                        <a:extLst>
                          <a:ext uri="{FF2B5EF4-FFF2-40B4-BE49-F238E27FC236}">
                            <a16:creationId xmlns:a16="http://schemas.microsoft.com/office/drawing/2014/main" id="{BDF907B0-1BC8-44E5-B576-8E6A722AC87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24600" y="1066800"/>
                        <a:ext cx="1828800" cy="942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5" descr="stack of money">
            <a:extLst>
              <a:ext uri="{FF2B5EF4-FFF2-40B4-BE49-F238E27FC236}">
                <a16:creationId xmlns:a16="http://schemas.microsoft.com/office/drawing/2014/main" id="{B9798D99-8619-44FF-9F1C-E6C880E967A3}"/>
              </a:ext>
            </a:extLst>
          </p:cNvPr>
          <p:cNvGraphicFramePr>
            <a:graphicFrameLocks noChangeAspect="1"/>
          </p:cNvGraphicFramePr>
          <p:nvPr>
            <p:extLst>
              <p:ext uri="{D42A27DB-BD31-4B8C-83A1-F6EECF244321}">
                <p14:modId xmlns:p14="http://schemas.microsoft.com/office/powerpoint/2010/main" val="3760347494"/>
              </p:ext>
            </p:extLst>
          </p:nvPr>
        </p:nvGraphicFramePr>
        <p:xfrm>
          <a:off x="4698507" y="5029200"/>
          <a:ext cx="1600200" cy="990600"/>
        </p:xfrm>
        <a:graphic>
          <a:graphicData uri="http://schemas.openxmlformats.org/presentationml/2006/ole">
            <mc:AlternateContent xmlns:mc="http://schemas.openxmlformats.org/markup-compatibility/2006">
              <mc:Choice xmlns:v="urn:schemas-microsoft-com:vml" Requires="v">
                <p:oleObj spid="_x0000_s6185" name="Clip" r:id="rId9" imgW="2185920" imgH="2842920" progId="MS_ClipArt_Gallery.2">
                  <p:embed/>
                </p:oleObj>
              </mc:Choice>
              <mc:Fallback>
                <p:oleObj name="Clip" r:id="rId9" imgW="2185920" imgH="2842920" progId="MS_ClipArt_Gallery.2">
                  <p:embed/>
                  <p:pic>
                    <p:nvPicPr>
                      <p:cNvPr id="129029" name="Object 5">
                        <a:extLst>
                          <a:ext uri="{FF2B5EF4-FFF2-40B4-BE49-F238E27FC236}">
                            <a16:creationId xmlns:a16="http://schemas.microsoft.com/office/drawing/2014/main" id="{6977BFD3-DCF4-490D-BC37-42B05B32429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98507" y="5029200"/>
                        <a:ext cx="16002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16095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20DE-6565-4342-9485-28CC8BD522D1}"/>
              </a:ext>
            </a:extLst>
          </p:cNvPr>
          <p:cNvSpPr>
            <a:spLocks noGrp="1"/>
          </p:cNvSpPr>
          <p:nvPr>
            <p:ph type="title"/>
          </p:nvPr>
        </p:nvSpPr>
        <p:spPr/>
        <p:txBody>
          <a:bodyPr/>
          <a:lstStyle/>
          <a:p>
            <a:r>
              <a:rPr lang="en-US" dirty="0"/>
              <a:t>Cost of Littering</a:t>
            </a:r>
          </a:p>
        </p:txBody>
      </p:sp>
      <p:sp>
        <p:nvSpPr>
          <p:cNvPr id="3" name="Content Placeholder 2">
            <a:extLst>
              <a:ext uri="{FF2B5EF4-FFF2-40B4-BE49-F238E27FC236}">
                <a16:creationId xmlns:a16="http://schemas.microsoft.com/office/drawing/2014/main" id="{9F1D1DBD-6998-4CAF-BA54-16839AA37591}"/>
              </a:ext>
            </a:extLst>
          </p:cNvPr>
          <p:cNvSpPr>
            <a:spLocks noGrp="1"/>
          </p:cNvSpPr>
          <p:nvPr>
            <p:ph idx="1"/>
          </p:nvPr>
        </p:nvSpPr>
        <p:spPr/>
        <p:txBody>
          <a:bodyPr/>
          <a:lstStyle/>
          <a:p>
            <a:pPr marL="0" indent="0">
              <a:buNone/>
            </a:pPr>
            <a:r>
              <a:rPr lang="en-US" dirty="0"/>
              <a:t>It costs taxpayers about $14 million a year</a:t>
            </a:r>
          </a:p>
          <a:p>
            <a:pPr marL="0" indent="0">
              <a:buNone/>
            </a:pPr>
            <a:r>
              <a:rPr lang="en-US" dirty="0"/>
              <a:t>	</a:t>
            </a:r>
            <a:r>
              <a:rPr lang="en-US" dirty="0">
                <a:solidFill>
                  <a:srgbClr val="FF0000"/>
                </a:solidFill>
              </a:rPr>
              <a:t>more than $16.00 per acre</a:t>
            </a:r>
          </a:p>
          <a:p>
            <a:pPr marL="0" indent="0">
              <a:buNone/>
            </a:pPr>
            <a:r>
              <a:rPr lang="en-US" dirty="0"/>
              <a:t>to clean up the litter on State highways.</a:t>
            </a:r>
          </a:p>
          <a:p>
            <a:pPr marL="0" indent="0">
              <a:buNone/>
            </a:pPr>
            <a:endParaRPr lang="en-US" dirty="0"/>
          </a:p>
          <a:p>
            <a:pPr marL="0" indent="0">
              <a:buNone/>
            </a:pPr>
            <a:r>
              <a:rPr lang="en-US" dirty="0"/>
              <a:t>That money would otherwise go to</a:t>
            </a:r>
          </a:p>
          <a:p>
            <a:pPr lvl="2"/>
            <a:r>
              <a:rPr lang="en-US" dirty="0"/>
              <a:t>Paving and repairing roads</a:t>
            </a:r>
          </a:p>
          <a:p>
            <a:pPr lvl="2"/>
            <a:r>
              <a:rPr lang="en-US" dirty="0"/>
              <a:t>Completing beautification projects around the state</a:t>
            </a:r>
          </a:p>
        </p:txBody>
      </p:sp>
      <p:sp>
        <p:nvSpPr>
          <p:cNvPr id="4" name="Date Placeholder 3">
            <a:extLst>
              <a:ext uri="{FF2B5EF4-FFF2-40B4-BE49-F238E27FC236}">
                <a16:creationId xmlns:a16="http://schemas.microsoft.com/office/drawing/2014/main" id="{8FB29E94-CCE2-44E6-B0BF-76113232C197}"/>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567D3839-FCBD-495F-AA73-D9FA1968A4C0}"/>
              </a:ext>
            </a:extLst>
          </p:cNvPr>
          <p:cNvSpPr>
            <a:spLocks noGrp="1"/>
          </p:cNvSpPr>
          <p:nvPr>
            <p:ph type="sldNum" sz="quarter" idx="12"/>
          </p:nvPr>
        </p:nvSpPr>
        <p:spPr/>
        <p:txBody>
          <a:bodyPr/>
          <a:lstStyle/>
          <a:p>
            <a:fld id="{680C5762-CF65-4775-9966-A58D40CC61B9}" type="slidenum">
              <a:rPr lang="en-US" smtClean="0"/>
              <a:t>16</a:t>
            </a:fld>
            <a:endParaRPr lang="en-US"/>
          </a:p>
        </p:txBody>
      </p:sp>
    </p:spTree>
    <p:extLst>
      <p:ext uri="{BB962C8B-B14F-4D97-AF65-F5344CB8AC3E}">
        <p14:creationId xmlns:p14="http://schemas.microsoft.com/office/powerpoint/2010/main" val="2243964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E5849-D69E-4B71-895C-73E9340F4A4B}"/>
              </a:ext>
            </a:extLst>
          </p:cNvPr>
          <p:cNvSpPr>
            <a:spLocks noGrp="1"/>
          </p:cNvSpPr>
          <p:nvPr>
            <p:ph type="title"/>
          </p:nvPr>
        </p:nvSpPr>
        <p:spPr/>
        <p:txBody>
          <a:bodyPr/>
          <a:lstStyle/>
          <a:p>
            <a:r>
              <a:rPr lang="en-US" dirty="0"/>
              <a:t>Impact on Health</a:t>
            </a:r>
          </a:p>
        </p:txBody>
      </p:sp>
      <p:sp>
        <p:nvSpPr>
          <p:cNvPr id="3" name="Content Placeholder 2">
            <a:extLst>
              <a:ext uri="{FF2B5EF4-FFF2-40B4-BE49-F238E27FC236}">
                <a16:creationId xmlns:a16="http://schemas.microsoft.com/office/drawing/2014/main" id="{F6F6B8A2-597D-43A2-872C-11F005F1AEE0}"/>
              </a:ext>
            </a:extLst>
          </p:cNvPr>
          <p:cNvSpPr>
            <a:spLocks noGrp="1"/>
          </p:cNvSpPr>
          <p:nvPr>
            <p:ph idx="1"/>
          </p:nvPr>
        </p:nvSpPr>
        <p:spPr/>
        <p:txBody>
          <a:bodyPr/>
          <a:lstStyle/>
          <a:p>
            <a:pPr lvl="2"/>
            <a:r>
              <a:rPr lang="en-US" dirty="0"/>
              <a:t>A littered road and neighborhood more likely to be trashed than a pristine road</a:t>
            </a:r>
          </a:p>
          <a:p>
            <a:pPr lvl="2"/>
            <a:r>
              <a:rPr lang="en-US" dirty="0"/>
              <a:t>Litter is ugly and decreases the perceived value of where you live</a:t>
            </a:r>
          </a:p>
          <a:p>
            <a:pPr lvl="2"/>
            <a:r>
              <a:rPr lang="en-US" dirty="0"/>
              <a:t>Litter can also become hazardous to our soil and water</a:t>
            </a:r>
          </a:p>
          <a:p>
            <a:pPr lvl="2"/>
            <a:r>
              <a:rPr lang="en-US" dirty="0"/>
              <a:t>A piece of trash that is tossed on the highway can end up floating down river</a:t>
            </a:r>
          </a:p>
          <a:p>
            <a:pPr lvl="2"/>
            <a:r>
              <a:rPr lang="en-US" dirty="0"/>
              <a:t>Tossing a lit cigarette out the car window can start a fire </a:t>
            </a:r>
          </a:p>
        </p:txBody>
      </p:sp>
      <p:sp>
        <p:nvSpPr>
          <p:cNvPr id="4" name="Date Placeholder 3">
            <a:extLst>
              <a:ext uri="{FF2B5EF4-FFF2-40B4-BE49-F238E27FC236}">
                <a16:creationId xmlns:a16="http://schemas.microsoft.com/office/drawing/2014/main" id="{56AB09F9-4540-461C-A912-FEE28BDEDD90}"/>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CDCC3D82-4B1F-47D6-AC36-BB418323F6ED}"/>
              </a:ext>
            </a:extLst>
          </p:cNvPr>
          <p:cNvSpPr>
            <a:spLocks noGrp="1"/>
          </p:cNvSpPr>
          <p:nvPr>
            <p:ph type="sldNum" sz="quarter" idx="12"/>
          </p:nvPr>
        </p:nvSpPr>
        <p:spPr/>
        <p:txBody>
          <a:bodyPr/>
          <a:lstStyle/>
          <a:p>
            <a:fld id="{680C5762-CF65-4775-9966-A58D40CC61B9}" type="slidenum">
              <a:rPr lang="en-US" smtClean="0"/>
              <a:t>17</a:t>
            </a:fld>
            <a:endParaRPr lang="en-US"/>
          </a:p>
        </p:txBody>
      </p:sp>
      <p:graphicFrame>
        <p:nvGraphicFramePr>
          <p:cNvPr id="6" name="Object 6" descr="scenery of a country setting with a trail, horseback rider and mountains ">
            <a:extLst>
              <a:ext uri="{FF2B5EF4-FFF2-40B4-BE49-F238E27FC236}">
                <a16:creationId xmlns:a16="http://schemas.microsoft.com/office/drawing/2014/main" id="{87E7C224-8FC0-4474-9CCA-B30F20047574}"/>
              </a:ext>
            </a:extLst>
          </p:cNvPr>
          <p:cNvGraphicFramePr>
            <a:graphicFrameLocks noChangeAspect="1"/>
          </p:cNvGraphicFramePr>
          <p:nvPr>
            <p:extLst>
              <p:ext uri="{D42A27DB-BD31-4B8C-83A1-F6EECF244321}">
                <p14:modId xmlns:p14="http://schemas.microsoft.com/office/powerpoint/2010/main" val="361115966"/>
              </p:ext>
            </p:extLst>
          </p:nvPr>
        </p:nvGraphicFramePr>
        <p:xfrm>
          <a:off x="381000" y="1981200"/>
          <a:ext cx="990600" cy="1300163"/>
        </p:xfrm>
        <a:graphic>
          <a:graphicData uri="http://schemas.openxmlformats.org/presentationml/2006/ole">
            <mc:AlternateContent xmlns:mc="http://schemas.openxmlformats.org/markup-compatibility/2006">
              <mc:Choice xmlns:v="urn:schemas-microsoft-com:vml" Requires="v">
                <p:oleObj spid="_x0000_s7194" name="Clip" r:id="rId3" imgW="1268640" imgH="849240" progId="MS_ClipArt_Gallery.2">
                  <p:embed/>
                </p:oleObj>
              </mc:Choice>
              <mc:Fallback>
                <p:oleObj name="Clip" r:id="rId3" imgW="1268640" imgH="849240" progId="MS_ClipArt_Gallery.2">
                  <p:embed/>
                  <p:pic>
                    <p:nvPicPr>
                      <p:cNvPr id="131078" name="Object 6">
                        <a:extLst>
                          <a:ext uri="{FF2B5EF4-FFF2-40B4-BE49-F238E27FC236}">
                            <a16:creationId xmlns:a16="http://schemas.microsoft.com/office/drawing/2014/main" id="{9E5A2E3F-E298-4499-BE3B-2084A76246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981200"/>
                        <a:ext cx="990600" cy="1300163"/>
                      </a:xfrm>
                      <a:prstGeom prst="rect">
                        <a:avLst/>
                      </a:prstGeom>
                      <a:noFill/>
                      <a:ln>
                        <a:noFill/>
                      </a:ln>
                      <a:effectLst/>
                    </p:spPr>
                  </p:pic>
                </p:oleObj>
              </mc:Fallback>
            </mc:AlternateContent>
          </a:graphicData>
        </a:graphic>
      </p:graphicFrame>
      <p:graphicFrame>
        <p:nvGraphicFramePr>
          <p:cNvPr id="7" name="Object 4" descr="a roaring brook with trees and rocks lining the water ">
            <a:extLst>
              <a:ext uri="{FF2B5EF4-FFF2-40B4-BE49-F238E27FC236}">
                <a16:creationId xmlns:a16="http://schemas.microsoft.com/office/drawing/2014/main" id="{8591BD02-D4A5-40C7-BCCB-84834D02318B}"/>
              </a:ext>
            </a:extLst>
          </p:cNvPr>
          <p:cNvGraphicFramePr>
            <a:graphicFrameLocks noChangeAspect="1"/>
          </p:cNvGraphicFramePr>
          <p:nvPr>
            <p:extLst>
              <p:ext uri="{D42A27DB-BD31-4B8C-83A1-F6EECF244321}">
                <p14:modId xmlns:p14="http://schemas.microsoft.com/office/powerpoint/2010/main" val="2650955885"/>
              </p:ext>
            </p:extLst>
          </p:nvPr>
        </p:nvGraphicFramePr>
        <p:xfrm>
          <a:off x="457200" y="3662363"/>
          <a:ext cx="914400" cy="2463800"/>
        </p:xfrm>
        <a:graphic>
          <a:graphicData uri="http://schemas.openxmlformats.org/presentationml/2006/ole">
            <mc:AlternateContent xmlns:mc="http://schemas.openxmlformats.org/markup-compatibility/2006">
              <mc:Choice xmlns:v="urn:schemas-microsoft-com:vml" Requires="v">
                <p:oleObj spid="_x0000_s7195" name="Clip" r:id="rId5" imgW="848160" imgH="1293480" progId="MS_ClipArt_Gallery.2">
                  <p:embed/>
                </p:oleObj>
              </mc:Choice>
              <mc:Fallback>
                <p:oleObj name="Clip" r:id="rId5" imgW="848160" imgH="1293480" progId="MS_ClipArt_Gallery.2">
                  <p:embed/>
                  <p:pic>
                    <p:nvPicPr>
                      <p:cNvPr id="131076" name="Object 4">
                        <a:extLst>
                          <a:ext uri="{FF2B5EF4-FFF2-40B4-BE49-F238E27FC236}">
                            <a16:creationId xmlns:a16="http://schemas.microsoft.com/office/drawing/2014/main" id="{98F72378-8449-4914-9160-60B3551CDB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3662363"/>
                        <a:ext cx="914400" cy="2463800"/>
                      </a:xfrm>
                      <a:prstGeom prst="rect">
                        <a:avLst/>
                      </a:prstGeom>
                      <a:noFill/>
                      <a:ln>
                        <a:noFill/>
                      </a:ln>
                      <a:effectLst/>
                    </p:spPr>
                  </p:pic>
                </p:oleObj>
              </mc:Fallback>
            </mc:AlternateContent>
          </a:graphicData>
        </a:graphic>
      </p:graphicFrame>
      <p:graphicFrame>
        <p:nvGraphicFramePr>
          <p:cNvPr id="8" name="Object 8" descr="no smoking symbol ">
            <a:extLst>
              <a:ext uri="{FF2B5EF4-FFF2-40B4-BE49-F238E27FC236}">
                <a16:creationId xmlns:a16="http://schemas.microsoft.com/office/drawing/2014/main" id="{AA26284B-18F3-4EDB-ABD0-150D20F0FB02}"/>
              </a:ext>
            </a:extLst>
          </p:cNvPr>
          <p:cNvGraphicFramePr>
            <a:graphicFrameLocks noChangeAspect="1"/>
          </p:cNvGraphicFramePr>
          <p:nvPr>
            <p:extLst>
              <p:ext uri="{D42A27DB-BD31-4B8C-83A1-F6EECF244321}">
                <p14:modId xmlns:p14="http://schemas.microsoft.com/office/powerpoint/2010/main" val="2004992739"/>
              </p:ext>
            </p:extLst>
          </p:nvPr>
        </p:nvGraphicFramePr>
        <p:xfrm>
          <a:off x="4876800" y="5399087"/>
          <a:ext cx="957263" cy="957263"/>
        </p:xfrm>
        <a:graphic>
          <a:graphicData uri="http://schemas.openxmlformats.org/presentationml/2006/ole">
            <mc:AlternateContent xmlns:mc="http://schemas.openxmlformats.org/markup-compatibility/2006">
              <mc:Choice xmlns:v="urn:schemas-microsoft-com:vml" Requires="v">
                <p:oleObj spid="_x0000_s7196" name="Clip" r:id="rId7" imgW="1490400" imgH="1490760" progId="MS_ClipArt_Gallery.2">
                  <p:embed/>
                </p:oleObj>
              </mc:Choice>
              <mc:Fallback>
                <p:oleObj name="Clip" r:id="rId7" imgW="1490400" imgH="1490760" progId="MS_ClipArt_Gallery.2">
                  <p:embed/>
                  <p:pic>
                    <p:nvPicPr>
                      <p:cNvPr id="131080" name="Object 8">
                        <a:extLst>
                          <a:ext uri="{FF2B5EF4-FFF2-40B4-BE49-F238E27FC236}">
                            <a16:creationId xmlns:a16="http://schemas.microsoft.com/office/drawing/2014/main" id="{497582E2-C021-45C8-9382-206E1E60EA9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6800" y="5399087"/>
                        <a:ext cx="957263" cy="957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34322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6ED03-FE94-4A1C-88F5-C9ED0AB4766D}"/>
              </a:ext>
            </a:extLst>
          </p:cNvPr>
          <p:cNvSpPr>
            <a:spLocks noGrp="1"/>
          </p:cNvSpPr>
          <p:nvPr>
            <p:ph type="title"/>
          </p:nvPr>
        </p:nvSpPr>
        <p:spPr/>
        <p:txBody>
          <a:bodyPr/>
          <a:lstStyle/>
          <a:p>
            <a:r>
              <a:rPr lang="en-US" dirty="0"/>
              <a:t>Strategies</a:t>
            </a:r>
          </a:p>
        </p:txBody>
      </p:sp>
      <p:sp>
        <p:nvSpPr>
          <p:cNvPr id="4" name="Date Placeholder 3">
            <a:extLst>
              <a:ext uri="{FF2B5EF4-FFF2-40B4-BE49-F238E27FC236}">
                <a16:creationId xmlns:a16="http://schemas.microsoft.com/office/drawing/2014/main" id="{8B033DE6-3329-473E-807E-62D06FE81365}"/>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BA475609-80D7-469E-ADA4-91ACB69677C8}"/>
              </a:ext>
            </a:extLst>
          </p:cNvPr>
          <p:cNvSpPr>
            <a:spLocks noGrp="1"/>
          </p:cNvSpPr>
          <p:nvPr>
            <p:ph type="sldNum" sz="quarter" idx="12"/>
          </p:nvPr>
        </p:nvSpPr>
        <p:spPr/>
        <p:txBody>
          <a:bodyPr/>
          <a:lstStyle/>
          <a:p>
            <a:fld id="{680C5762-CF65-4775-9966-A58D40CC61B9}" type="slidenum">
              <a:rPr lang="en-US" smtClean="0"/>
              <a:t>18</a:t>
            </a:fld>
            <a:endParaRPr lang="en-US"/>
          </a:p>
        </p:txBody>
      </p:sp>
      <p:graphicFrame>
        <p:nvGraphicFramePr>
          <p:cNvPr id="7" name="Object 8" descr="garbage can">
            <a:extLst>
              <a:ext uri="{FF2B5EF4-FFF2-40B4-BE49-F238E27FC236}">
                <a16:creationId xmlns:a16="http://schemas.microsoft.com/office/drawing/2014/main" id="{4B754478-5506-4DE2-890D-3A19260ECF78}"/>
              </a:ext>
            </a:extLst>
          </p:cNvPr>
          <p:cNvGraphicFramePr>
            <a:graphicFrameLocks noChangeAspect="1"/>
          </p:cNvGraphicFramePr>
          <p:nvPr>
            <p:extLst>
              <p:ext uri="{D42A27DB-BD31-4B8C-83A1-F6EECF244321}">
                <p14:modId xmlns:p14="http://schemas.microsoft.com/office/powerpoint/2010/main" val="2072510920"/>
              </p:ext>
            </p:extLst>
          </p:nvPr>
        </p:nvGraphicFramePr>
        <p:xfrm>
          <a:off x="542925" y="4419600"/>
          <a:ext cx="1055688" cy="1587500"/>
        </p:xfrm>
        <a:graphic>
          <a:graphicData uri="http://schemas.openxmlformats.org/presentationml/2006/ole">
            <mc:AlternateContent xmlns:mc="http://schemas.openxmlformats.org/markup-compatibility/2006">
              <mc:Choice xmlns:v="urn:schemas-microsoft-com:vml" Requires="v">
                <p:oleObj spid="_x0000_s8216" name="Clip" r:id="rId3" imgW="2616120" imgH="3936960" progId="MS_ClipArt_Gallery.2">
                  <p:embed/>
                </p:oleObj>
              </mc:Choice>
              <mc:Fallback>
                <p:oleObj name="Clip" r:id="rId3" imgW="2616120" imgH="3936960" progId="MS_ClipArt_Gallery.2">
                  <p:embed/>
                  <p:pic>
                    <p:nvPicPr>
                      <p:cNvPr id="132104" name="Object 8">
                        <a:extLst>
                          <a:ext uri="{FF2B5EF4-FFF2-40B4-BE49-F238E27FC236}">
                            <a16:creationId xmlns:a16="http://schemas.microsoft.com/office/drawing/2014/main" id="{8114A451-9DAC-4D93-8C2A-0B3455EE73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2925" y="4419600"/>
                        <a:ext cx="1055688" cy="158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Content Placeholder 8">
            <a:extLst>
              <a:ext uri="{FF2B5EF4-FFF2-40B4-BE49-F238E27FC236}">
                <a16:creationId xmlns:a16="http://schemas.microsoft.com/office/drawing/2014/main" id="{BE3D410B-D330-418E-9365-8A3B836ABA38}"/>
              </a:ext>
            </a:extLst>
          </p:cNvPr>
          <p:cNvSpPr>
            <a:spLocks noGrp="1"/>
          </p:cNvSpPr>
          <p:nvPr>
            <p:ph idx="1"/>
          </p:nvPr>
        </p:nvSpPr>
        <p:spPr/>
        <p:txBody>
          <a:bodyPr/>
          <a:lstStyle/>
          <a:p>
            <a:pPr lvl="3"/>
            <a:r>
              <a:rPr lang="en-US" dirty="0"/>
              <a:t>Take personal responsibility for your own garbage and encourage others to do the same</a:t>
            </a:r>
          </a:p>
          <a:p>
            <a:pPr lvl="3"/>
            <a:r>
              <a:rPr lang="en-US" dirty="0"/>
              <a:t>Keep a litterbag in your vehicle and use it </a:t>
            </a:r>
          </a:p>
          <a:p>
            <a:pPr lvl="3"/>
            <a:r>
              <a:rPr lang="en-US" dirty="0"/>
              <a:t>Set an example for your neighbors, friends and children by putting your trash where it belongs</a:t>
            </a:r>
          </a:p>
          <a:p>
            <a:pPr lvl="3"/>
            <a:r>
              <a:rPr lang="en-US" dirty="0"/>
              <a:t>Cover your load</a:t>
            </a:r>
          </a:p>
          <a:p>
            <a:pPr lvl="3"/>
            <a:r>
              <a:rPr lang="en-US" dirty="0"/>
              <a:t>Adopt a highway </a:t>
            </a:r>
          </a:p>
        </p:txBody>
      </p:sp>
      <p:graphicFrame>
        <p:nvGraphicFramePr>
          <p:cNvPr id="10" name="Object 6" descr="family consisting of father, mother, and two children ">
            <a:extLst>
              <a:ext uri="{FF2B5EF4-FFF2-40B4-BE49-F238E27FC236}">
                <a16:creationId xmlns:a16="http://schemas.microsoft.com/office/drawing/2014/main" id="{6D67A8A2-2F52-4636-BE40-066591B55C05}"/>
              </a:ext>
            </a:extLst>
          </p:cNvPr>
          <p:cNvGraphicFramePr>
            <a:graphicFrameLocks noChangeAspect="1"/>
          </p:cNvGraphicFramePr>
          <p:nvPr>
            <p:extLst>
              <p:ext uri="{D42A27DB-BD31-4B8C-83A1-F6EECF244321}">
                <p14:modId xmlns:p14="http://schemas.microsoft.com/office/powerpoint/2010/main" val="3358766014"/>
              </p:ext>
            </p:extLst>
          </p:nvPr>
        </p:nvGraphicFramePr>
        <p:xfrm>
          <a:off x="458587" y="1665410"/>
          <a:ext cx="1422400" cy="1930400"/>
        </p:xfrm>
        <a:graphic>
          <a:graphicData uri="http://schemas.openxmlformats.org/presentationml/2006/ole">
            <mc:AlternateContent xmlns:mc="http://schemas.openxmlformats.org/markup-compatibility/2006">
              <mc:Choice xmlns:v="urn:schemas-microsoft-com:vml" Requires="v">
                <p:oleObj spid="_x0000_s8217" name="Clip" r:id="rId5" imgW="1141560" imgH="1549800" progId="MS_ClipArt_Gallery.2">
                  <p:embed/>
                </p:oleObj>
              </mc:Choice>
              <mc:Fallback>
                <p:oleObj name="Clip" r:id="rId5" imgW="1141560" imgH="1549800" progId="MS_ClipArt_Gallery.2">
                  <p:embed/>
                  <p:pic>
                    <p:nvPicPr>
                      <p:cNvPr id="132102" name="Object 6">
                        <a:extLst>
                          <a:ext uri="{FF2B5EF4-FFF2-40B4-BE49-F238E27FC236}">
                            <a16:creationId xmlns:a16="http://schemas.microsoft.com/office/drawing/2014/main" id="{0FF6B88F-9400-4916-8CCA-5F24A150BA3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8587" y="1665410"/>
                        <a:ext cx="1422400" cy="193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4" descr="recycle symbol ">
            <a:extLst>
              <a:ext uri="{FF2B5EF4-FFF2-40B4-BE49-F238E27FC236}">
                <a16:creationId xmlns:a16="http://schemas.microsoft.com/office/drawing/2014/main" id="{298C89A8-631A-4283-AE3C-7C687477DA71}"/>
              </a:ext>
            </a:extLst>
          </p:cNvPr>
          <p:cNvGraphicFramePr>
            <a:graphicFrameLocks noChangeAspect="1"/>
          </p:cNvGraphicFramePr>
          <p:nvPr>
            <p:extLst>
              <p:ext uri="{D42A27DB-BD31-4B8C-83A1-F6EECF244321}">
                <p14:modId xmlns:p14="http://schemas.microsoft.com/office/powerpoint/2010/main" val="359081791"/>
              </p:ext>
            </p:extLst>
          </p:nvPr>
        </p:nvGraphicFramePr>
        <p:xfrm>
          <a:off x="5410200" y="4038600"/>
          <a:ext cx="1374775" cy="1316038"/>
        </p:xfrm>
        <a:graphic>
          <a:graphicData uri="http://schemas.openxmlformats.org/presentationml/2006/ole">
            <mc:AlternateContent xmlns:mc="http://schemas.openxmlformats.org/markup-compatibility/2006">
              <mc:Choice xmlns:v="urn:schemas-microsoft-com:vml" Requires="v">
                <p:oleObj spid="_x0000_s8218" name="Clip" r:id="rId7" imgW="919440" imgH="879480" progId="MS_ClipArt_Gallery.2">
                  <p:embed/>
                </p:oleObj>
              </mc:Choice>
              <mc:Fallback>
                <p:oleObj name="Clip" r:id="rId7" imgW="919440" imgH="879480" progId="MS_ClipArt_Gallery.2">
                  <p:embed/>
                  <p:pic>
                    <p:nvPicPr>
                      <p:cNvPr id="132100" name="Object 4">
                        <a:extLst>
                          <a:ext uri="{FF2B5EF4-FFF2-40B4-BE49-F238E27FC236}">
                            <a16:creationId xmlns:a16="http://schemas.microsoft.com/office/drawing/2014/main" id="{13072ADD-678F-427F-AB17-4026CB7FD89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0200" y="4038600"/>
                        <a:ext cx="1374775"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34042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CA023-C1F4-4A4B-8D1F-667943E5A558}"/>
              </a:ext>
            </a:extLst>
          </p:cNvPr>
          <p:cNvSpPr>
            <a:spLocks noGrp="1"/>
          </p:cNvSpPr>
          <p:nvPr>
            <p:ph type="title"/>
          </p:nvPr>
        </p:nvSpPr>
        <p:spPr/>
        <p:txBody>
          <a:bodyPr/>
          <a:lstStyle/>
          <a:p>
            <a:r>
              <a:rPr lang="en-US" dirty="0"/>
              <a:t>Conserving State’s Natural Resources </a:t>
            </a:r>
          </a:p>
        </p:txBody>
      </p:sp>
      <p:sp>
        <p:nvSpPr>
          <p:cNvPr id="3" name="Content Placeholder 2">
            <a:extLst>
              <a:ext uri="{FF2B5EF4-FFF2-40B4-BE49-F238E27FC236}">
                <a16:creationId xmlns:a16="http://schemas.microsoft.com/office/drawing/2014/main" id="{C98B0B3F-05A0-42A8-A4A3-36BD2CE92761}"/>
              </a:ext>
            </a:extLst>
          </p:cNvPr>
          <p:cNvSpPr>
            <a:spLocks noGrp="1"/>
          </p:cNvSpPr>
          <p:nvPr>
            <p:ph idx="1"/>
          </p:nvPr>
        </p:nvSpPr>
        <p:spPr>
          <a:xfrm>
            <a:off x="457200" y="1575047"/>
            <a:ext cx="8229600" cy="4525963"/>
          </a:xfrm>
        </p:spPr>
        <p:txBody>
          <a:bodyPr/>
          <a:lstStyle/>
          <a:p>
            <a:pPr lvl="1"/>
            <a:r>
              <a:rPr lang="en-US" dirty="0"/>
              <a:t>Accelerate Smoothly</a:t>
            </a:r>
          </a:p>
          <a:p>
            <a:pPr lvl="1"/>
            <a:r>
              <a:rPr lang="en-US" dirty="0"/>
              <a:t>Brake Gently</a:t>
            </a:r>
          </a:p>
          <a:p>
            <a:pPr lvl="1"/>
            <a:r>
              <a:rPr lang="en-US" dirty="0"/>
              <a:t>Keep your Vehicle maintained</a:t>
            </a:r>
          </a:p>
          <a:p>
            <a:pPr lvl="1"/>
            <a:r>
              <a:rPr lang="en-US" dirty="0"/>
              <a:t>Recycle Old Oil and Fluids</a:t>
            </a:r>
          </a:p>
          <a:p>
            <a:pPr lvl="1"/>
            <a:r>
              <a:rPr lang="en-US" dirty="0"/>
              <a:t>Carpool</a:t>
            </a:r>
          </a:p>
          <a:p>
            <a:pPr lvl="1"/>
            <a:r>
              <a:rPr lang="en-US" dirty="0"/>
              <a:t>Others? </a:t>
            </a:r>
          </a:p>
        </p:txBody>
      </p:sp>
      <p:sp>
        <p:nvSpPr>
          <p:cNvPr id="4" name="Date Placeholder 3">
            <a:extLst>
              <a:ext uri="{FF2B5EF4-FFF2-40B4-BE49-F238E27FC236}">
                <a16:creationId xmlns:a16="http://schemas.microsoft.com/office/drawing/2014/main" id="{076865F7-4553-4C91-8E9B-4AFBCF963AD4}"/>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884AAF07-069F-4279-9EC6-35AA9EC1A1AB}"/>
              </a:ext>
            </a:extLst>
          </p:cNvPr>
          <p:cNvSpPr>
            <a:spLocks noGrp="1"/>
          </p:cNvSpPr>
          <p:nvPr>
            <p:ph type="sldNum" sz="quarter" idx="12"/>
          </p:nvPr>
        </p:nvSpPr>
        <p:spPr/>
        <p:txBody>
          <a:bodyPr/>
          <a:lstStyle/>
          <a:p>
            <a:fld id="{680C5762-CF65-4775-9966-A58D40CC61B9}" type="slidenum">
              <a:rPr lang="en-US" smtClean="0"/>
              <a:t>19</a:t>
            </a:fld>
            <a:endParaRPr lang="en-US"/>
          </a:p>
        </p:txBody>
      </p:sp>
      <p:graphicFrame>
        <p:nvGraphicFramePr>
          <p:cNvPr id="6" name="Object 6" descr="pickup truck ">
            <a:extLst>
              <a:ext uri="{FF2B5EF4-FFF2-40B4-BE49-F238E27FC236}">
                <a16:creationId xmlns:a16="http://schemas.microsoft.com/office/drawing/2014/main" id="{91411A9A-0ECB-4924-86EF-3A99CB58A0C7}"/>
              </a:ext>
            </a:extLst>
          </p:cNvPr>
          <p:cNvGraphicFramePr>
            <a:graphicFrameLocks noChangeAspect="1"/>
          </p:cNvGraphicFramePr>
          <p:nvPr>
            <p:extLst>
              <p:ext uri="{D42A27DB-BD31-4B8C-83A1-F6EECF244321}">
                <p14:modId xmlns:p14="http://schemas.microsoft.com/office/powerpoint/2010/main" val="1187800021"/>
              </p:ext>
            </p:extLst>
          </p:nvPr>
        </p:nvGraphicFramePr>
        <p:xfrm>
          <a:off x="5334000" y="1589843"/>
          <a:ext cx="2819400" cy="839788"/>
        </p:xfrm>
        <a:graphic>
          <a:graphicData uri="http://schemas.openxmlformats.org/presentationml/2006/ole">
            <mc:AlternateContent xmlns:mc="http://schemas.openxmlformats.org/markup-compatibility/2006">
              <mc:Choice xmlns:v="urn:schemas-microsoft-com:vml" Requires="v">
                <p:oleObj spid="_x0000_s9236" name="Clip" r:id="rId3" imgW="1278000" imgH="381960" progId="MS_ClipArt_Gallery.2">
                  <p:embed/>
                </p:oleObj>
              </mc:Choice>
              <mc:Fallback>
                <p:oleObj name="Clip" r:id="rId3" imgW="1278000" imgH="381960" progId="MS_ClipArt_Gallery.2">
                  <p:embed/>
                  <p:pic>
                    <p:nvPicPr>
                      <p:cNvPr id="54278" name="Object 6">
                        <a:extLst>
                          <a:ext uri="{FF2B5EF4-FFF2-40B4-BE49-F238E27FC236}">
                            <a16:creationId xmlns:a16="http://schemas.microsoft.com/office/drawing/2014/main" id="{F3B9733F-365C-4053-8540-E1017DD32C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1589843"/>
                        <a:ext cx="2819400" cy="83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descr="drop of oil ">
            <a:extLst>
              <a:ext uri="{FF2B5EF4-FFF2-40B4-BE49-F238E27FC236}">
                <a16:creationId xmlns:a16="http://schemas.microsoft.com/office/drawing/2014/main" id="{DB400BA8-356E-497D-B1BC-5CB9B4378B0B}"/>
              </a:ext>
            </a:extLst>
          </p:cNvPr>
          <p:cNvGraphicFramePr>
            <a:graphicFrameLocks noChangeAspect="1"/>
          </p:cNvGraphicFramePr>
          <p:nvPr>
            <p:extLst>
              <p:ext uri="{D42A27DB-BD31-4B8C-83A1-F6EECF244321}">
                <p14:modId xmlns:p14="http://schemas.microsoft.com/office/powerpoint/2010/main" val="4036601575"/>
              </p:ext>
            </p:extLst>
          </p:nvPr>
        </p:nvGraphicFramePr>
        <p:xfrm>
          <a:off x="6743700" y="3352800"/>
          <a:ext cx="927100" cy="1219200"/>
        </p:xfrm>
        <a:graphic>
          <a:graphicData uri="http://schemas.openxmlformats.org/presentationml/2006/ole">
            <mc:AlternateContent xmlns:mc="http://schemas.openxmlformats.org/markup-compatibility/2006">
              <mc:Choice xmlns:v="urn:schemas-microsoft-com:vml" Requires="v">
                <p:oleObj spid="_x0000_s9237" name="CorelDRAW" r:id="rId5" imgW="1283494" imgH="1688544" progId="CorelDraw.Graphic.8">
                  <p:embed/>
                </p:oleObj>
              </mc:Choice>
              <mc:Fallback>
                <p:oleObj name="CorelDRAW" r:id="rId5" imgW="1283494" imgH="1688544" progId="CorelDraw.Graphic.8">
                  <p:embed/>
                  <p:pic>
                    <p:nvPicPr>
                      <p:cNvPr id="54277" name="Object 5">
                        <a:extLst>
                          <a:ext uri="{FF2B5EF4-FFF2-40B4-BE49-F238E27FC236}">
                            <a16:creationId xmlns:a16="http://schemas.microsoft.com/office/drawing/2014/main" id="{1C2AD372-066D-4D37-9383-7DC33FEA711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43700" y="3352800"/>
                        <a:ext cx="9271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 name="Object 7" descr="recycle symbol ">
            <a:extLst>
              <a:ext uri="{FF2B5EF4-FFF2-40B4-BE49-F238E27FC236}">
                <a16:creationId xmlns:a16="http://schemas.microsoft.com/office/drawing/2014/main" id="{69E6FDD1-1DC8-4C67-95E5-BE406A6BE0AC}"/>
              </a:ext>
            </a:extLst>
          </p:cNvPr>
          <p:cNvGraphicFramePr>
            <a:graphicFrameLocks noChangeAspect="1"/>
          </p:cNvGraphicFramePr>
          <p:nvPr>
            <p:extLst>
              <p:ext uri="{D42A27DB-BD31-4B8C-83A1-F6EECF244321}">
                <p14:modId xmlns:p14="http://schemas.microsoft.com/office/powerpoint/2010/main" val="1683274683"/>
              </p:ext>
            </p:extLst>
          </p:nvPr>
        </p:nvGraphicFramePr>
        <p:xfrm>
          <a:off x="3352800" y="4191000"/>
          <a:ext cx="1828800" cy="1747838"/>
        </p:xfrm>
        <a:graphic>
          <a:graphicData uri="http://schemas.openxmlformats.org/presentationml/2006/ole">
            <mc:AlternateContent xmlns:mc="http://schemas.openxmlformats.org/markup-compatibility/2006">
              <mc:Choice xmlns:v="urn:schemas-microsoft-com:vml" Requires="v">
                <p:oleObj spid="_x0000_s9238" name="Clip" r:id="rId7" imgW="933480" imgH="893160" progId="MS_ClipArt_Gallery.2">
                  <p:embed/>
                </p:oleObj>
              </mc:Choice>
              <mc:Fallback>
                <p:oleObj name="Clip" r:id="rId7" imgW="933480" imgH="893160" progId="MS_ClipArt_Gallery.2">
                  <p:embed/>
                  <p:pic>
                    <p:nvPicPr>
                      <p:cNvPr id="54279" name="Object 7">
                        <a:extLst>
                          <a:ext uri="{FF2B5EF4-FFF2-40B4-BE49-F238E27FC236}">
                            <a16:creationId xmlns:a16="http://schemas.microsoft.com/office/drawing/2014/main" id="{13A2A467-E0E6-4534-B978-209A4B1C0D0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4191000"/>
                        <a:ext cx="1828800" cy="174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2318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Lesson</a:t>
            </a:r>
          </a:p>
        </p:txBody>
      </p:sp>
      <p:sp>
        <p:nvSpPr>
          <p:cNvPr id="3" name="Content Placeholder 2"/>
          <p:cNvSpPr>
            <a:spLocks noGrp="1"/>
          </p:cNvSpPr>
          <p:nvPr>
            <p:ph idx="1"/>
          </p:nvPr>
        </p:nvSpPr>
        <p:spPr/>
        <p:txBody>
          <a:bodyPr/>
          <a:lstStyle/>
          <a:p>
            <a:r>
              <a:rPr lang="en-US" dirty="0"/>
              <a:t>Driver Responsibilities: making Informed Choices</a:t>
            </a:r>
          </a:p>
          <a:p>
            <a:pPr lvl="1"/>
            <a:r>
              <a:rPr lang="en-US" dirty="0"/>
              <a:t>Topic 1 Trip Planning</a:t>
            </a:r>
          </a:p>
          <a:p>
            <a:pPr lvl="1"/>
            <a:r>
              <a:rPr lang="en-US" dirty="0"/>
              <a:t>Topic 2 State littering Concerns</a:t>
            </a:r>
          </a:p>
          <a:p>
            <a:pPr lvl="1"/>
            <a:r>
              <a:rPr lang="en-US" dirty="0"/>
              <a:t>Topic 3 Driver Licensing</a:t>
            </a:r>
          </a:p>
          <a:p>
            <a:pPr lvl="1"/>
            <a:r>
              <a:rPr lang="en-US" dirty="0"/>
              <a:t>Topic 4 highway Transportation System</a:t>
            </a:r>
          </a:p>
        </p:txBody>
      </p:sp>
      <p:sp>
        <p:nvSpPr>
          <p:cNvPr id="4" name="Slide Number Placeholder 3"/>
          <p:cNvSpPr>
            <a:spLocks noGrp="1"/>
          </p:cNvSpPr>
          <p:nvPr>
            <p:ph type="sldNum" sz="quarter" idx="12"/>
          </p:nvPr>
        </p:nvSpPr>
        <p:spPr/>
        <p:txBody>
          <a:bodyPr/>
          <a:lstStyle/>
          <a:p>
            <a:fld id="{680C5762-CF65-4775-9966-A58D40CC61B9}" type="slidenum">
              <a:rPr lang="en-US" smtClean="0"/>
              <a:t>2</a:t>
            </a:fld>
            <a:endParaRPr lang="en-US"/>
          </a:p>
        </p:txBody>
      </p:sp>
      <p:sp>
        <p:nvSpPr>
          <p:cNvPr id="5" name="Date Placeholder 4"/>
          <p:cNvSpPr>
            <a:spLocks noGrp="1"/>
          </p:cNvSpPr>
          <p:nvPr>
            <p:ph type="dt" sz="half" idx="10"/>
          </p:nvPr>
        </p:nvSpPr>
        <p:spPr/>
        <p:txBody>
          <a:bodyPr/>
          <a:lstStyle/>
          <a:p>
            <a:fld id="{20D57AF2-7F98-445B-850F-DA14E34254B5}" type="datetime1">
              <a:rPr lang="en-US" smtClean="0"/>
              <a:t>1/28/2020</a:t>
            </a:fld>
            <a:endParaRPr lang="en-US"/>
          </a:p>
        </p:txBody>
      </p:sp>
    </p:spTree>
    <p:extLst>
      <p:ext uri="{BB962C8B-B14F-4D97-AF65-F5344CB8AC3E}">
        <p14:creationId xmlns:p14="http://schemas.microsoft.com/office/powerpoint/2010/main" val="3294783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F075-A218-4735-B1B7-0209C49FE98F}"/>
              </a:ext>
            </a:extLst>
          </p:cNvPr>
          <p:cNvSpPr>
            <a:spLocks noGrp="1"/>
          </p:cNvSpPr>
          <p:nvPr>
            <p:ph type="title"/>
          </p:nvPr>
        </p:nvSpPr>
        <p:spPr/>
        <p:txBody>
          <a:bodyPr/>
          <a:lstStyle/>
          <a:p>
            <a:r>
              <a:rPr lang="en-US" dirty="0"/>
              <a:t>Driver Licensing </a:t>
            </a:r>
          </a:p>
        </p:txBody>
      </p:sp>
      <p:sp>
        <p:nvSpPr>
          <p:cNvPr id="3" name="Content Placeholder 2">
            <a:extLst>
              <a:ext uri="{FF2B5EF4-FFF2-40B4-BE49-F238E27FC236}">
                <a16:creationId xmlns:a16="http://schemas.microsoft.com/office/drawing/2014/main" id="{10044F3C-0A28-4649-B7AA-64AD308BA23B}"/>
              </a:ext>
            </a:extLst>
          </p:cNvPr>
          <p:cNvSpPr>
            <a:spLocks noGrp="1"/>
          </p:cNvSpPr>
          <p:nvPr>
            <p:ph idx="1"/>
          </p:nvPr>
        </p:nvSpPr>
        <p:spPr/>
        <p:txBody>
          <a:bodyPr/>
          <a:lstStyle/>
          <a:p>
            <a:pPr marL="0" indent="0">
              <a:buNone/>
            </a:pPr>
            <a:r>
              <a:rPr lang="en-US" dirty="0"/>
              <a:t>State Permit Requirements</a:t>
            </a:r>
          </a:p>
          <a:p>
            <a:pPr lvl="1"/>
            <a:r>
              <a:rPr lang="en-US" dirty="0"/>
              <a:t>16 years minimum age</a:t>
            </a:r>
          </a:p>
          <a:p>
            <a:pPr lvl="1"/>
            <a:r>
              <a:rPr lang="en-US" dirty="0"/>
              <a:t>Parent/Guardian cosign</a:t>
            </a:r>
          </a:p>
          <a:p>
            <a:pPr lvl="1"/>
            <a:r>
              <a:rPr lang="en-US" dirty="0"/>
              <a:t>Vision and Knowledge Test</a:t>
            </a:r>
          </a:p>
          <a:p>
            <a:pPr lvl="1"/>
            <a:r>
              <a:rPr lang="en-US" dirty="0"/>
              <a:t>Adherence to GDL Program</a:t>
            </a:r>
          </a:p>
          <a:p>
            <a:pPr lvl="1"/>
            <a:r>
              <a:rPr lang="en-US" dirty="0"/>
              <a:t>Good for 1 year</a:t>
            </a:r>
          </a:p>
          <a:p>
            <a:pPr lvl="1"/>
            <a:r>
              <a:rPr lang="en-US" dirty="0"/>
              <a:t>Accompanied by a Qualified Supervising Licensee seated beside the driver for six months  </a:t>
            </a:r>
          </a:p>
        </p:txBody>
      </p:sp>
      <p:sp>
        <p:nvSpPr>
          <p:cNvPr id="4" name="Date Placeholder 3">
            <a:extLst>
              <a:ext uri="{FF2B5EF4-FFF2-40B4-BE49-F238E27FC236}">
                <a16:creationId xmlns:a16="http://schemas.microsoft.com/office/drawing/2014/main" id="{DA77E4A1-6B42-47A2-9CAA-AC05867F59E4}"/>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DC182E06-01E2-4694-9EB2-2E352AB8A003}"/>
              </a:ext>
            </a:extLst>
          </p:cNvPr>
          <p:cNvSpPr>
            <a:spLocks noGrp="1"/>
          </p:cNvSpPr>
          <p:nvPr>
            <p:ph type="sldNum" sz="quarter" idx="12"/>
          </p:nvPr>
        </p:nvSpPr>
        <p:spPr/>
        <p:txBody>
          <a:bodyPr/>
          <a:lstStyle/>
          <a:p>
            <a:fld id="{680C5762-CF65-4775-9966-A58D40CC61B9}" type="slidenum">
              <a:rPr lang="en-US" smtClean="0"/>
              <a:t>20</a:t>
            </a:fld>
            <a:endParaRPr lang="en-US"/>
          </a:p>
        </p:txBody>
      </p:sp>
    </p:spTree>
    <p:extLst>
      <p:ext uri="{BB962C8B-B14F-4D97-AF65-F5344CB8AC3E}">
        <p14:creationId xmlns:p14="http://schemas.microsoft.com/office/powerpoint/2010/main" val="1771862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7CAD4-6424-4BD5-BACF-D8900FEEF0D9}"/>
              </a:ext>
            </a:extLst>
          </p:cNvPr>
          <p:cNvSpPr>
            <a:spLocks noGrp="1"/>
          </p:cNvSpPr>
          <p:nvPr>
            <p:ph type="title"/>
          </p:nvPr>
        </p:nvSpPr>
        <p:spPr/>
        <p:txBody>
          <a:bodyPr/>
          <a:lstStyle/>
          <a:p>
            <a:r>
              <a:rPr lang="en-US" dirty="0"/>
              <a:t>Driver Licensing </a:t>
            </a:r>
          </a:p>
        </p:txBody>
      </p:sp>
      <p:sp>
        <p:nvSpPr>
          <p:cNvPr id="3" name="Content Placeholder 2">
            <a:extLst>
              <a:ext uri="{FF2B5EF4-FFF2-40B4-BE49-F238E27FC236}">
                <a16:creationId xmlns:a16="http://schemas.microsoft.com/office/drawing/2014/main" id="{D26506AD-B197-4831-B261-ACBDF117B285}"/>
              </a:ext>
            </a:extLst>
          </p:cNvPr>
          <p:cNvSpPr>
            <a:spLocks noGrp="1"/>
          </p:cNvSpPr>
          <p:nvPr>
            <p:ph idx="1"/>
          </p:nvPr>
        </p:nvSpPr>
        <p:spPr/>
        <p:txBody>
          <a:bodyPr/>
          <a:lstStyle/>
          <a:p>
            <a:pPr marL="0" indent="0">
              <a:buNone/>
            </a:pPr>
            <a:r>
              <a:rPr lang="en-US" dirty="0"/>
              <a:t>State Licensing Requirements</a:t>
            </a:r>
          </a:p>
          <a:p>
            <a:pPr lvl="1"/>
            <a:r>
              <a:rPr lang="en-US" dirty="0"/>
              <a:t>Successful completion of the state GDL program</a:t>
            </a:r>
          </a:p>
          <a:p>
            <a:pPr lvl="1"/>
            <a:r>
              <a:rPr lang="en-US" dirty="0"/>
              <a:t>Penn DOT issued Road Test</a:t>
            </a:r>
          </a:p>
          <a:p>
            <a:pPr lvl="1"/>
            <a:r>
              <a:rPr lang="en-US" dirty="0"/>
              <a:t>Zero Alcohol Tolerance</a:t>
            </a:r>
          </a:p>
          <a:p>
            <a:pPr lvl="1"/>
            <a:r>
              <a:rPr lang="en-US" dirty="0"/>
              <a:t>High School Class Attendance</a:t>
            </a:r>
          </a:p>
        </p:txBody>
      </p:sp>
      <p:sp>
        <p:nvSpPr>
          <p:cNvPr id="4" name="Date Placeholder 3">
            <a:extLst>
              <a:ext uri="{FF2B5EF4-FFF2-40B4-BE49-F238E27FC236}">
                <a16:creationId xmlns:a16="http://schemas.microsoft.com/office/drawing/2014/main" id="{39DB12DA-763C-4094-BC03-02EEFAE8C163}"/>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74E74694-0458-43F2-AC5B-83EEBDFA2D85}"/>
              </a:ext>
            </a:extLst>
          </p:cNvPr>
          <p:cNvSpPr>
            <a:spLocks noGrp="1"/>
          </p:cNvSpPr>
          <p:nvPr>
            <p:ph type="sldNum" sz="quarter" idx="12"/>
          </p:nvPr>
        </p:nvSpPr>
        <p:spPr/>
        <p:txBody>
          <a:bodyPr/>
          <a:lstStyle/>
          <a:p>
            <a:fld id="{680C5762-CF65-4775-9966-A58D40CC61B9}" type="slidenum">
              <a:rPr lang="en-US" smtClean="0"/>
              <a:t>21</a:t>
            </a:fld>
            <a:endParaRPr lang="en-US"/>
          </a:p>
        </p:txBody>
      </p:sp>
    </p:spTree>
    <p:extLst>
      <p:ext uri="{BB962C8B-B14F-4D97-AF65-F5344CB8AC3E}">
        <p14:creationId xmlns:p14="http://schemas.microsoft.com/office/powerpoint/2010/main" val="1882196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5B9A-3C83-4B9A-A31C-2609E9F3F7BF}"/>
              </a:ext>
            </a:extLst>
          </p:cNvPr>
          <p:cNvSpPr>
            <a:spLocks noGrp="1"/>
          </p:cNvSpPr>
          <p:nvPr>
            <p:ph type="title"/>
          </p:nvPr>
        </p:nvSpPr>
        <p:spPr/>
        <p:txBody>
          <a:bodyPr/>
          <a:lstStyle/>
          <a:p>
            <a:r>
              <a:rPr lang="en-US" dirty="0"/>
              <a:t>Graduated Driver License </a:t>
            </a:r>
          </a:p>
        </p:txBody>
      </p:sp>
      <p:sp>
        <p:nvSpPr>
          <p:cNvPr id="3" name="Content Placeholder 2">
            <a:extLst>
              <a:ext uri="{FF2B5EF4-FFF2-40B4-BE49-F238E27FC236}">
                <a16:creationId xmlns:a16="http://schemas.microsoft.com/office/drawing/2014/main" id="{5BEB961D-4F7A-4C95-8218-3FE3B43DF83F}"/>
              </a:ext>
            </a:extLst>
          </p:cNvPr>
          <p:cNvSpPr>
            <a:spLocks noGrp="1"/>
          </p:cNvSpPr>
          <p:nvPr>
            <p:ph idx="1"/>
          </p:nvPr>
        </p:nvSpPr>
        <p:spPr/>
        <p:txBody>
          <a:bodyPr>
            <a:normAutofit fontScale="77500" lnSpcReduction="20000"/>
          </a:bodyPr>
          <a:lstStyle/>
          <a:p>
            <a:r>
              <a:rPr lang="en-US" dirty="0"/>
              <a:t>Minimum License age is 16 ½</a:t>
            </a:r>
          </a:p>
          <a:p>
            <a:pPr lvl="1"/>
            <a:r>
              <a:rPr lang="en-US" dirty="0"/>
              <a:t>6 months of practice driving</a:t>
            </a:r>
          </a:p>
          <a:p>
            <a:pPr lvl="1"/>
            <a:r>
              <a:rPr lang="en-US" dirty="0"/>
              <a:t>65 hours of driving practice</a:t>
            </a:r>
          </a:p>
          <a:p>
            <a:pPr lvl="2"/>
            <a:r>
              <a:rPr lang="en-US" dirty="0"/>
              <a:t>10 hours night time driving</a:t>
            </a:r>
          </a:p>
          <a:p>
            <a:pPr lvl="2"/>
            <a:r>
              <a:rPr lang="en-US" dirty="0"/>
              <a:t>5 hours inclement weather driving </a:t>
            </a:r>
          </a:p>
          <a:p>
            <a:r>
              <a:rPr lang="en-US" dirty="0"/>
              <a:t>May move to Non-restricted License at 17 ½</a:t>
            </a:r>
          </a:p>
          <a:p>
            <a:pPr lvl="1"/>
            <a:r>
              <a:rPr lang="en-US" dirty="0"/>
              <a:t>Comply to all GDL requirements</a:t>
            </a:r>
          </a:p>
          <a:p>
            <a:pPr lvl="1"/>
            <a:r>
              <a:rPr lang="en-US" dirty="0"/>
              <a:t>Successfully passed a standard driver education program consisting of</a:t>
            </a:r>
          </a:p>
          <a:p>
            <a:pPr lvl="2"/>
            <a:r>
              <a:rPr lang="en-US" dirty="0"/>
              <a:t>30 hours of classroom theory</a:t>
            </a:r>
          </a:p>
          <a:p>
            <a:pPr lvl="2"/>
            <a:r>
              <a:rPr lang="en-US" dirty="0"/>
              <a:t>6 hours of behind-the-wheel driving  </a:t>
            </a:r>
          </a:p>
          <a:p>
            <a:pPr lvl="1"/>
            <a:r>
              <a:rPr lang="en-US" dirty="0"/>
              <a:t>No violations or crashes </a:t>
            </a:r>
          </a:p>
          <a:p>
            <a:r>
              <a:rPr lang="en-US" dirty="0"/>
              <a:t>Full non-restricted License at 18 years old or older </a:t>
            </a:r>
          </a:p>
        </p:txBody>
      </p:sp>
      <p:sp>
        <p:nvSpPr>
          <p:cNvPr id="4" name="Date Placeholder 3">
            <a:extLst>
              <a:ext uri="{FF2B5EF4-FFF2-40B4-BE49-F238E27FC236}">
                <a16:creationId xmlns:a16="http://schemas.microsoft.com/office/drawing/2014/main" id="{A60DD086-B3A9-44E1-ABC7-C9D5E383D322}"/>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8B2F0E4D-C653-4ACA-9DE3-072F1F339237}"/>
              </a:ext>
            </a:extLst>
          </p:cNvPr>
          <p:cNvSpPr>
            <a:spLocks noGrp="1"/>
          </p:cNvSpPr>
          <p:nvPr>
            <p:ph type="sldNum" sz="quarter" idx="12"/>
          </p:nvPr>
        </p:nvSpPr>
        <p:spPr/>
        <p:txBody>
          <a:bodyPr/>
          <a:lstStyle/>
          <a:p>
            <a:fld id="{680C5762-CF65-4775-9966-A58D40CC61B9}" type="slidenum">
              <a:rPr lang="en-US" smtClean="0"/>
              <a:t>22</a:t>
            </a:fld>
            <a:endParaRPr lang="en-US"/>
          </a:p>
        </p:txBody>
      </p:sp>
    </p:spTree>
    <p:extLst>
      <p:ext uri="{BB962C8B-B14F-4D97-AF65-F5344CB8AC3E}">
        <p14:creationId xmlns:p14="http://schemas.microsoft.com/office/powerpoint/2010/main" val="113254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81DD7-FE2E-4AA4-BBB2-5B9AA05E74AA}"/>
              </a:ext>
            </a:extLst>
          </p:cNvPr>
          <p:cNvSpPr>
            <a:spLocks noGrp="1"/>
          </p:cNvSpPr>
          <p:nvPr>
            <p:ph type="title"/>
          </p:nvPr>
        </p:nvSpPr>
        <p:spPr/>
        <p:txBody>
          <a:bodyPr/>
          <a:lstStyle/>
          <a:p>
            <a:r>
              <a:rPr lang="en-US" dirty="0"/>
              <a:t>Highway Transportation System Agencies</a:t>
            </a:r>
          </a:p>
        </p:txBody>
      </p:sp>
      <p:sp>
        <p:nvSpPr>
          <p:cNvPr id="3" name="Content Placeholder 2">
            <a:extLst>
              <a:ext uri="{FF2B5EF4-FFF2-40B4-BE49-F238E27FC236}">
                <a16:creationId xmlns:a16="http://schemas.microsoft.com/office/drawing/2014/main" id="{D3699591-3422-4098-8EE6-502FAA4416B8}"/>
              </a:ext>
            </a:extLst>
          </p:cNvPr>
          <p:cNvSpPr>
            <a:spLocks noGrp="1"/>
          </p:cNvSpPr>
          <p:nvPr>
            <p:ph idx="1"/>
          </p:nvPr>
        </p:nvSpPr>
        <p:spPr>
          <a:xfrm>
            <a:off x="463858" y="1607281"/>
            <a:ext cx="8229600" cy="4525963"/>
          </a:xfrm>
        </p:spPr>
        <p:txBody>
          <a:bodyPr/>
          <a:lstStyle/>
          <a:p>
            <a:r>
              <a:rPr lang="en-US" dirty="0"/>
              <a:t>State General Assembly</a:t>
            </a:r>
          </a:p>
          <a:p>
            <a:pPr lvl="1"/>
            <a:r>
              <a:rPr lang="en-US" dirty="0"/>
              <a:t>State House</a:t>
            </a:r>
          </a:p>
          <a:p>
            <a:pPr lvl="1"/>
            <a:r>
              <a:rPr lang="en-US" dirty="0"/>
              <a:t>State Senate</a:t>
            </a:r>
          </a:p>
          <a:p>
            <a:r>
              <a:rPr lang="en-US" dirty="0"/>
              <a:t>Enforcement Agencies</a:t>
            </a:r>
          </a:p>
          <a:p>
            <a:pPr lvl="1"/>
            <a:r>
              <a:rPr lang="en-US" dirty="0"/>
              <a:t>Pennsylvania State Police</a:t>
            </a:r>
          </a:p>
          <a:p>
            <a:pPr lvl="1"/>
            <a:r>
              <a:rPr lang="en-US" dirty="0"/>
              <a:t>State Vehicle Enforcement</a:t>
            </a:r>
          </a:p>
          <a:p>
            <a:pPr lvl="1"/>
            <a:r>
              <a:rPr lang="en-US" dirty="0"/>
              <a:t>State Liquor Control Board</a:t>
            </a:r>
          </a:p>
          <a:p>
            <a:pPr lvl="1"/>
            <a:r>
              <a:rPr lang="en-US" dirty="0"/>
              <a:t>Local Law Enforcement </a:t>
            </a:r>
          </a:p>
        </p:txBody>
      </p:sp>
      <p:sp>
        <p:nvSpPr>
          <p:cNvPr id="4" name="Date Placeholder 3">
            <a:extLst>
              <a:ext uri="{FF2B5EF4-FFF2-40B4-BE49-F238E27FC236}">
                <a16:creationId xmlns:a16="http://schemas.microsoft.com/office/drawing/2014/main" id="{A85DAAB5-5B57-49A6-9C2F-E97E1B76E793}"/>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80C74BA7-1933-46D2-8D86-B0E543CB30F3}"/>
              </a:ext>
            </a:extLst>
          </p:cNvPr>
          <p:cNvSpPr>
            <a:spLocks noGrp="1"/>
          </p:cNvSpPr>
          <p:nvPr>
            <p:ph type="sldNum" sz="quarter" idx="12"/>
          </p:nvPr>
        </p:nvSpPr>
        <p:spPr/>
        <p:txBody>
          <a:bodyPr/>
          <a:lstStyle/>
          <a:p>
            <a:fld id="{680C5762-CF65-4775-9966-A58D40CC61B9}" type="slidenum">
              <a:rPr lang="en-US" smtClean="0"/>
              <a:t>23</a:t>
            </a:fld>
            <a:endParaRPr lang="en-US"/>
          </a:p>
        </p:txBody>
      </p:sp>
      <p:graphicFrame>
        <p:nvGraphicFramePr>
          <p:cNvPr id="6" name="Object 6" descr="books on a shelf ">
            <a:extLst>
              <a:ext uri="{FF2B5EF4-FFF2-40B4-BE49-F238E27FC236}">
                <a16:creationId xmlns:a16="http://schemas.microsoft.com/office/drawing/2014/main" id="{A8AB7128-BD5A-4037-9C0F-D3ECCB8D1E66}"/>
              </a:ext>
            </a:extLst>
          </p:cNvPr>
          <p:cNvGraphicFramePr>
            <a:graphicFrameLocks noChangeAspect="1"/>
          </p:cNvGraphicFramePr>
          <p:nvPr>
            <p:extLst>
              <p:ext uri="{D42A27DB-BD31-4B8C-83A1-F6EECF244321}">
                <p14:modId xmlns:p14="http://schemas.microsoft.com/office/powerpoint/2010/main" val="304709875"/>
              </p:ext>
            </p:extLst>
          </p:nvPr>
        </p:nvGraphicFramePr>
        <p:xfrm>
          <a:off x="5334000" y="1673548"/>
          <a:ext cx="3060700" cy="1758950"/>
        </p:xfrm>
        <a:graphic>
          <a:graphicData uri="http://schemas.openxmlformats.org/presentationml/2006/ole">
            <mc:AlternateContent xmlns:mc="http://schemas.openxmlformats.org/markup-compatibility/2006">
              <mc:Choice xmlns:v="urn:schemas-microsoft-com:vml" Requires="v">
                <p:oleObj spid="_x0000_s10248" name="Clip" r:id="rId3" imgW="4443120" imgH="2552400" progId="MS_ClipArt_Gallery.2">
                  <p:embed/>
                </p:oleObj>
              </mc:Choice>
              <mc:Fallback>
                <p:oleObj name="Clip" r:id="rId3" imgW="4443120" imgH="2552400" progId="MS_ClipArt_Gallery.2">
                  <p:embed/>
                  <p:pic>
                    <p:nvPicPr>
                      <p:cNvPr id="147462" name="Object 6">
                        <a:extLst>
                          <a:ext uri="{FF2B5EF4-FFF2-40B4-BE49-F238E27FC236}">
                            <a16:creationId xmlns:a16="http://schemas.microsoft.com/office/drawing/2014/main" id="{C45D1AED-F394-4C07-8542-D267EE5FB9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1673548"/>
                        <a:ext cx="3060700" cy="175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9" descr="police car ">
            <a:extLst>
              <a:ext uri="{FF2B5EF4-FFF2-40B4-BE49-F238E27FC236}">
                <a16:creationId xmlns:a16="http://schemas.microsoft.com/office/drawing/2014/main" id="{E7043145-FE1D-49C9-898A-0C82AEA8BE2B}"/>
              </a:ext>
            </a:extLst>
          </p:cNvPr>
          <p:cNvGraphicFramePr>
            <a:graphicFrameLocks noChangeAspect="1"/>
          </p:cNvGraphicFramePr>
          <p:nvPr>
            <p:extLst>
              <p:ext uri="{D42A27DB-BD31-4B8C-83A1-F6EECF244321}">
                <p14:modId xmlns:p14="http://schemas.microsoft.com/office/powerpoint/2010/main" val="326904088"/>
              </p:ext>
            </p:extLst>
          </p:nvPr>
        </p:nvGraphicFramePr>
        <p:xfrm>
          <a:off x="5867400" y="4343133"/>
          <a:ext cx="2355850" cy="879475"/>
        </p:xfrm>
        <a:graphic>
          <a:graphicData uri="http://schemas.openxmlformats.org/presentationml/2006/ole">
            <mc:AlternateContent xmlns:mc="http://schemas.openxmlformats.org/markup-compatibility/2006">
              <mc:Choice xmlns:v="urn:schemas-microsoft-com:vml" Requires="v">
                <p:oleObj spid="_x0000_s10249" name="Paint Shop Pro Image" r:id="rId5" imgW="3346341" imgH="1248780" progId="PaintShopPro">
                  <p:embed/>
                </p:oleObj>
              </mc:Choice>
              <mc:Fallback>
                <p:oleObj name="Paint Shop Pro Image" r:id="rId5" imgW="3346341" imgH="1248780" progId="PaintShopPro">
                  <p:embed/>
                  <p:pic>
                    <p:nvPicPr>
                      <p:cNvPr id="147465" name="Object 9">
                        <a:extLst>
                          <a:ext uri="{FF2B5EF4-FFF2-40B4-BE49-F238E27FC236}">
                            <a16:creationId xmlns:a16="http://schemas.microsoft.com/office/drawing/2014/main" id="{4E498461-52D1-43B1-AF49-5141D81251D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4343133"/>
                        <a:ext cx="2355850" cy="87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052293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45EDA-224E-4E0D-B301-013FCF661E4A}"/>
              </a:ext>
            </a:extLst>
          </p:cNvPr>
          <p:cNvSpPr>
            <a:spLocks noGrp="1"/>
          </p:cNvSpPr>
          <p:nvPr>
            <p:ph type="title"/>
          </p:nvPr>
        </p:nvSpPr>
        <p:spPr/>
        <p:txBody>
          <a:bodyPr/>
          <a:lstStyle/>
          <a:p>
            <a:r>
              <a:rPr lang="en-US" dirty="0"/>
              <a:t>Highway Transportation System Agencies</a:t>
            </a:r>
          </a:p>
        </p:txBody>
      </p:sp>
      <p:sp>
        <p:nvSpPr>
          <p:cNvPr id="3" name="Content Placeholder 2">
            <a:extLst>
              <a:ext uri="{FF2B5EF4-FFF2-40B4-BE49-F238E27FC236}">
                <a16:creationId xmlns:a16="http://schemas.microsoft.com/office/drawing/2014/main" id="{00CD0B3A-AB20-48C3-9572-8AFA4FD7E5DF}"/>
              </a:ext>
            </a:extLst>
          </p:cNvPr>
          <p:cNvSpPr>
            <a:spLocks noGrp="1"/>
          </p:cNvSpPr>
          <p:nvPr>
            <p:ph idx="1"/>
          </p:nvPr>
        </p:nvSpPr>
        <p:spPr/>
        <p:txBody>
          <a:bodyPr/>
          <a:lstStyle/>
          <a:p>
            <a:r>
              <a:rPr lang="en-US" dirty="0"/>
              <a:t>State Court System</a:t>
            </a:r>
          </a:p>
          <a:p>
            <a:pPr lvl="1"/>
            <a:r>
              <a:rPr lang="en-US" dirty="0"/>
              <a:t>State supreme Court</a:t>
            </a:r>
          </a:p>
          <a:p>
            <a:pPr lvl="1"/>
            <a:r>
              <a:rPr lang="en-US" dirty="0"/>
              <a:t>County Courts</a:t>
            </a:r>
          </a:p>
          <a:p>
            <a:pPr lvl="1"/>
            <a:r>
              <a:rPr lang="en-US" dirty="0"/>
              <a:t>Local Courts</a:t>
            </a:r>
          </a:p>
          <a:p>
            <a:r>
              <a:rPr lang="en-US" dirty="0"/>
              <a:t>Traffic Engineering and Maintenance</a:t>
            </a:r>
          </a:p>
          <a:p>
            <a:pPr lvl="1"/>
            <a:r>
              <a:rPr lang="en-US" dirty="0"/>
              <a:t>Pennsylvania Department of Transportation</a:t>
            </a:r>
          </a:p>
          <a:p>
            <a:pPr lvl="1"/>
            <a:r>
              <a:rPr lang="en-US" dirty="0"/>
              <a:t>Local Roadway Agencies  </a:t>
            </a:r>
          </a:p>
        </p:txBody>
      </p:sp>
      <p:sp>
        <p:nvSpPr>
          <p:cNvPr id="4" name="Date Placeholder 3">
            <a:extLst>
              <a:ext uri="{FF2B5EF4-FFF2-40B4-BE49-F238E27FC236}">
                <a16:creationId xmlns:a16="http://schemas.microsoft.com/office/drawing/2014/main" id="{06598867-E4A2-42CB-9C48-BC5EF02B2E47}"/>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1F56B25D-7421-4F40-A986-EAD98DBCC785}"/>
              </a:ext>
            </a:extLst>
          </p:cNvPr>
          <p:cNvSpPr>
            <a:spLocks noGrp="1"/>
          </p:cNvSpPr>
          <p:nvPr>
            <p:ph type="sldNum" sz="quarter" idx="12"/>
          </p:nvPr>
        </p:nvSpPr>
        <p:spPr/>
        <p:txBody>
          <a:bodyPr/>
          <a:lstStyle/>
          <a:p>
            <a:fld id="{680C5762-CF65-4775-9966-A58D40CC61B9}" type="slidenum">
              <a:rPr lang="en-US" smtClean="0"/>
              <a:t>24</a:t>
            </a:fld>
            <a:endParaRPr lang="en-US"/>
          </a:p>
        </p:txBody>
      </p:sp>
      <p:graphicFrame>
        <p:nvGraphicFramePr>
          <p:cNvPr id="6" name="Object 4" descr="building with gothic columns ">
            <a:extLst>
              <a:ext uri="{FF2B5EF4-FFF2-40B4-BE49-F238E27FC236}">
                <a16:creationId xmlns:a16="http://schemas.microsoft.com/office/drawing/2014/main" id="{797386EF-ECC6-4495-AF1C-8258770B7222}"/>
              </a:ext>
            </a:extLst>
          </p:cNvPr>
          <p:cNvGraphicFramePr>
            <a:graphicFrameLocks noChangeAspect="1"/>
          </p:cNvGraphicFramePr>
          <p:nvPr>
            <p:extLst>
              <p:ext uri="{D42A27DB-BD31-4B8C-83A1-F6EECF244321}">
                <p14:modId xmlns:p14="http://schemas.microsoft.com/office/powerpoint/2010/main" val="4063508361"/>
              </p:ext>
            </p:extLst>
          </p:nvPr>
        </p:nvGraphicFramePr>
        <p:xfrm>
          <a:off x="5105400" y="1524000"/>
          <a:ext cx="3098800" cy="2176463"/>
        </p:xfrm>
        <a:graphic>
          <a:graphicData uri="http://schemas.openxmlformats.org/presentationml/2006/ole">
            <mc:AlternateContent xmlns:mc="http://schemas.openxmlformats.org/markup-compatibility/2006">
              <mc:Choice xmlns:v="urn:schemas-microsoft-com:vml" Requires="v">
                <p:oleObj spid="_x0000_s11269" name="Clip" r:id="rId3" imgW="5738400" imgH="4030200" progId="MS_ClipArt_Gallery.2">
                  <p:embed/>
                </p:oleObj>
              </mc:Choice>
              <mc:Fallback>
                <p:oleObj name="Clip" r:id="rId3" imgW="5738400" imgH="4030200" progId="MS_ClipArt_Gallery.2">
                  <p:embed/>
                  <p:pic>
                    <p:nvPicPr>
                      <p:cNvPr id="148484" name="Object 4">
                        <a:extLst>
                          <a:ext uri="{FF2B5EF4-FFF2-40B4-BE49-F238E27FC236}">
                            <a16:creationId xmlns:a16="http://schemas.microsoft.com/office/drawing/2014/main" id="{07792759-912B-4ADD-947B-8252A671E6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524000"/>
                        <a:ext cx="3098800" cy="2176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325512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a:spLocks noChangeArrowheads="1"/>
          </p:cNvSpPr>
          <p:nvPr/>
        </p:nvSpPr>
        <p:spPr bwMode="auto">
          <a:xfrm>
            <a:off x="476250" y="2430463"/>
            <a:ext cx="822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2000" dirty="0">
                <a:solidFill>
                  <a:srgbClr val="000000"/>
                </a:solidFill>
                <a:latin typeface="Arial" panose="020B0604020202020204" pitchFamily="34" charset="0"/>
                <a:ea typeface="Verdana" pitchFamily="34" charset="0"/>
                <a:cs typeface="Arial" panose="020B0604020202020204" pitchFamily="34" charset="0"/>
              </a:rPr>
              <a:t>For more information on the (the topic of the presentation) please visit PDE’s website at </a:t>
            </a:r>
            <a:r>
              <a:rPr lang="en-US" altLang="en-US" sz="2000" u="sng" dirty="0">
                <a:solidFill>
                  <a:srgbClr val="0000FF"/>
                </a:solidFill>
                <a:latin typeface="Arial" panose="020B0604020202020204" pitchFamily="34" charset="0"/>
                <a:ea typeface="Verdana" pitchFamily="34" charset="0"/>
                <a:cs typeface="Arial" panose="020B0604020202020204" pitchFamily="34" charset="0"/>
              </a:rPr>
              <a:t>www.education.pa.gov</a:t>
            </a:r>
            <a:r>
              <a:rPr lang="en-US" altLang="en-US" sz="2000" dirty="0">
                <a:solidFill>
                  <a:srgbClr val="000000"/>
                </a:solidFill>
                <a:latin typeface="Arial" panose="020B0604020202020204" pitchFamily="34" charset="0"/>
                <a:ea typeface="Verdana" pitchFamily="34" charset="0"/>
                <a:cs typeface="Arial" panose="020B0604020202020204" pitchFamily="34" charset="0"/>
              </a:rPr>
              <a:t> </a:t>
            </a:r>
            <a:endParaRPr lang="en-US" altLang="en-US" dirty="0">
              <a:solidFill>
                <a:srgbClr val="000000"/>
              </a:solidFill>
              <a:latin typeface="Arial" panose="020B0604020202020204" pitchFamily="34" charset="0"/>
              <a:ea typeface="Verdana" pitchFamily="34" charset="0"/>
              <a:cs typeface="Arial" panose="020B0604020202020204" pitchFamily="34" charset="0"/>
            </a:endParaRPr>
          </a:p>
        </p:txBody>
      </p:sp>
      <p:sp>
        <p:nvSpPr>
          <p:cNvPr id="3" name="TextBox 9"/>
          <p:cNvSpPr txBox="1">
            <a:spLocks noChangeArrowheads="1"/>
          </p:cNvSpPr>
          <p:nvPr/>
        </p:nvSpPr>
        <p:spPr bwMode="auto">
          <a:xfrm>
            <a:off x="476250" y="3836075"/>
            <a:ext cx="821055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p>
          <a:p>
            <a:r>
              <a:rPr lang="en-US" dirty="0"/>
              <a:t> </a:t>
            </a:r>
          </a:p>
        </p:txBody>
      </p:sp>
      <p:sp>
        <p:nvSpPr>
          <p:cNvPr id="4" name="Slide Number Placeholder 3"/>
          <p:cNvSpPr>
            <a:spLocks noGrp="1"/>
          </p:cNvSpPr>
          <p:nvPr>
            <p:ph type="sldNum" sz="quarter" idx="12"/>
          </p:nvPr>
        </p:nvSpPr>
        <p:spPr/>
        <p:txBody>
          <a:bodyPr/>
          <a:lstStyle/>
          <a:p>
            <a:fld id="{680C5762-CF65-4775-9966-A58D40CC61B9}" type="slidenum">
              <a:rPr lang="en-US" smtClean="0"/>
              <a:t>25</a:t>
            </a:fld>
            <a:endParaRPr lang="en-US"/>
          </a:p>
        </p:txBody>
      </p:sp>
      <p:sp>
        <p:nvSpPr>
          <p:cNvPr id="5" name="Date Placeholder 4"/>
          <p:cNvSpPr>
            <a:spLocks noGrp="1"/>
          </p:cNvSpPr>
          <p:nvPr>
            <p:ph type="dt" sz="half" idx="10"/>
          </p:nvPr>
        </p:nvSpPr>
        <p:spPr/>
        <p:txBody>
          <a:bodyPr/>
          <a:lstStyle/>
          <a:p>
            <a:fld id="{C5609242-B7C9-4E08-B84E-BC2A06CF552E}" type="datetime1">
              <a:rPr lang="en-US" smtClean="0"/>
              <a:t>1/28/2020</a:t>
            </a:fld>
            <a:endParaRPr lang="en-US"/>
          </a:p>
        </p:txBody>
      </p:sp>
      <p:sp>
        <p:nvSpPr>
          <p:cNvPr id="6" name="Title 5"/>
          <p:cNvSpPr>
            <a:spLocks noGrp="1"/>
          </p:cNvSpPr>
          <p:nvPr>
            <p:ph type="title" idx="4294967295"/>
          </p:nvPr>
        </p:nvSpPr>
        <p:spPr/>
        <p:txBody>
          <a:bodyPr/>
          <a:lstStyle/>
          <a:p>
            <a:r>
              <a:rPr lang="en-US" dirty="0"/>
              <a:t>Contact</a:t>
            </a:r>
            <a:r>
              <a:rPr lang="en-US" baseline="0" dirty="0"/>
              <a:t>/Mission</a:t>
            </a:r>
            <a:endParaRPr lang="en-US" dirty="0"/>
          </a:p>
        </p:txBody>
      </p:sp>
    </p:spTree>
    <p:extLst>
      <p:ext uri="{BB962C8B-B14F-4D97-AF65-F5344CB8AC3E}">
        <p14:creationId xmlns:p14="http://schemas.microsoft.com/office/powerpoint/2010/main" val="2283214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3EBDB-8734-44E2-A1D4-2EE2370533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7EE5E98-7915-4D6A-8C8B-1CF621EDB931}"/>
              </a:ext>
            </a:extLst>
          </p:cNvPr>
          <p:cNvSpPr>
            <a:spLocks noGrp="1"/>
          </p:cNvSpPr>
          <p:nvPr>
            <p:ph idx="1"/>
          </p:nvPr>
        </p:nvSpPr>
        <p:spPr/>
        <p:txBody>
          <a:bodyPr/>
          <a:lstStyle/>
          <a:p>
            <a:r>
              <a:rPr lang="en-US" dirty="0"/>
              <a:t>Setting Assessment</a:t>
            </a:r>
          </a:p>
          <a:p>
            <a:r>
              <a:rPr lang="en-US" dirty="0"/>
              <a:t>Trip Planning</a:t>
            </a:r>
          </a:p>
          <a:p>
            <a:r>
              <a:rPr lang="en-US" dirty="0"/>
              <a:t>Littering issues</a:t>
            </a:r>
          </a:p>
          <a:p>
            <a:r>
              <a:rPr lang="en-US" dirty="0"/>
              <a:t>Licensing</a:t>
            </a:r>
          </a:p>
          <a:p>
            <a:r>
              <a:rPr lang="en-US" dirty="0"/>
              <a:t>The Highway transportation System</a:t>
            </a:r>
          </a:p>
        </p:txBody>
      </p:sp>
      <p:sp>
        <p:nvSpPr>
          <p:cNvPr id="4" name="Date Placeholder 3">
            <a:extLst>
              <a:ext uri="{FF2B5EF4-FFF2-40B4-BE49-F238E27FC236}">
                <a16:creationId xmlns:a16="http://schemas.microsoft.com/office/drawing/2014/main" id="{70708F22-06BF-4C7E-9EFC-B74DAB67C9AF}"/>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5F1B46B2-CE00-4472-B795-EF05F6EA89CB}"/>
              </a:ext>
            </a:extLst>
          </p:cNvPr>
          <p:cNvSpPr>
            <a:spLocks noGrp="1"/>
          </p:cNvSpPr>
          <p:nvPr>
            <p:ph type="sldNum" sz="quarter" idx="12"/>
          </p:nvPr>
        </p:nvSpPr>
        <p:spPr/>
        <p:txBody>
          <a:bodyPr/>
          <a:lstStyle/>
          <a:p>
            <a:fld id="{680C5762-CF65-4775-9966-A58D40CC61B9}" type="slidenum">
              <a:rPr lang="en-US" smtClean="0"/>
              <a:t>3</a:t>
            </a:fld>
            <a:endParaRPr lang="en-US"/>
          </a:p>
        </p:txBody>
      </p:sp>
    </p:spTree>
    <p:extLst>
      <p:ext uri="{BB962C8B-B14F-4D97-AF65-F5344CB8AC3E}">
        <p14:creationId xmlns:p14="http://schemas.microsoft.com/office/powerpoint/2010/main" val="2839207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D3C77-71BD-4EF2-B890-35408540161B}"/>
              </a:ext>
            </a:extLst>
          </p:cNvPr>
          <p:cNvSpPr>
            <a:spLocks noGrp="1"/>
          </p:cNvSpPr>
          <p:nvPr>
            <p:ph type="title"/>
          </p:nvPr>
        </p:nvSpPr>
        <p:spPr/>
        <p:txBody>
          <a:bodyPr/>
          <a:lstStyle/>
          <a:p>
            <a:r>
              <a:rPr lang="en-US" dirty="0"/>
              <a:t>Session Assessment Eight</a:t>
            </a:r>
          </a:p>
        </p:txBody>
      </p:sp>
      <p:sp>
        <p:nvSpPr>
          <p:cNvPr id="3" name="Content Placeholder 2">
            <a:extLst>
              <a:ext uri="{FF2B5EF4-FFF2-40B4-BE49-F238E27FC236}">
                <a16:creationId xmlns:a16="http://schemas.microsoft.com/office/drawing/2014/main" id="{64AA6265-02D6-4F38-AB6A-AB4F15D6305F}"/>
              </a:ext>
            </a:extLst>
          </p:cNvPr>
          <p:cNvSpPr>
            <a:spLocks noGrp="1"/>
          </p:cNvSpPr>
          <p:nvPr>
            <p:ph idx="1"/>
          </p:nvPr>
        </p:nvSpPr>
        <p:spPr/>
        <p:txBody>
          <a:bodyPr>
            <a:normAutofit lnSpcReduction="10000"/>
          </a:bodyPr>
          <a:lstStyle/>
          <a:p>
            <a:pPr lvl="1">
              <a:lnSpc>
                <a:spcPct val="70000"/>
              </a:lnSpc>
              <a:spcBef>
                <a:spcPct val="50000"/>
              </a:spcBef>
              <a:spcAft>
                <a:spcPts val="713"/>
              </a:spcAft>
              <a:buClr>
                <a:srgbClr val="FF0000"/>
              </a:buClr>
              <a:buFontTx/>
              <a:buChar char="•"/>
            </a:pPr>
            <a:r>
              <a:rPr lang="en-US" altLang="en-US" sz="1800" dirty="0">
                <a:solidFill>
                  <a:srgbClr val="FF0000"/>
                </a:solidFill>
              </a:rPr>
              <a:t>What is the difference between active and passive restraints…</a:t>
            </a:r>
          </a:p>
          <a:p>
            <a:pPr lvl="1">
              <a:lnSpc>
                <a:spcPct val="70000"/>
              </a:lnSpc>
              <a:spcBef>
                <a:spcPct val="50000"/>
              </a:spcBef>
              <a:spcAft>
                <a:spcPts val="713"/>
              </a:spcAft>
              <a:buClr>
                <a:srgbClr val="FF0000"/>
              </a:buClr>
              <a:buFontTx/>
              <a:buChar char="•"/>
            </a:pPr>
            <a:r>
              <a:rPr lang="en-US" altLang="en-US" sz="1800" dirty="0">
                <a:solidFill>
                  <a:srgbClr val="FF0000"/>
                </a:solidFill>
              </a:rPr>
              <a:t>Give an example of two active restraints… </a:t>
            </a:r>
          </a:p>
          <a:p>
            <a:pPr lvl="1">
              <a:lnSpc>
                <a:spcPct val="70000"/>
              </a:lnSpc>
              <a:spcBef>
                <a:spcPct val="50000"/>
              </a:spcBef>
              <a:spcAft>
                <a:spcPts val="713"/>
              </a:spcAft>
              <a:buClr>
                <a:srgbClr val="FF0000"/>
              </a:buClr>
              <a:buFontTx/>
              <a:buChar char="•"/>
            </a:pPr>
            <a:r>
              <a:rPr lang="en-US" altLang="en-US" sz="1800" dirty="0">
                <a:solidFill>
                  <a:srgbClr val="FF0000"/>
                </a:solidFill>
              </a:rPr>
              <a:t>Define Vehicle Understeer…</a:t>
            </a:r>
          </a:p>
          <a:p>
            <a:pPr lvl="1">
              <a:lnSpc>
                <a:spcPct val="70000"/>
              </a:lnSpc>
              <a:spcBef>
                <a:spcPct val="50000"/>
              </a:spcBef>
              <a:spcAft>
                <a:spcPts val="713"/>
              </a:spcAft>
              <a:buClr>
                <a:srgbClr val="FF0000"/>
              </a:buClr>
              <a:buFontTx/>
              <a:buChar char="•"/>
            </a:pPr>
            <a:r>
              <a:rPr lang="en-US" altLang="en-US" sz="1800" dirty="0">
                <a:solidFill>
                  <a:srgbClr val="FF0000"/>
                </a:solidFill>
              </a:rPr>
              <a:t>Define Vehicle Oversteer…</a:t>
            </a:r>
          </a:p>
          <a:p>
            <a:pPr lvl="1">
              <a:lnSpc>
                <a:spcPct val="70000"/>
              </a:lnSpc>
              <a:spcBef>
                <a:spcPct val="50000"/>
              </a:spcBef>
              <a:spcAft>
                <a:spcPts val="713"/>
              </a:spcAft>
              <a:buClr>
                <a:srgbClr val="FF0000"/>
              </a:buClr>
              <a:buFontTx/>
              <a:buChar char="•"/>
            </a:pPr>
            <a:r>
              <a:rPr lang="en-US" altLang="en-US" sz="1800" dirty="0">
                <a:solidFill>
                  <a:srgbClr val="FF0000"/>
                </a:solidFill>
              </a:rPr>
              <a:t>Explain how to recognize traction loss to front tires (understeer)…</a:t>
            </a:r>
          </a:p>
          <a:p>
            <a:pPr lvl="1">
              <a:lnSpc>
                <a:spcPct val="70000"/>
              </a:lnSpc>
              <a:spcBef>
                <a:spcPct val="50000"/>
              </a:spcBef>
              <a:spcAft>
                <a:spcPts val="713"/>
              </a:spcAft>
              <a:buClr>
                <a:srgbClr val="FF0000"/>
              </a:buClr>
              <a:buFontTx/>
              <a:buChar char="•"/>
            </a:pPr>
            <a:r>
              <a:rPr lang="en-US" altLang="en-US" sz="1800" dirty="0">
                <a:solidFill>
                  <a:srgbClr val="FF0000"/>
                </a:solidFill>
              </a:rPr>
              <a:t>Explain how do you respond to vehicle oversteer…</a:t>
            </a:r>
          </a:p>
          <a:p>
            <a:pPr lvl="1">
              <a:lnSpc>
                <a:spcPct val="70000"/>
              </a:lnSpc>
              <a:spcBef>
                <a:spcPct val="50000"/>
              </a:spcBef>
              <a:spcAft>
                <a:spcPts val="713"/>
              </a:spcAft>
              <a:buClr>
                <a:srgbClr val="FF0000"/>
              </a:buClr>
              <a:buFontTx/>
              <a:buChar char="•"/>
            </a:pPr>
            <a:r>
              <a:rPr lang="en-US" altLang="en-US" sz="1800" dirty="0">
                <a:solidFill>
                  <a:srgbClr val="FF0000"/>
                </a:solidFill>
              </a:rPr>
              <a:t>Name two traction loss technologies found on modern vehicles…</a:t>
            </a:r>
          </a:p>
          <a:p>
            <a:pPr lvl="1">
              <a:lnSpc>
                <a:spcPct val="80000"/>
              </a:lnSpc>
              <a:spcBef>
                <a:spcPct val="50000"/>
              </a:spcBef>
              <a:spcAft>
                <a:spcPts val="713"/>
              </a:spcAft>
              <a:buClr>
                <a:srgbClr val="FF0000"/>
              </a:buClr>
              <a:buFontTx/>
              <a:buChar char="•"/>
            </a:pPr>
            <a:r>
              <a:rPr lang="en-US" altLang="en-US" sz="1800" dirty="0">
                <a:solidFill>
                  <a:srgbClr val="FF0000"/>
                </a:solidFill>
              </a:rPr>
              <a:t>Explain how you would recognize and respond to a sudden acceleration in your vehicle</a:t>
            </a:r>
          </a:p>
          <a:p>
            <a:pPr lvl="1">
              <a:lnSpc>
                <a:spcPct val="70000"/>
              </a:lnSpc>
              <a:spcBef>
                <a:spcPct val="50000"/>
              </a:spcBef>
              <a:spcAft>
                <a:spcPts val="713"/>
              </a:spcAft>
              <a:buClr>
                <a:srgbClr val="FF0000"/>
              </a:buClr>
              <a:buFontTx/>
              <a:buChar char="•"/>
            </a:pPr>
            <a:r>
              <a:rPr lang="en-US" altLang="en-US" sz="1800" dirty="0">
                <a:solidFill>
                  <a:srgbClr val="FF0000"/>
                </a:solidFill>
              </a:rPr>
              <a:t>Explain how you would recognize your vehicle was overheating…</a:t>
            </a:r>
          </a:p>
          <a:p>
            <a:pPr lvl="1">
              <a:lnSpc>
                <a:spcPct val="80000"/>
              </a:lnSpc>
              <a:spcBef>
                <a:spcPct val="50000"/>
              </a:spcBef>
              <a:spcAft>
                <a:spcPts val="713"/>
              </a:spcAft>
              <a:buClr>
                <a:srgbClr val="FF0000"/>
              </a:buClr>
              <a:buFontTx/>
              <a:buChar char="•"/>
            </a:pPr>
            <a:r>
              <a:rPr lang="en-US" altLang="en-US" sz="1800" dirty="0">
                <a:solidFill>
                  <a:srgbClr val="FF0000"/>
                </a:solidFill>
              </a:rPr>
              <a:t>Give four examples of vehicles with special handling characteristics on the roadway.</a:t>
            </a:r>
          </a:p>
          <a:p>
            <a:endParaRPr lang="en-US" dirty="0"/>
          </a:p>
        </p:txBody>
      </p:sp>
      <p:sp>
        <p:nvSpPr>
          <p:cNvPr id="4" name="Date Placeholder 3">
            <a:extLst>
              <a:ext uri="{FF2B5EF4-FFF2-40B4-BE49-F238E27FC236}">
                <a16:creationId xmlns:a16="http://schemas.microsoft.com/office/drawing/2014/main" id="{3327AE40-CC9E-4E8B-BA1D-421847A53477}"/>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A151EDD2-0DD6-4A82-8DCF-628B036FBABC}"/>
              </a:ext>
            </a:extLst>
          </p:cNvPr>
          <p:cNvSpPr>
            <a:spLocks noGrp="1"/>
          </p:cNvSpPr>
          <p:nvPr>
            <p:ph type="sldNum" sz="quarter" idx="12"/>
          </p:nvPr>
        </p:nvSpPr>
        <p:spPr/>
        <p:txBody>
          <a:bodyPr/>
          <a:lstStyle/>
          <a:p>
            <a:fld id="{680C5762-CF65-4775-9966-A58D40CC61B9}" type="slidenum">
              <a:rPr lang="en-US" smtClean="0"/>
              <a:t>4</a:t>
            </a:fld>
            <a:endParaRPr lang="en-US"/>
          </a:p>
        </p:txBody>
      </p:sp>
    </p:spTree>
    <p:extLst>
      <p:ext uri="{BB962C8B-B14F-4D97-AF65-F5344CB8AC3E}">
        <p14:creationId xmlns:p14="http://schemas.microsoft.com/office/powerpoint/2010/main" val="2667695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034F-B7C6-4916-A9EF-521342F803D1}"/>
              </a:ext>
            </a:extLst>
          </p:cNvPr>
          <p:cNvSpPr>
            <a:spLocks noGrp="1"/>
          </p:cNvSpPr>
          <p:nvPr>
            <p:ph type="title"/>
          </p:nvPr>
        </p:nvSpPr>
        <p:spPr/>
        <p:txBody>
          <a:bodyPr/>
          <a:lstStyle/>
          <a:p>
            <a:r>
              <a:rPr lang="en-US" dirty="0"/>
              <a:t>Session Assessment Eight Answers</a:t>
            </a:r>
          </a:p>
        </p:txBody>
      </p:sp>
      <p:sp>
        <p:nvSpPr>
          <p:cNvPr id="3" name="Content Placeholder 2">
            <a:extLst>
              <a:ext uri="{FF2B5EF4-FFF2-40B4-BE49-F238E27FC236}">
                <a16:creationId xmlns:a16="http://schemas.microsoft.com/office/drawing/2014/main" id="{CF2446BB-CC00-4EB1-B8C5-8169E88FF31A}"/>
              </a:ext>
            </a:extLst>
          </p:cNvPr>
          <p:cNvSpPr>
            <a:spLocks noGrp="1"/>
          </p:cNvSpPr>
          <p:nvPr>
            <p:ph idx="1"/>
          </p:nvPr>
        </p:nvSpPr>
        <p:spPr>
          <a:xfrm>
            <a:off x="457200" y="1600201"/>
            <a:ext cx="8229600" cy="4267200"/>
          </a:xfrm>
        </p:spPr>
        <p:txBody>
          <a:bodyPr>
            <a:normAutofit fontScale="92500" lnSpcReduction="20000"/>
          </a:bodyPr>
          <a:lstStyle/>
          <a:p>
            <a:r>
              <a:rPr lang="en-US" dirty="0">
                <a:solidFill>
                  <a:srgbClr val="FF0000"/>
                </a:solidFill>
              </a:rPr>
              <a:t>What is the difference between active and passive restraints</a:t>
            </a:r>
          </a:p>
          <a:p>
            <a:pPr lvl="1"/>
            <a:r>
              <a:rPr lang="en-US" dirty="0">
                <a:solidFill>
                  <a:srgbClr val="002060"/>
                </a:solidFill>
              </a:rPr>
              <a:t>Active restraints are adjusted by the occupant, whereas passive restraints operate without occupant input</a:t>
            </a:r>
          </a:p>
          <a:p>
            <a:r>
              <a:rPr lang="en-US" dirty="0">
                <a:solidFill>
                  <a:srgbClr val="FF0000"/>
                </a:solidFill>
              </a:rPr>
              <a:t>Give an example of two active restraints</a:t>
            </a:r>
          </a:p>
          <a:p>
            <a:pPr lvl="1"/>
            <a:r>
              <a:rPr lang="en-US" dirty="0">
                <a:solidFill>
                  <a:srgbClr val="002060"/>
                </a:solidFill>
              </a:rPr>
              <a:t>Lap Safety belt harnesses, shoulder safety belt harnesses, and head restraints </a:t>
            </a:r>
          </a:p>
          <a:p>
            <a:r>
              <a:rPr lang="en-US" dirty="0">
                <a:solidFill>
                  <a:srgbClr val="FF0000"/>
                </a:solidFill>
              </a:rPr>
              <a:t>Define Vehicle Understeer</a:t>
            </a:r>
          </a:p>
          <a:p>
            <a:pPr lvl="1"/>
            <a:r>
              <a:rPr lang="en-US" dirty="0">
                <a:solidFill>
                  <a:srgbClr val="002060"/>
                </a:solidFill>
              </a:rPr>
              <a:t>The action a vehicle takes when the front tires have less traction than the rear tires </a:t>
            </a:r>
          </a:p>
          <a:p>
            <a:pPr lvl="1"/>
            <a:endParaRPr lang="en-US" dirty="0"/>
          </a:p>
        </p:txBody>
      </p:sp>
      <p:sp>
        <p:nvSpPr>
          <p:cNvPr id="4" name="Date Placeholder 3">
            <a:extLst>
              <a:ext uri="{FF2B5EF4-FFF2-40B4-BE49-F238E27FC236}">
                <a16:creationId xmlns:a16="http://schemas.microsoft.com/office/drawing/2014/main" id="{A8EFE5C7-B012-4315-BB1E-DBD03A0EBC9A}"/>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50A227F5-0444-49E8-A534-40E3A700289A}"/>
              </a:ext>
            </a:extLst>
          </p:cNvPr>
          <p:cNvSpPr>
            <a:spLocks noGrp="1"/>
          </p:cNvSpPr>
          <p:nvPr>
            <p:ph type="sldNum" sz="quarter" idx="12"/>
          </p:nvPr>
        </p:nvSpPr>
        <p:spPr/>
        <p:txBody>
          <a:bodyPr/>
          <a:lstStyle/>
          <a:p>
            <a:fld id="{680C5762-CF65-4775-9966-A58D40CC61B9}" type="slidenum">
              <a:rPr lang="en-US" smtClean="0"/>
              <a:t>5</a:t>
            </a:fld>
            <a:endParaRPr lang="en-US"/>
          </a:p>
        </p:txBody>
      </p:sp>
    </p:spTree>
    <p:extLst>
      <p:ext uri="{BB962C8B-B14F-4D97-AF65-F5344CB8AC3E}">
        <p14:creationId xmlns:p14="http://schemas.microsoft.com/office/powerpoint/2010/main" val="3512237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07603-3AE7-42F5-99FB-F273FE2426A4}"/>
              </a:ext>
            </a:extLst>
          </p:cNvPr>
          <p:cNvSpPr>
            <a:spLocks noGrp="1"/>
          </p:cNvSpPr>
          <p:nvPr>
            <p:ph type="title"/>
          </p:nvPr>
        </p:nvSpPr>
        <p:spPr/>
        <p:txBody>
          <a:bodyPr/>
          <a:lstStyle/>
          <a:p>
            <a:r>
              <a:rPr lang="en-US" dirty="0"/>
              <a:t>Session Assessment Eight Answers </a:t>
            </a:r>
          </a:p>
        </p:txBody>
      </p:sp>
      <p:sp>
        <p:nvSpPr>
          <p:cNvPr id="3" name="Content Placeholder 2">
            <a:extLst>
              <a:ext uri="{FF2B5EF4-FFF2-40B4-BE49-F238E27FC236}">
                <a16:creationId xmlns:a16="http://schemas.microsoft.com/office/drawing/2014/main" id="{62D2FA8F-BB6E-4559-8629-6CA79D4F51F4}"/>
              </a:ext>
            </a:extLst>
          </p:cNvPr>
          <p:cNvSpPr>
            <a:spLocks noGrp="1"/>
          </p:cNvSpPr>
          <p:nvPr>
            <p:ph idx="1"/>
          </p:nvPr>
        </p:nvSpPr>
        <p:spPr/>
        <p:txBody>
          <a:bodyPr>
            <a:normAutofit fontScale="70000" lnSpcReduction="20000"/>
          </a:bodyPr>
          <a:lstStyle/>
          <a:p>
            <a:r>
              <a:rPr lang="en-US" dirty="0">
                <a:solidFill>
                  <a:srgbClr val="FF0000"/>
                </a:solidFill>
              </a:rPr>
              <a:t>Define Vehicle Oversteer</a:t>
            </a:r>
          </a:p>
          <a:p>
            <a:pPr lvl="1"/>
            <a:r>
              <a:rPr lang="en-US" dirty="0">
                <a:solidFill>
                  <a:srgbClr val="002060"/>
                </a:solidFill>
              </a:rPr>
              <a:t>The action a vehicle takes when the rear tires have less traction than the front tires</a:t>
            </a:r>
          </a:p>
          <a:p>
            <a:r>
              <a:rPr lang="en-US" dirty="0">
                <a:solidFill>
                  <a:srgbClr val="FF0000"/>
                </a:solidFill>
              </a:rPr>
              <a:t>Explain how to recognize traction loss to front tires (understeer)</a:t>
            </a:r>
          </a:p>
          <a:p>
            <a:pPr lvl="1"/>
            <a:r>
              <a:rPr lang="en-US" dirty="0">
                <a:solidFill>
                  <a:srgbClr val="002060"/>
                </a:solidFill>
              </a:rPr>
              <a:t>The vehicle goes straight ahead when the driver tries to turn the front wheels</a:t>
            </a:r>
          </a:p>
          <a:p>
            <a:r>
              <a:rPr lang="en-US" dirty="0">
                <a:solidFill>
                  <a:srgbClr val="FF0000"/>
                </a:solidFill>
              </a:rPr>
              <a:t>Explain how you respond to vehicle oversteer</a:t>
            </a:r>
          </a:p>
          <a:p>
            <a:pPr lvl="1"/>
            <a:r>
              <a:rPr lang="en-US" dirty="0">
                <a:solidFill>
                  <a:srgbClr val="002060"/>
                </a:solidFill>
              </a:rPr>
              <a:t>Direct Vision to Targeted Path of Travel, Activate Traction Control System, if Equipped (Ease off brake or accelerator if not equipped.  Reestablishes rolling traction).  Steer towards Targeted Path of Travel.  Adjust steering input as Needed to Maintain Targeted Path of Travel to an Open Space Area.  Light Progressive Acceleration (2 mph is goal) will Move Weight to Rear.  (Traction Control System will adjust the speed and brakes automatically while activated)     </a:t>
            </a:r>
          </a:p>
        </p:txBody>
      </p:sp>
      <p:sp>
        <p:nvSpPr>
          <p:cNvPr id="4" name="Date Placeholder 3">
            <a:extLst>
              <a:ext uri="{FF2B5EF4-FFF2-40B4-BE49-F238E27FC236}">
                <a16:creationId xmlns:a16="http://schemas.microsoft.com/office/drawing/2014/main" id="{F6EBB254-92B3-48AF-8D14-580527049E87}"/>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78058252-E1B0-47A8-A182-DC1E3B327308}"/>
              </a:ext>
            </a:extLst>
          </p:cNvPr>
          <p:cNvSpPr>
            <a:spLocks noGrp="1"/>
          </p:cNvSpPr>
          <p:nvPr>
            <p:ph type="sldNum" sz="quarter" idx="12"/>
          </p:nvPr>
        </p:nvSpPr>
        <p:spPr/>
        <p:txBody>
          <a:bodyPr/>
          <a:lstStyle/>
          <a:p>
            <a:fld id="{680C5762-CF65-4775-9966-A58D40CC61B9}" type="slidenum">
              <a:rPr lang="en-US" smtClean="0"/>
              <a:t>6</a:t>
            </a:fld>
            <a:endParaRPr lang="en-US"/>
          </a:p>
        </p:txBody>
      </p:sp>
    </p:spTree>
    <p:extLst>
      <p:ext uri="{BB962C8B-B14F-4D97-AF65-F5344CB8AC3E}">
        <p14:creationId xmlns:p14="http://schemas.microsoft.com/office/powerpoint/2010/main" val="244149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Heading for session eight slide ">
            <a:extLst>
              <a:ext uri="{FF2B5EF4-FFF2-40B4-BE49-F238E27FC236}">
                <a16:creationId xmlns:a16="http://schemas.microsoft.com/office/drawing/2014/main" id="{DDD3093B-0E4B-4CCB-8A7E-0A5CC136C79F}"/>
              </a:ext>
            </a:extLst>
          </p:cNvPr>
          <p:cNvSpPr>
            <a:spLocks noGrp="1"/>
          </p:cNvSpPr>
          <p:nvPr>
            <p:ph type="title"/>
          </p:nvPr>
        </p:nvSpPr>
        <p:spPr/>
        <p:txBody>
          <a:bodyPr/>
          <a:lstStyle/>
          <a:p>
            <a:r>
              <a:rPr lang="en-US" dirty="0"/>
              <a:t>Session Assessment Eight Answers</a:t>
            </a:r>
          </a:p>
        </p:txBody>
      </p:sp>
      <p:sp>
        <p:nvSpPr>
          <p:cNvPr id="3" name="Content Placeholder 2">
            <a:extLst>
              <a:ext uri="{FF2B5EF4-FFF2-40B4-BE49-F238E27FC236}">
                <a16:creationId xmlns:a16="http://schemas.microsoft.com/office/drawing/2014/main" id="{EF6492C7-0FDC-4A9A-848A-3DDA55214FDA}"/>
              </a:ext>
            </a:extLst>
          </p:cNvPr>
          <p:cNvSpPr>
            <a:spLocks noGrp="1"/>
          </p:cNvSpPr>
          <p:nvPr>
            <p:ph idx="1"/>
          </p:nvPr>
        </p:nvSpPr>
        <p:spPr/>
        <p:txBody>
          <a:bodyPr>
            <a:normAutofit fontScale="77500" lnSpcReduction="20000"/>
          </a:bodyPr>
          <a:lstStyle/>
          <a:p>
            <a:r>
              <a:rPr lang="en-US" dirty="0">
                <a:solidFill>
                  <a:srgbClr val="FF0000"/>
                </a:solidFill>
              </a:rPr>
              <a:t>Name two traction loss technologies found on modern vehicles</a:t>
            </a:r>
          </a:p>
          <a:p>
            <a:pPr lvl="1"/>
            <a:r>
              <a:rPr lang="en-US" dirty="0">
                <a:solidFill>
                  <a:srgbClr val="002060"/>
                </a:solidFill>
              </a:rPr>
              <a:t>ABS, Traction Control, and ESP</a:t>
            </a:r>
          </a:p>
          <a:p>
            <a:r>
              <a:rPr lang="en-US" dirty="0">
                <a:solidFill>
                  <a:srgbClr val="FF0000"/>
                </a:solidFill>
              </a:rPr>
              <a:t>Explain how you would recognize and respond to a sudden acceleration in your vehicle</a:t>
            </a:r>
          </a:p>
          <a:p>
            <a:pPr lvl="1"/>
            <a:r>
              <a:rPr lang="en-US" dirty="0">
                <a:solidFill>
                  <a:srgbClr val="002060"/>
                </a:solidFill>
              </a:rPr>
              <a:t>The car keeps accelerating after you come off accelerator…Keep eyes on roadway, shift to neutral, and bring car to side of road, prior to turning of ignition. </a:t>
            </a:r>
          </a:p>
          <a:p>
            <a:r>
              <a:rPr lang="en-US" dirty="0">
                <a:solidFill>
                  <a:srgbClr val="FF0000"/>
                </a:solidFill>
              </a:rPr>
              <a:t>Explain how you would recognize your vehicle was overheating</a:t>
            </a:r>
          </a:p>
          <a:p>
            <a:pPr lvl="1"/>
            <a:r>
              <a:rPr lang="en-US" dirty="0">
                <a:solidFill>
                  <a:srgbClr val="002060"/>
                </a:solidFill>
              </a:rPr>
              <a:t>The temperature gauge, temperature light, HEAT warning symbol, or steam coming from under the hood</a:t>
            </a:r>
          </a:p>
        </p:txBody>
      </p:sp>
      <p:sp>
        <p:nvSpPr>
          <p:cNvPr id="4" name="Date Placeholder 3">
            <a:extLst>
              <a:ext uri="{FF2B5EF4-FFF2-40B4-BE49-F238E27FC236}">
                <a16:creationId xmlns:a16="http://schemas.microsoft.com/office/drawing/2014/main" id="{00BBFCA3-C879-4F02-A9C3-6EDC62301C2D}"/>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80D057E7-5E97-401A-85E9-2AF82279A69E}"/>
              </a:ext>
            </a:extLst>
          </p:cNvPr>
          <p:cNvSpPr>
            <a:spLocks noGrp="1"/>
          </p:cNvSpPr>
          <p:nvPr>
            <p:ph type="sldNum" sz="quarter" idx="12"/>
          </p:nvPr>
        </p:nvSpPr>
        <p:spPr/>
        <p:txBody>
          <a:bodyPr/>
          <a:lstStyle/>
          <a:p>
            <a:fld id="{680C5762-CF65-4775-9966-A58D40CC61B9}" type="slidenum">
              <a:rPr lang="en-US" smtClean="0"/>
              <a:t>7</a:t>
            </a:fld>
            <a:endParaRPr lang="en-US"/>
          </a:p>
        </p:txBody>
      </p:sp>
    </p:spTree>
    <p:extLst>
      <p:ext uri="{BB962C8B-B14F-4D97-AF65-F5344CB8AC3E}">
        <p14:creationId xmlns:p14="http://schemas.microsoft.com/office/powerpoint/2010/main" val="1835729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ontinuation of session assessment eight answers ">
            <a:extLst>
              <a:ext uri="{FF2B5EF4-FFF2-40B4-BE49-F238E27FC236}">
                <a16:creationId xmlns:a16="http://schemas.microsoft.com/office/drawing/2014/main" id="{93EFD34B-05A8-4967-9D63-F0F1BC3BFE54}"/>
              </a:ext>
            </a:extLst>
          </p:cNvPr>
          <p:cNvSpPr>
            <a:spLocks noGrp="1"/>
          </p:cNvSpPr>
          <p:nvPr>
            <p:ph type="title"/>
          </p:nvPr>
        </p:nvSpPr>
        <p:spPr/>
        <p:txBody>
          <a:bodyPr/>
          <a:lstStyle/>
          <a:p>
            <a:r>
              <a:rPr lang="en-US" dirty="0"/>
              <a:t>Session Assessment Eight Answers</a:t>
            </a:r>
          </a:p>
        </p:txBody>
      </p:sp>
      <p:sp>
        <p:nvSpPr>
          <p:cNvPr id="3" name="Content Placeholder 2">
            <a:extLst>
              <a:ext uri="{FF2B5EF4-FFF2-40B4-BE49-F238E27FC236}">
                <a16:creationId xmlns:a16="http://schemas.microsoft.com/office/drawing/2014/main" id="{D509E71E-BFBC-4A32-9B16-0AE93C2AA6FA}"/>
              </a:ext>
            </a:extLst>
          </p:cNvPr>
          <p:cNvSpPr>
            <a:spLocks noGrp="1"/>
          </p:cNvSpPr>
          <p:nvPr>
            <p:ph idx="1"/>
          </p:nvPr>
        </p:nvSpPr>
        <p:spPr/>
        <p:txBody>
          <a:bodyPr/>
          <a:lstStyle/>
          <a:p>
            <a:r>
              <a:rPr lang="en-US" dirty="0">
                <a:solidFill>
                  <a:srgbClr val="FF0000"/>
                </a:solidFill>
              </a:rPr>
              <a:t>Give four examples of vehicles with special handling characteristics on the roadway</a:t>
            </a:r>
          </a:p>
          <a:p>
            <a:pPr lvl="1"/>
            <a:r>
              <a:rPr lang="en-US" dirty="0">
                <a:solidFill>
                  <a:srgbClr val="002060"/>
                </a:solidFill>
              </a:rPr>
              <a:t>Trucks, Trains, sports Utility Vehicles (SUV), Recreational Vehicles (RV), Motorcycles, Bicycles, Mopeds, Scooters, Construction Vehicles, Oversized Vehicles, Farm Machinery, Horse-drawn Vehicles </a:t>
            </a:r>
          </a:p>
        </p:txBody>
      </p:sp>
      <p:sp>
        <p:nvSpPr>
          <p:cNvPr id="4" name="Date Placeholder 3">
            <a:extLst>
              <a:ext uri="{FF2B5EF4-FFF2-40B4-BE49-F238E27FC236}">
                <a16:creationId xmlns:a16="http://schemas.microsoft.com/office/drawing/2014/main" id="{2DFBEC7A-DBA4-41B5-9682-6D2050E8AFD0}"/>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6118A7BD-1403-4842-85CF-51C6F13E6D0F}"/>
              </a:ext>
            </a:extLst>
          </p:cNvPr>
          <p:cNvSpPr>
            <a:spLocks noGrp="1"/>
          </p:cNvSpPr>
          <p:nvPr>
            <p:ph type="sldNum" sz="quarter" idx="12"/>
          </p:nvPr>
        </p:nvSpPr>
        <p:spPr/>
        <p:txBody>
          <a:bodyPr/>
          <a:lstStyle/>
          <a:p>
            <a:fld id="{680C5762-CF65-4775-9966-A58D40CC61B9}" type="slidenum">
              <a:rPr lang="en-US" smtClean="0"/>
              <a:t>8</a:t>
            </a:fld>
            <a:endParaRPr lang="en-US"/>
          </a:p>
        </p:txBody>
      </p:sp>
    </p:spTree>
    <p:extLst>
      <p:ext uri="{BB962C8B-B14F-4D97-AF65-F5344CB8AC3E}">
        <p14:creationId xmlns:p14="http://schemas.microsoft.com/office/powerpoint/2010/main" val="118893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EF95-B027-4E37-A533-23FB1191D5F7}"/>
              </a:ext>
            </a:extLst>
          </p:cNvPr>
          <p:cNvSpPr>
            <a:spLocks noGrp="1"/>
          </p:cNvSpPr>
          <p:nvPr>
            <p:ph type="title"/>
          </p:nvPr>
        </p:nvSpPr>
        <p:spPr/>
        <p:txBody>
          <a:bodyPr/>
          <a:lstStyle/>
          <a:p>
            <a:r>
              <a:rPr lang="en-US" dirty="0"/>
              <a:t>Planning an Extended Trip</a:t>
            </a:r>
          </a:p>
        </p:txBody>
      </p:sp>
      <p:sp>
        <p:nvSpPr>
          <p:cNvPr id="3" name="Content Placeholder 2">
            <a:extLst>
              <a:ext uri="{FF2B5EF4-FFF2-40B4-BE49-F238E27FC236}">
                <a16:creationId xmlns:a16="http://schemas.microsoft.com/office/drawing/2014/main" id="{0A77F330-B9F8-47E2-8799-D1168E08628A}"/>
              </a:ext>
            </a:extLst>
          </p:cNvPr>
          <p:cNvSpPr>
            <a:spLocks noGrp="1"/>
          </p:cNvSpPr>
          <p:nvPr>
            <p:ph idx="1"/>
          </p:nvPr>
        </p:nvSpPr>
        <p:spPr>
          <a:xfrm>
            <a:off x="457200" y="1614679"/>
            <a:ext cx="8229600" cy="4525963"/>
          </a:xfrm>
        </p:spPr>
        <p:txBody>
          <a:bodyPr/>
          <a:lstStyle/>
          <a:p>
            <a:r>
              <a:rPr lang="en-US" dirty="0">
                <a:solidFill>
                  <a:srgbClr val="FF0000"/>
                </a:solidFill>
              </a:rPr>
              <a:t>Preparing the vehicle</a:t>
            </a:r>
          </a:p>
          <a:p>
            <a:r>
              <a:rPr lang="en-US" dirty="0">
                <a:solidFill>
                  <a:srgbClr val="FF0000"/>
                </a:solidFill>
              </a:rPr>
              <a:t>Loading considerations</a:t>
            </a:r>
          </a:p>
          <a:p>
            <a:r>
              <a:rPr lang="en-US" dirty="0">
                <a:solidFill>
                  <a:srgbClr val="FF0000"/>
                </a:solidFill>
              </a:rPr>
              <a:t>Basic and emergency equipment needs</a:t>
            </a:r>
          </a:p>
          <a:p>
            <a:r>
              <a:rPr lang="en-US" dirty="0">
                <a:solidFill>
                  <a:srgbClr val="FF0000"/>
                </a:solidFill>
              </a:rPr>
              <a:t>Personal preparation </a:t>
            </a:r>
          </a:p>
          <a:p>
            <a:pPr marL="0" indent="0">
              <a:buNone/>
            </a:pPr>
            <a:endParaRPr lang="en-US" dirty="0">
              <a:solidFill>
                <a:srgbClr val="FF0000"/>
              </a:solidFill>
            </a:endParaRPr>
          </a:p>
        </p:txBody>
      </p:sp>
      <p:sp>
        <p:nvSpPr>
          <p:cNvPr id="4" name="Date Placeholder 3">
            <a:extLst>
              <a:ext uri="{FF2B5EF4-FFF2-40B4-BE49-F238E27FC236}">
                <a16:creationId xmlns:a16="http://schemas.microsoft.com/office/drawing/2014/main" id="{3D418B9C-CFD3-4AED-9D33-36A364202CDA}"/>
              </a:ext>
            </a:extLst>
          </p:cNvPr>
          <p:cNvSpPr>
            <a:spLocks noGrp="1"/>
          </p:cNvSpPr>
          <p:nvPr>
            <p:ph type="dt" sz="half" idx="10"/>
          </p:nvPr>
        </p:nvSpPr>
        <p:spPr/>
        <p:txBody>
          <a:bodyPr/>
          <a:lstStyle/>
          <a:p>
            <a:fld id="{ED0CF1AE-9D07-4FAF-9EEC-B15CCCFC2843}" type="datetime1">
              <a:rPr lang="en-US" smtClean="0"/>
              <a:t>1/28/2020</a:t>
            </a:fld>
            <a:endParaRPr lang="en-US"/>
          </a:p>
        </p:txBody>
      </p:sp>
      <p:sp>
        <p:nvSpPr>
          <p:cNvPr id="5" name="Slide Number Placeholder 4">
            <a:extLst>
              <a:ext uri="{FF2B5EF4-FFF2-40B4-BE49-F238E27FC236}">
                <a16:creationId xmlns:a16="http://schemas.microsoft.com/office/drawing/2014/main" id="{63743899-9E94-4578-A16E-DD5C3558582C}"/>
              </a:ext>
            </a:extLst>
          </p:cNvPr>
          <p:cNvSpPr>
            <a:spLocks noGrp="1"/>
          </p:cNvSpPr>
          <p:nvPr>
            <p:ph type="sldNum" sz="quarter" idx="12"/>
          </p:nvPr>
        </p:nvSpPr>
        <p:spPr/>
        <p:txBody>
          <a:bodyPr/>
          <a:lstStyle/>
          <a:p>
            <a:fld id="{680C5762-CF65-4775-9966-A58D40CC61B9}" type="slidenum">
              <a:rPr lang="en-US" smtClean="0"/>
              <a:t>9</a:t>
            </a:fld>
            <a:endParaRPr lang="en-US"/>
          </a:p>
        </p:txBody>
      </p:sp>
      <p:graphicFrame>
        <p:nvGraphicFramePr>
          <p:cNvPr id="6" name="Object 3" descr="mini van loaded with family heading on vacation ">
            <a:extLst>
              <a:ext uri="{FF2B5EF4-FFF2-40B4-BE49-F238E27FC236}">
                <a16:creationId xmlns:a16="http://schemas.microsoft.com/office/drawing/2014/main" id="{B4C094A2-A7C5-4967-A1B5-FC18C7959D18}"/>
              </a:ext>
            </a:extLst>
          </p:cNvPr>
          <p:cNvGraphicFramePr>
            <a:graphicFrameLocks noChangeAspect="1"/>
          </p:cNvGraphicFramePr>
          <p:nvPr>
            <p:extLst>
              <p:ext uri="{D42A27DB-BD31-4B8C-83A1-F6EECF244321}">
                <p14:modId xmlns:p14="http://schemas.microsoft.com/office/powerpoint/2010/main" val="275923035"/>
              </p:ext>
            </p:extLst>
          </p:nvPr>
        </p:nvGraphicFramePr>
        <p:xfrm>
          <a:off x="4648200" y="4419600"/>
          <a:ext cx="3505200" cy="1357313"/>
        </p:xfrm>
        <a:graphic>
          <a:graphicData uri="http://schemas.openxmlformats.org/presentationml/2006/ole">
            <mc:AlternateContent xmlns:mc="http://schemas.openxmlformats.org/markup-compatibility/2006">
              <mc:Choice xmlns:v="urn:schemas-microsoft-com:vml" Requires="v">
                <p:oleObj spid="_x0000_s1038" name="Clip" r:id="rId3" imgW="1728720" imgH="670680" progId="MS_ClipArt_Gallery.2">
                  <p:embed/>
                </p:oleObj>
              </mc:Choice>
              <mc:Fallback>
                <p:oleObj name="Clip" r:id="rId3" imgW="1728720" imgH="670680" progId="MS_ClipArt_Gallery.2">
                  <p:embed/>
                  <p:pic>
                    <p:nvPicPr>
                      <p:cNvPr id="151555" name="Object 3">
                        <a:extLst>
                          <a:ext uri="{FF2B5EF4-FFF2-40B4-BE49-F238E27FC236}">
                            <a16:creationId xmlns:a16="http://schemas.microsoft.com/office/drawing/2014/main" id="{431EE7A5-BD3F-485F-832D-5740097C4D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4419600"/>
                        <a:ext cx="3505200" cy="1357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799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2A4EA4-2FD6-46CD-858F-1ABF09EFBD7C}">
  <ds:schemaRefs>
    <ds:schemaRef ds:uri="http://schemas.microsoft.com/sharepoint/v3/contenttype/forms"/>
  </ds:schemaRefs>
</ds:datastoreItem>
</file>

<file path=customXml/itemProps2.xml><?xml version="1.0" encoding="utf-8"?>
<ds:datastoreItem xmlns:ds="http://schemas.openxmlformats.org/officeDocument/2006/customXml" ds:itemID="{B345E959-B139-4928-B6C0-4290FBE61FC4}">
  <ds:schemaRefs>
    <ds:schemaRef ds:uri="http://schemas.openxmlformats.org/package/2006/metadata/core-properties"/>
    <ds:schemaRef ds:uri="http://purl.org/dc/dcmitype/"/>
    <ds:schemaRef ds:uri="http://schemas.microsoft.com/office/2006/documentManagement/types"/>
    <ds:schemaRef ds:uri="f1c7bf0e-1cb0-48f8-99df-6e3f20f315ba"/>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B351B50-1B79-4A90-86E1-8DE1E2D48196}"/>
</file>

<file path=docProps/app.xml><?xml version="1.0" encoding="utf-8"?>
<Properties xmlns="http://schemas.openxmlformats.org/officeDocument/2006/extended-properties" xmlns:vt="http://schemas.openxmlformats.org/officeDocument/2006/docPropsVTypes">
  <TotalTime>289</TotalTime>
  <Words>1363</Words>
  <Application>Microsoft Office PowerPoint</Application>
  <PresentationFormat>On-screen Show (4:3)</PresentationFormat>
  <Paragraphs>233</Paragraphs>
  <Slides>25</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3</vt:i4>
      </vt:variant>
      <vt:variant>
        <vt:lpstr>Slide Titles</vt:lpstr>
      </vt:variant>
      <vt:variant>
        <vt:i4>25</vt:i4>
      </vt:variant>
    </vt:vector>
  </HeadingPairs>
  <TitlesOfParts>
    <vt:vector size="31" baseType="lpstr">
      <vt:lpstr>Arial</vt:lpstr>
      <vt:lpstr>Calibri</vt:lpstr>
      <vt:lpstr>Office Theme</vt:lpstr>
      <vt:lpstr>Clip</vt:lpstr>
      <vt:lpstr>CorelDRAW</vt:lpstr>
      <vt:lpstr>Paint Shop Pro Image</vt:lpstr>
      <vt:lpstr>Driver Education Theory Sample Lesson 20</vt:lpstr>
      <vt:lpstr>Sample Lesson</vt:lpstr>
      <vt:lpstr>Introduction</vt:lpstr>
      <vt:lpstr>Session Assessment Eight</vt:lpstr>
      <vt:lpstr>Session Assessment Eight Answers</vt:lpstr>
      <vt:lpstr>Session Assessment Eight Answers </vt:lpstr>
      <vt:lpstr>Session Assessment Eight Answers</vt:lpstr>
      <vt:lpstr>Session Assessment Eight Answers</vt:lpstr>
      <vt:lpstr>Planning an Extended Trip</vt:lpstr>
      <vt:lpstr>Trip Costs</vt:lpstr>
      <vt:lpstr>Map Reading </vt:lpstr>
      <vt:lpstr>Map Reading </vt:lpstr>
      <vt:lpstr>Litter Definition</vt:lpstr>
      <vt:lpstr>State Littering Law</vt:lpstr>
      <vt:lpstr>“Don’t Mess up State”</vt:lpstr>
      <vt:lpstr>Cost of Littering</vt:lpstr>
      <vt:lpstr>Impact on Health</vt:lpstr>
      <vt:lpstr>Strategies</vt:lpstr>
      <vt:lpstr>Conserving State’s Natural Resources </vt:lpstr>
      <vt:lpstr>Driver Licensing </vt:lpstr>
      <vt:lpstr>Driver Licensing </vt:lpstr>
      <vt:lpstr>Graduated Driver License </vt:lpstr>
      <vt:lpstr>Highway Transportation System Agencies</vt:lpstr>
      <vt:lpstr>Highway Transportation System Agencies</vt:lpstr>
      <vt:lpstr>Contact/Mission</vt:lpstr>
    </vt:vector>
  </TitlesOfParts>
  <Company>PA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pdeadmin</dc:creator>
  <cp:lastModifiedBy>Kashatus, John</cp:lastModifiedBy>
  <cp:revision>35</cp:revision>
  <dcterms:created xsi:type="dcterms:W3CDTF">2017-02-01T18:23:33Z</dcterms:created>
  <dcterms:modified xsi:type="dcterms:W3CDTF">2020-01-28T17:32:56Z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33500</vt:r8>
  </property>
  <property fmtid="{D5CDD505-2E9C-101B-9397-08002B2CF9AE}" pid="3" name="_dlc_policyId">
    <vt:lpwstr>/InsidePDE/Documents</vt:lpwstr>
  </property>
  <property fmtid="{D5CDD505-2E9C-101B-9397-08002B2CF9AE}" pid="4" name="xd_ProgID">
    <vt:lpwstr/>
  </property>
  <property fmtid="{D5CDD505-2E9C-101B-9397-08002B2CF9AE}" pid="5" name="_CopySource">
    <vt:lpwstr>https://collab.pde.pa.gov/InsidePDE/Documents/Getting My Job Done/Accessibility/PDE PowerPoint Template - ADA Accessible.pptx</vt:lpwstr>
  </property>
  <property fmtid="{D5CDD505-2E9C-101B-9397-08002B2CF9AE}" pid="6" name="ContentTypeId">
    <vt:lpwstr>0x01010063A4E9D8B9AE294BB8664582FC3229C4</vt:lpwstr>
  </property>
  <property fmtid="{D5CDD505-2E9C-101B-9397-08002B2CF9AE}" pid="7" name="ItemRetentionFormula">
    <vt:lpwstr>&lt;formula id="Microsoft.Office.RecordsManagement.PolicyFeatures.Expiration.Formula.BuiltIn"&gt;&lt;number&gt;1&lt;/number&gt;&lt;property&gt;Post_x005f_x0020_End_x005f_x0020_Date&lt;/property&gt;&lt;propertyId&gt;00000000-0000-0000-0000-000000000000&lt;/propertyId&gt;&lt;period&gt;days&lt;/period&gt;&lt;/formula&gt;</vt:lpwstr>
  </property>
  <property fmtid="{D5CDD505-2E9C-101B-9397-08002B2CF9AE}" pid="8" name="TemplateUrl">
    <vt:lpwstr/>
  </property>
</Properties>
</file>