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257" r:id="rId6"/>
    <p:sldId id="259" r:id="rId7"/>
    <p:sldId id="260" r:id="rId8"/>
    <p:sldId id="261" r:id="rId9"/>
    <p:sldId id="25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9" autoAdjust="0"/>
    <p:restoredTop sz="94661" autoAdjust="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EEBFCE-E1AD-4C66-8436-2B8546317258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0DDAA2-1C43-4F84-BCB8-BB799C3B5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074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3630A-B4C6-440D-8DFA-092D64E442B8}" type="datetime1">
              <a:rPr lang="en-US" smtClean="0"/>
              <a:t>1/24/2019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118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8029-EA98-428C-9C94-99DDD0A03049}" type="datetime1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52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0A0D-70E5-4974-AD90-8DA8B9AC48B2}" type="datetime1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07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980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BFCA-7A7C-4191-8BC8-370AEEE02C16}" type="datetime1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88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6EB9F-620D-4745-B0DC-239369A89773}" type="datetime1">
              <a:rPr lang="en-US" smtClean="0"/>
              <a:t>1/24/2019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075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0D5E9-816A-404D-95C5-1BCCD4E30359}" type="datetime1">
              <a:rPr lang="en-US" smtClean="0"/>
              <a:t>1/24/2019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785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1F4DF-3504-4A5A-ACA1-B091F23F45D1}" type="datetime1">
              <a:rPr lang="en-US" smtClean="0"/>
              <a:t>1/24/2019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495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996F1-C86A-40F8-B29C-18DAE3D14AAE}" type="datetime1">
              <a:rPr lang="en-US" smtClean="0"/>
              <a:t>1/24/2019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11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7800"/>
            <a:ext cx="5111750" cy="46783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58EE-A39A-4E93-949A-DFFC70D6E94B}" type="datetime1">
              <a:rPr lang="en-US" smtClean="0"/>
              <a:t>1/24/2019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/>
              <a:t>Click to edit title </a:t>
            </a:r>
          </a:p>
        </p:txBody>
      </p:sp>
    </p:spTree>
    <p:extLst>
      <p:ext uri="{BB962C8B-B14F-4D97-AF65-F5344CB8AC3E}">
        <p14:creationId xmlns:p14="http://schemas.microsoft.com/office/powerpoint/2010/main" val="2064657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FC4D-F93B-431C-B876-5FCBBC91611E}" type="datetime1">
              <a:rPr lang="en-US" smtClean="0"/>
              <a:t>1/24/2019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119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 descr="Pennsylvania Department of Education Logo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697" y="5867400"/>
            <a:ext cx="23050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5" descr="Blue Banner - decorative imag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"/>
            <a:ext cx="82296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C0341-FC7F-406E-BA30-1FF03FFEEBCF}" type="datetime1">
              <a:rPr lang="en-US" smtClean="0"/>
              <a:t>1/24/2019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100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marL="173038" indent="0" algn="l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Perceptual Driving Program Rationale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Masters G-A through G-D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C3D52-904E-4A66-ACEA-A7B79BE56C18}" type="datetime1">
              <a:rPr lang="en-US" smtClean="0"/>
              <a:t>1/24/2019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834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Stated reasons For Collisions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“I Didn’t See him”</a:t>
            </a:r>
          </a:p>
          <a:p>
            <a:r>
              <a:rPr lang="en-US" dirty="0"/>
              <a:t>“I Didn’t See him In Time”</a:t>
            </a:r>
          </a:p>
          <a:p>
            <a:r>
              <a:rPr lang="en-US" dirty="0"/>
              <a:t>“I Didn’t Think he Would Do It”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57AF2-7F98-445B-850F-DA14E34254B5}" type="datetime1">
              <a:rPr lang="en-US" smtClean="0"/>
              <a:t>1/24/2019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783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DB17B-4F82-463E-B4F8-A058EA1D0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Overall Goals of the Program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280CD-A7CD-4B06-9A65-6D601A24CE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/>
              <a:t>1.	Learn effective and efficient perceptual driving skills</a:t>
            </a:r>
          </a:p>
          <a:p>
            <a:pPr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r>
              <a:rPr lang="en-US" altLang="en-US" dirty="0"/>
              <a:t>2.	Learn how to make proper responses to problem traffic situations once they are identified and evaluated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63B133-84CC-411D-A641-FFA65686F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1/24/2019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42B58B-04BB-4E0B-9382-C69F2642B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311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19C92-32FD-41B3-A48E-3DD48E885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of a Low Risk Driver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21DBD-D408-42D1-9388-0A8F0B335A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“A driver who identifies real and/or potential hazards, and reduces the risk of these hazards by adjusting speed and/or position and communicates to others his/her intentions.”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CA8D60-0342-43BB-8C52-699D786DC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1/24/2019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28A4C4-6475-4A75-AAFB-2A5DAEE74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48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C6950-97A0-4DCD-880F-7715A6427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Perceptual Driving Program Sessions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29A2AE-77E4-4316-93A5-6C2A934E4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en-US" dirty="0"/>
              <a:t>Improving Perceptual Skills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/>
              <a:t>Identifying Traffic Controls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/>
              <a:t>Identifying Highway Conditions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/>
              <a:t>Identifying Other User Actions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/>
              <a:t>Identifying All HTS Events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/>
              <a:t>Identifying and Evaluating Conflict Probabilities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/>
              <a:t>Responding to Problem Situations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654E35-E0CB-496E-A286-59E252ECE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1/24/2019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9B3B97-4850-421E-92CA-BA3794C43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364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"/>
          <p:cNvSpPr txBox="1">
            <a:spLocks noChangeArrowheads="1"/>
          </p:cNvSpPr>
          <p:nvPr/>
        </p:nvSpPr>
        <p:spPr bwMode="auto">
          <a:xfrm>
            <a:off x="476250" y="2430463"/>
            <a:ext cx="8229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For more information on the (the topic of the presentation) please visit PDE’s website at </a:t>
            </a:r>
            <a:r>
              <a:rPr lang="en-US" altLang="en-US" sz="2000" u="sng" dirty="0">
                <a:solidFill>
                  <a:srgbClr val="0000FF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www.education.pa.gov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endParaRPr lang="en-US" altLang="en-US" dirty="0">
              <a:solidFill>
                <a:srgbClr val="000000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9"/>
          <p:cNvSpPr txBox="1">
            <a:spLocks noChangeArrowheads="1"/>
          </p:cNvSpPr>
          <p:nvPr/>
        </p:nvSpPr>
        <p:spPr bwMode="auto">
          <a:xfrm>
            <a:off x="476250" y="3836075"/>
            <a:ext cx="8210550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1600" i="1" dirty="0"/>
              <a:t>The mission of the Department of Education is to ensure that every learner has access to a world-class education system that academically prepares children and adults to succeed as productive citizens. Further, the Department seeks to establish a culture that is committed to improving opportunities throughout the commonwealth by ensuring that technical support, resources, and optimal learning environments are available for all students, whether children or adults.</a:t>
            </a:r>
            <a:endParaRPr lang="en-US" sz="1600" dirty="0"/>
          </a:p>
          <a:p>
            <a:r>
              <a:rPr lang="en-US" dirty="0"/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09242-B7C9-4E08-B84E-BC2A06CF552E}" type="datetime1">
              <a:rPr lang="en-US" smtClean="0"/>
              <a:t>1/24/2019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Contact</a:t>
            </a:r>
            <a:r>
              <a:rPr lang="en-US" baseline="0" dirty="0"/>
              <a:t>/Mission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214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A4E9D8B9AE294BB8664582FC3229C4" ma:contentTypeVersion="3" ma:contentTypeDescription="Create a new document." ma:contentTypeScope="" ma:versionID="cf1e4c4ca9d7da6aad23c111eea9510d">
  <xsd:schema xmlns:xsd="http://www.w3.org/2001/XMLSchema" xmlns:xs="http://www.w3.org/2001/XMLSchema" xmlns:p="http://schemas.microsoft.com/office/2006/metadata/properties" xmlns:ns1="http://schemas.microsoft.com/sharepoint/v3" xmlns:ns2="a7af8e22-4aad-4637-bdfe-8881feb25ebc" targetNamespace="http://schemas.microsoft.com/office/2006/metadata/properties" ma:root="true" ma:fieldsID="333eeef662f33d827901a6908d0661d8" ns1:_="" ns2:_="">
    <xsd:import namespace="http://schemas.microsoft.com/sharepoint/v3"/>
    <xsd:import namespace="a7af8e22-4aad-4637-bdfe-8881feb25eb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af8e22-4aad-4637-bdfe-8881feb25eb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6579C4C-7895-490D-8E2F-AADEC9C77CF6}"/>
</file>

<file path=customXml/itemProps2.xml><?xml version="1.0" encoding="utf-8"?>
<ds:datastoreItem xmlns:ds="http://schemas.openxmlformats.org/officeDocument/2006/customXml" ds:itemID="{B345E959-B139-4928-B6C0-4290FBE61FC4}">
  <ds:schemaRefs>
    <ds:schemaRef ds:uri="http://purl.org/dc/terms/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f1c7bf0e-1cb0-48f8-99df-6e3f20f315ba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12A4EA4-2FD6-46CD-858F-1ABF09EFBD7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225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Perceptual Driving Program Rationale</vt:lpstr>
      <vt:lpstr>Stated reasons For Collisions </vt:lpstr>
      <vt:lpstr>Overall Goals of the Program </vt:lpstr>
      <vt:lpstr>Definition of a Low Risk Driver </vt:lpstr>
      <vt:lpstr>Perceptual Driving Program Sessions </vt:lpstr>
      <vt:lpstr>Contact/Mission</vt:lpstr>
    </vt:vector>
  </TitlesOfParts>
  <Company>PA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pdeadmin</dc:creator>
  <cp:lastModifiedBy>Kashatus, John</cp:lastModifiedBy>
  <cp:revision>10</cp:revision>
  <dcterms:created xsi:type="dcterms:W3CDTF">2017-02-01T18:23:33Z</dcterms:created>
  <dcterms:modified xsi:type="dcterms:W3CDTF">2019-01-24T19:27:34Z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33500</vt:r8>
  </property>
  <property fmtid="{D5CDD505-2E9C-101B-9397-08002B2CF9AE}" pid="3" name="_dlc_policyId">
    <vt:lpwstr>/InsidePDE/Documents</vt:lpwstr>
  </property>
  <property fmtid="{D5CDD505-2E9C-101B-9397-08002B2CF9AE}" pid="4" name="xd_ProgID">
    <vt:lpwstr/>
  </property>
  <property fmtid="{D5CDD505-2E9C-101B-9397-08002B2CF9AE}" pid="5" name="_CopySource">
    <vt:lpwstr>https://collab.pde.pa.gov/InsidePDE/Documents/Getting My Job Done/Accessibility/PDE PowerPoint Template - ADA Accessible.pptx</vt:lpwstr>
  </property>
  <property fmtid="{D5CDD505-2E9C-101B-9397-08002B2CF9AE}" pid="6" name="ContentTypeId">
    <vt:lpwstr>0x01010063A4E9D8B9AE294BB8664582FC3229C4</vt:lpwstr>
  </property>
  <property fmtid="{D5CDD505-2E9C-101B-9397-08002B2CF9AE}" pid="7" name="ItemRetentionFormula">
    <vt:lpwstr>&lt;formula id="Microsoft.Office.RecordsManagement.PolicyFeatures.Expiration.Formula.BuiltIn"&gt;&lt;number&gt;1&lt;/number&gt;&lt;property&gt;Post_x005f_x0020_End_x005f_x0020_Date&lt;/property&gt;&lt;propertyId&gt;00000000-0000-0000-0000-000000000000&lt;/propertyId&gt;&lt;period&gt;days&lt;/period&gt;&lt;/formula&gt;</vt:lpwstr>
  </property>
  <property fmtid="{D5CDD505-2E9C-101B-9397-08002B2CF9AE}" pid="8" name="TemplateUrl">
    <vt:lpwstr/>
  </property>
  <property fmtid="{D5CDD505-2E9C-101B-9397-08002B2CF9AE}" pid="9" name="xd_Signature">
    <vt:bool>false</vt:bool>
  </property>
  <property fmtid="{D5CDD505-2E9C-101B-9397-08002B2CF9AE}" pid="10" name="_SourceUrl">
    <vt:lpwstr/>
  </property>
  <property fmtid="{D5CDD505-2E9C-101B-9397-08002B2CF9AE}" pid="11" name="_SharedFileIndex">
    <vt:lpwstr/>
  </property>
</Properties>
</file>