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9" r:id="rId7"/>
    <p:sldId id="260" r:id="rId8"/>
    <p:sldId id="261" r:id="rId9"/>
    <p:sldId id="262" r:id="rId10"/>
    <p:sldId id="263" r:id="rId11"/>
    <p:sldId id="264" r:id="rId12"/>
    <p:sldId id="265" r:id="rId13"/>
    <p:sldId id="266" r:id="rId14"/>
    <p:sldId id="267" r:id="rId15"/>
    <p:sldId id="268" r:id="rId16"/>
    <p:sldId id="269" r:id="rId17"/>
    <p:sldId id="25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61" autoAdjust="0"/>
  </p:normalViewPr>
  <p:slideViewPr>
    <p:cSldViewPr>
      <p:cViewPr varScale="1">
        <p:scale>
          <a:sx n="108" d="100"/>
          <a:sy n="108" d="100"/>
        </p:scale>
        <p:origin x="170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EEBFCE-E1AD-4C66-8436-2B8546317258}" type="datetimeFigureOut">
              <a:rPr lang="en-US" smtClean="0"/>
              <a:t>2/22/2019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0DDAA2-1C43-4F84-BCB8-BB799C3B521C}" type="slidenum">
              <a:rPr lang="en-US" smtClean="0"/>
              <a:t>‹#›</a:t>
            </a:fld>
            <a:endParaRPr lang="en-US"/>
          </a:p>
        </p:txBody>
      </p:sp>
    </p:spTree>
    <p:extLst>
      <p:ext uri="{BB962C8B-B14F-4D97-AF65-F5344CB8AC3E}">
        <p14:creationId xmlns:p14="http://schemas.microsoft.com/office/powerpoint/2010/main" val="418307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7F13630A-B4C6-440D-8DFA-092D64E442B8}" type="datetime1">
              <a:rPr lang="en-US" smtClean="0"/>
              <a:t>2/22/2019</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9511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868029-EA98-428C-9C94-99DDD0A03049}" type="datetime1">
              <a:rPr lang="en-US" smtClean="0"/>
              <a:t>2/22/2019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85852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F0A0D-70E5-4974-AD90-8DA8B9AC48B2}" type="datetime1">
              <a:rPr lang="en-US" smtClean="0"/>
              <a:t>2/22/2019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86510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0CF1AE-9D07-4FAF-9EEC-B15CCCFC2843}" type="datetime1">
              <a:rPr lang="en-US" smtClean="0"/>
              <a:t>2/22/2019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291898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ABBFCA-7A7C-4191-8BC8-370AEEE02C16}" type="datetime1">
              <a:rPr lang="en-US" smtClean="0"/>
              <a:t>2/22/2019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4978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86EB9F-620D-4745-B0DC-239369A89773}" type="datetime1">
              <a:rPr lang="en-US" smtClean="0"/>
              <a:t>2/22/2019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13907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60D5E9-816A-404D-95C5-1BCCD4E30359}" type="datetime1">
              <a:rPr lang="en-US" smtClean="0"/>
              <a:t>2/22/2019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46878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1F4DF-3504-4A5A-ACA1-B091F23F45D1}" type="datetime1">
              <a:rPr lang="en-US" smtClean="0"/>
              <a:t>2/22/2019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51849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96F1-C86A-40F8-B29C-18DAE3D14AAE}" type="datetime1">
              <a:rPr lang="en-US" smtClean="0"/>
              <a:t>2/22/2019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61311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47800"/>
            <a:ext cx="5111750" cy="4678363"/>
          </a:xfrm>
        </p:spPr>
        <p:txBody>
          <a:bodyPr/>
          <a:lstStyle>
            <a:lvl1pPr>
              <a:defRPr sz="24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44C58EE-A39A-4E93-949A-DFFC70D6E94B}" type="datetime1">
              <a:rPr lang="en-US" smtClean="0"/>
              <a:t>2/22/2019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
        <p:nvSpPr>
          <p:cNvPr id="8" name="Title 1"/>
          <p:cNvSpPr>
            <a:spLocks noGrp="1"/>
          </p:cNvSpPr>
          <p:nvPr>
            <p:ph type="title" hasCustomPrompt="1"/>
          </p:nvPr>
        </p:nvSpPr>
        <p:spPr>
          <a:xfrm>
            <a:off x="457200" y="304800"/>
            <a:ext cx="8229600" cy="1143000"/>
          </a:xfrm>
        </p:spPr>
        <p:txBody>
          <a:bodyPr/>
          <a:lstStyle/>
          <a:p>
            <a:r>
              <a:rPr lang="en-US" dirty="0"/>
              <a:t>Click to edit title </a:t>
            </a:r>
          </a:p>
        </p:txBody>
      </p:sp>
    </p:spTree>
    <p:extLst>
      <p:ext uri="{BB962C8B-B14F-4D97-AF65-F5344CB8AC3E}">
        <p14:creationId xmlns:p14="http://schemas.microsoft.com/office/powerpoint/2010/main" val="206465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FFC4D-F93B-431C-B876-5FCBBC91611E}" type="datetime1">
              <a:rPr lang="en-US" smtClean="0"/>
              <a:t>2/22/2019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274511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4" descr="Pennsylvania Department of Education Log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361697" y="58674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Blue Banner - decorative imag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57200" y="609600"/>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C0341-FC7F-406E-BA30-1FF03FFEEBCF}" type="datetime1">
              <a:rPr lang="en-US" smtClean="0"/>
              <a:t>2/22/2019</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5762-CF65-4775-9966-A58D40CC61B9}" type="slidenum">
              <a:rPr lang="en-US" smtClean="0"/>
              <a:t>‹#›</a:t>
            </a:fld>
            <a:endParaRPr lang="en-US"/>
          </a:p>
        </p:txBody>
      </p:sp>
    </p:spTree>
    <p:extLst>
      <p:ext uri="{BB962C8B-B14F-4D97-AF65-F5344CB8AC3E}">
        <p14:creationId xmlns:p14="http://schemas.microsoft.com/office/powerpoint/2010/main" val="375610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marL="173038"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Responding to Problem Situations </a:t>
            </a:r>
          </a:p>
        </p:txBody>
      </p:sp>
      <p:sp>
        <p:nvSpPr>
          <p:cNvPr id="3" name="Subtitle 2"/>
          <p:cNvSpPr>
            <a:spLocks noGrp="1"/>
          </p:cNvSpPr>
          <p:nvPr>
            <p:ph type="subTitle" idx="1"/>
          </p:nvPr>
        </p:nvSpPr>
        <p:spPr/>
        <p:txBody>
          <a:bodyPr/>
          <a:lstStyle/>
          <a:p>
            <a:r>
              <a:rPr lang="en-US" dirty="0"/>
              <a:t>Masters R-A through R-L</a:t>
            </a:r>
          </a:p>
        </p:txBody>
      </p:sp>
      <p:sp>
        <p:nvSpPr>
          <p:cNvPr id="4" name="Slide Number Placeholder 3"/>
          <p:cNvSpPr>
            <a:spLocks noGrp="1"/>
          </p:cNvSpPr>
          <p:nvPr>
            <p:ph type="sldNum" sz="quarter" idx="12"/>
          </p:nvPr>
        </p:nvSpPr>
        <p:spPr/>
        <p:txBody>
          <a:bodyPr/>
          <a:lstStyle/>
          <a:p>
            <a:fld id="{680C5762-CF65-4775-9966-A58D40CC61B9}" type="slidenum">
              <a:rPr lang="en-US" smtClean="0"/>
              <a:t>1</a:t>
            </a:fld>
            <a:endParaRPr lang="en-US" dirty="0"/>
          </a:p>
        </p:txBody>
      </p:sp>
      <p:sp>
        <p:nvSpPr>
          <p:cNvPr id="5" name="Date Placeholder 4"/>
          <p:cNvSpPr>
            <a:spLocks noGrp="1"/>
          </p:cNvSpPr>
          <p:nvPr>
            <p:ph type="dt" sz="half" idx="10"/>
          </p:nvPr>
        </p:nvSpPr>
        <p:spPr/>
        <p:txBody>
          <a:bodyPr/>
          <a:lstStyle/>
          <a:p>
            <a:fld id="{01DC3D52-904E-4A66-ACEA-A7B79BE56C18}" type="datetime1">
              <a:rPr lang="en-US" smtClean="0"/>
              <a:t>2/22/2019</a:t>
            </a:fld>
            <a:endParaRPr lang="en-US" dirty="0"/>
          </a:p>
        </p:txBody>
      </p:sp>
    </p:spTree>
    <p:extLst>
      <p:ext uri="{BB962C8B-B14F-4D97-AF65-F5344CB8AC3E}">
        <p14:creationId xmlns:p14="http://schemas.microsoft.com/office/powerpoint/2010/main" val="1379834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CEFC-FAFD-49F1-A222-C183F02E06FD}"/>
              </a:ext>
            </a:extLst>
          </p:cNvPr>
          <p:cNvSpPr>
            <a:spLocks noGrp="1"/>
          </p:cNvSpPr>
          <p:nvPr>
            <p:ph type="title"/>
          </p:nvPr>
        </p:nvSpPr>
        <p:spPr/>
        <p:txBody>
          <a:bodyPr/>
          <a:lstStyle/>
          <a:p>
            <a:r>
              <a:rPr lang="en-US" dirty="0"/>
              <a:t>Adjust Speed for Traffic </a:t>
            </a:r>
            <a:r>
              <a:rPr lang="en-US" dirty="0" err="1"/>
              <a:t>COnditions</a:t>
            </a:r>
            <a:endParaRPr lang="en-US" dirty="0"/>
          </a:p>
        </p:txBody>
      </p:sp>
      <p:sp>
        <p:nvSpPr>
          <p:cNvPr id="3" name="Content Placeholder 2">
            <a:extLst>
              <a:ext uri="{FF2B5EF4-FFF2-40B4-BE49-F238E27FC236}">
                <a16:creationId xmlns:a16="http://schemas.microsoft.com/office/drawing/2014/main" id="{3F6B0EC7-53CD-4A7A-8E1C-9BA2412A65F8}"/>
              </a:ext>
            </a:extLst>
          </p:cNvPr>
          <p:cNvSpPr>
            <a:spLocks noGrp="1"/>
          </p:cNvSpPr>
          <p:nvPr>
            <p:ph idx="1"/>
          </p:nvPr>
        </p:nvSpPr>
        <p:spPr/>
        <p:txBody>
          <a:bodyPr/>
          <a:lstStyle/>
          <a:p>
            <a:pPr>
              <a:spcBef>
                <a:spcPct val="50000"/>
              </a:spcBef>
              <a:buFontTx/>
              <a:buChar char="•"/>
            </a:pPr>
            <a:r>
              <a:rPr lang="en-US" altLang="en-US" dirty="0"/>
              <a:t>Flow of traffic or common speed</a:t>
            </a:r>
          </a:p>
          <a:p>
            <a:pPr>
              <a:spcBef>
                <a:spcPct val="50000"/>
              </a:spcBef>
              <a:buFontTx/>
              <a:buChar char="•"/>
            </a:pPr>
            <a:r>
              <a:rPr lang="en-US" altLang="en-US" dirty="0"/>
              <a:t> Types and amount of traffic</a:t>
            </a:r>
          </a:p>
          <a:p>
            <a:pPr>
              <a:spcBef>
                <a:spcPct val="50000"/>
              </a:spcBef>
              <a:buFontTx/>
              <a:buChar char="•"/>
            </a:pPr>
            <a:r>
              <a:rPr lang="en-US" altLang="en-US" dirty="0"/>
              <a:t> Location of other traffic</a:t>
            </a:r>
          </a:p>
          <a:p>
            <a:pPr marL="0" indent="0">
              <a:buNone/>
            </a:pPr>
            <a:endParaRPr lang="en-US" dirty="0"/>
          </a:p>
        </p:txBody>
      </p:sp>
      <p:sp>
        <p:nvSpPr>
          <p:cNvPr id="4" name="Date Placeholder 3">
            <a:extLst>
              <a:ext uri="{FF2B5EF4-FFF2-40B4-BE49-F238E27FC236}">
                <a16:creationId xmlns:a16="http://schemas.microsoft.com/office/drawing/2014/main" id="{FECACE20-D130-4DCF-BD69-5924F53CDFC6}"/>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EC303205-103A-4187-B93D-1FAA7DB4A8B3}"/>
              </a:ext>
            </a:extLst>
          </p:cNvPr>
          <p:cNvSpPr>
            <a:spLocks noGrp="1"/>
          </p:cNvSpPr>
          <p:nvPr>
            <p:ph type="sldNum" sz="quarter" idx="12"/>
          </p:nvPr>
        </p:nvSpPr>
        <p:spPr/>
        <p:txBody>
          <a:bodyPr/>
          <a:lstStyle/>
          <a:p>
            <a:fld id="{680C5762-CF65-4775-9966-A58D40CC61B9}" type="slidenum">
              <a:rPr lang="en-US" smtClean="0"/>
              <a:t>10</a:t>
            </a:fld>
            <a:endParaRPr lang="en-US"/>
          </a:p>
        </p:txBody>
      </p:sp>
      <p:pic>
        <p:nvPicPr>
          <p:cNvPr id="6" name="Picture 4" descr="A drawing of a face&#10;&#10;Description automatically generated">
            <a:extLst>
              <a:ext uri="{FF2B5EF4-FFF2-40B4-BE49-F238E27FC236}">
                <a16:creationId xmlns:a16="http://schemas.microsoft.com/office/drawing/2014/main" id="{44CD2FF7-484C-4319-A239-56477A652C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897313"/>
            <a:ext cx="308610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14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5D845-70FC-46BC-90B9-A5210D88CBBD}"/>
              </a:ext>
            </a:extLst>
          </p:cNvPr>
          <p:cNvSpPr>
            <a:spLocks noGrp="1"/>
          </p:cNvSpPr>
          <p:nvPr>
            <p:ph type="title"/>
          </p:nvPr>
        </p:nvSpPr>
        <p:spPr/>
        <p:txBody>
          <a:bodyPr/>
          <a:lstStyle/>
          <a:p>
            <a:r>
              <a:rPr lang="en-US" dirty="0"/>
              <a:t>Adjust Speed for Time Needed </a:t>
            </a:r>
          </a:p>
        </p:txBody>
      </p:sp>
      <p:sp>
        <p:nvSpPr>
          <p:cNvPr id="3" name="Content Placeholder 2">
            <a:extLst>
              <a:ext uri="{FF2B5EF4-FFF2-40B4-BE49-F238E27FC236}">
                <a16:creationId xmlns:a16="http://schemas.microsoft.com/office/drawing/2014/main" id="{103BCCC6-1F7F-439B-B728-D6109322F769}"/>
              </a:ext>
            </a:extLst>
          </p:cNvPr>
          <p:cNvSpPr>
            <a:spLocks noGrp="1"/>
          </p:cNvSpPr>
          <p:nvPr>
            <p:ph idx="1"/>
          </p:nvPr>
        </p:nvSpPr>
        <p:spPr/>
        <p:txBody>
          <a:bodyPr/>
          <a:lstStyle/>
          <a:p>
            <a:r>
              <a:rPr lang="en-US" altLang="en-US" dirty="0"/>
              <a:t>Time to observe and process information</a:t>
            </a:r>
          </a:p>
          <a:p>
            <a:r>
              <a:rPr lang="en-US" altLang="en-US" dirty="0"/>
              <a:t>Time to avoid traffic hazards</a:t>
            </a:r>
          </a:p>
          <a:p>
            <a:r>
              <a:rPr lang="en-US" altLang="en-US" dirty="0"/>
              <a:t>Time to make maneuvers</a:t>
            </a:r>
          </a:p>
          <a:p>
            <a:pPr marL="0" indent="0">
              <a:buNone/>
            </a:pPr>
            <a:endParaRPr lang="en-US" dirty="0"/>
          </a:p>
        </p:txBody>
      </p:sp>
      <p:sp>
        <p:nvSpPr>
          <p:cNvPr id="4" name="Date Placeholder 3">
            <a:extLst>
              <a:ext uri="{FF2B5EF4-FFF2-40B4-BE49-F238E27FC236}">
                <a16:creationId xmlns:a16="http://schemas.microsoft.com/office/drawing/2014/main" id="{5B256401-9982-4A75-ACC0-B606D61B0098}"/>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1AFC6659-8177-41FA-BB3F-93F81EE4ACE3}"/>
              </a:ext>
            </a:extLst>
          </p:cNvPr>
          <p:cNvSpPr>
            <a:spLocks noGrp="1"/>
          </p:cNvSpPr>
          <p:nvPr>
            <p:ph type="sldNum" sz="quarter" idx="12"/>
          </p:nvPr>
        </p:nvSpPr>
        <p:spPr/>
        <p:txBody>
          <a:bodyPr/>
          <a:lstStyle/>
          <a:p>
            <a:fld id="{680C5762-CF65-4775-9966-A58D40CC61B9}" type="slidenum">
              <a:rPr lang="en-US" smtClean="0"/>
              <a:t>11</a:t>
            </a:fld>
            <a:endParaRPr lang="en-US"/>
          </a:p>
        </p:txBody>
      </p:sp>
      <p:pic>
        <p:nvPicPr>
          <p:cNvPr id="6" name="Picture 5" descr="A close up of a map&#10;&#10;Description automatically generated">
            <a:extLst>
              <a:ext uri="{FF2B5EF4-FFF2-40B4-BE49-F238E27FC236}">
                <a16:creationId xmlns:a16="http://schemas.microsoft.com/office/drawing/2014/main" id="{A4026787-E74B-42EE-ADC1-D534AAB3AC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4038600"/>
            <a:ext cx="4200525" cy="175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0521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F1663-EE09-4FA1-A886-E17C01C206DC}"/>
              </a:ext>
            </a:extLst>
          </p:cNvPr>
          <p:cNvSpPr>
            <a:spLocks noGrp="1"/>
          </p:cNvSpPr>
          <p:nvPr>
            <p:ph type="title"/>
          </p:nvPr>
        </p:nvSpPr>
        <p:spPr/>
        <p:txBody>
          <a:bodyPr/>
          <a:lstStyle/>
          <a:p>
            <a:r>
              <a:rPr lang="en-US" dirty="0"/>
              <a:t>Choose Best Path of Travel</a:t>
            </a:r>
          </a:p>
        </p:txBody>
      </p:sp>
      <p:sp>
        <p:nvSpPr>
          <p:cNvPr id="3" name="Content Placeholder 2">
            <a:extLst>
              <a:ext uri="{FF2B5EF4-FFF2-40B4-BE49-F238E27FC236}">
                <a16:creationId xmlns:a16="http://schemas.microsoft.com/office/drawing/2014/main" id="{1EA11343-40FE-4628-8ED0-6B6C59A37684}"/>
              </a:ext>
            </a:extLst>
          </p:cNvPr>
          <p:cNvSpPr>
            <a:spLocks noGrp="1"/>
          </p:cNvSpPr>
          <p:nvPr>
            <p:ph idx="1"/>
          </p:nvPr>
        </p:nvSpPr>
        <p:spPr/>
        <p:txBody>
          <a:bodyPr/>
          <a:lstStyle/>
          <a:p>
            <a:pPr marL="0" indent="0">
              <a:buNone/>
            </a:pPr>
            <a:r>
              <a:rPr lang="en-US" dirty="0"/>
              <a:t>				Space Margin to Side?</a:t>
            </a:r>
          </a:p>
          <a:p>
            <a:pPr marL="0" indent="0">
              <a:buNone/>
            </a:pPr>
            <a:r>
              <a:rPr lang="en-US" dirty="0"/>
              <a:t>				Flow of Traffic?</a:t>
            </a:r>
          </a:p>
          <a:p>
            <a:pPr marL="0" indent="0">
              <a:buNone/>
            </a:pPr>
            <a:r>
              <a:rPr lang="en-US" dirty="0"/>
              <a:t>				Road Surface?</a:t>
            </a:r>
          </a:p>
          <a:p>
            <a:pPr marL="0" indent="0">
              <a:buNone/>
            </a:pPr>
            <a:r>
              <a:rPr lang="en-US" dirty="0"/>
              <a:t>				Visibility?</a:t>
            </a:r>
          </a:p>
          <a:p>
            <a:pPr marL="0" indent="0">
              <a:buNone/>
            </a:pPr>
            <a:endParaRPr lang="en-US" dirty="0"/>
          </a:p>
        </p:txBody>
      </p:sp>
      <p:sp>
        <p:nvSpPr>
          <p:cNvPr id="4" name="Date Placeholder 3">
            <a:extLst>
              <a:ext uri="{FF2B5EF4-FFF2-40B4-BE49-F238E27FC236}">
                <a16:creationId xmlns:a16="http://schemas.microsoft.com/office/drawing/2014/main" id="{0312F166-DA77-4D64-8B36-EEA568F62D81}"/>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EEB3EA9E-AC93-46C6-9A08-69722350997D}"/>
              </a:ext>
            </a:extLst>
          </p:cNvPr>
          <p:cNvSpPr>
            <a:spLocks noGrp="1"/>
          </p:cNvSpPr>
          <p:nvPr>
            <p:ph type="sldNum" sz="quarter" idx="12"/>
          </p:nvPr>
        </p:nvSpPr>
        <p:spPr/>
        <p:txBody>
          <a:bodyPr/>
          <a:lstStyle/>
          <a:p>
            <a:fld id="{680C5762-CF65-4775-9966-A58D40CC61B9}" type="slidenum">
              <a:rPr lang="en-US" smtClean="0"/>
              <a:t>12</a:t>
            </a:fld>
            <a:endParaRPr lang="en-US"/>
          </a:p>
        </p:txBody>
      </p:sp>
      <p:graphicFrame>
        <p:nvGraphicFramePr>
          <p:cNvPr id="6" name="Object 3" descr="illustration showing five cars heading in the same direction.  Two cars are leading separated on either side by two driving lanes illustrating the importance of keeping safe space margins to the sides.  The next two cars are behind and to the inside of the previous two cars illustrating the importance of a safe following distance.  The last car is splitting the difference behind and between the two cars in front of it.   ">
            <a:extLst>
              <a:ext uri="{FF2B5EF4-FFF2-40B4-BE49-F238E27FC236}">
                <a16:creationId xmlns:a16="http://schemas.microsoft.com/office/drawing/2014/main" id="{2FC88CAB-BC5A-428C-8E98-7C627EDD95C1}"/>
              </a:ext>
            </a:extLst>
          </p:cNvPr>
          <p:cNvGraphicFramePr>
            <a:graphicFrameLocks noChangeAspect="1"/>
          </p:cNvGraphicFramePr>
          <p:nvPr>
            <p:extLst>
              <p:ext uri="{D42A27DB-BD31-4B8C-83A1-F6EECF244321}">
                <p14:modId xmlns:p14="http://schemas.microsoft.com/office/powerpoint/2010/main" val="1863867192"/>
              </p:ext>
            </p:extLst>
          </p:nvPr>
        </p:nvGraphicFramePr>
        <p:xfrm>
          <a:off x="304800" y="1710538"/>
          <a:ext cx="4919663" cy="4327525"/>
        </p:xfrm>
        <a:graphic>
          <a:graphicData uri="http://schemas.openxmlformats.org/presentationml/2006/ole">
            <mc:AlternateContent xmlns:mc="http://schemas.openxmlformats.org/markup-compatibility/2006">
              <mc:Choice xmlns:v="urn:schemas-microsoft-com:vml" Requires="v">
                <p:oleObj spid="_x0000_s1027" name="CorelDRAW" r:id="rId3" imgW="4918234" imgH="4327446" progId="CorelDraw.Graphic.8">
                  <p:embed/>
                </p:oleObj>
              </mc:Choice>
              <mc:Fallback>
                <p:oleObj name="CorelDRAW" r:id="rId3" imgW="4918234" imgH="4327446" progId="CorelDraw.Graphic.8">
                  <p:embed/>
                  <p:pic>
                    <p:nvPicPr>
                      <p:cNvPr id="13315" name="Object 3">
                        <a:extLst>
                          <a:ext uri="{FF2B5EF4-FFF2-40B4-BE49-F238E27FC236}">
                            <a16:creationId xmlns:a16="http://schemas.microsoft.com/office/drawing/2014/main" id="{C43C50DE-CA4D-4AD5-A568-F75FAD8CA4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710538"/>
                        <a:ext cx="4919663"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017279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2F150-8E24-4FD3-B50C-9EFC48463B5A}"/>
              </a:ext>
            </a:extLst>
          </p:cNvPr>
          <p:cNvSpPr>
            <a:spLocks noGrp="1"/>
          </p:cNvSpPr>
          <p:nvPr>
            <p:ph type="title"/>
          </p:nvPr>
        </p:nvSpPr>
        <p:spPr/>
        <p:txBody>
          <a:bodyPr/>
          <a:lstStyle/>
          <a:p>
            <a:r>
              <a:rPr lang="en-US" dirty="0"/>
              <a:t>Communicate All Changes </a:t>
            </a:r>
          </a:p>
        </p:txBody>
      </p:sp>
      <p:sp>
        <p:nvSpPr>
          <p:cNvPr id="4" name="Date Placeholder 3">
            <a:extLst>
              <a:ext uri="{FF2B5EF4-FFF2-40B4-BE49-F238E27FC236}">
                <a16:creationId xmlns:a16="http://schemas.microsoft.com/office/drawing/2014/main" id="{8014EBA1-3CB1-4FB9-AAFD-4CD00BD553DA}"/>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EFA8FA09-6057-4FE8-B07D-865CC33592BA}"/>
              </a:ext>
            </a:extLst>
          </p:cNvPr>
          <p:cNvSpPr>
            <a:spLocks noGrp="1"/>
          </p:cNvSpPr>
          <p:nvPr>
            <p:ph type="sldNum" sz="quarter" idx="12"/>
          </p:nvPr>
        </p:nvSpPr>
        <p:spPr/>
        <p:txBody>
          <a:bodyPr/>
          <a:lstStyle/>
          <a:p>
            <a:fld id="{680C5762-CF65-4775-9966-A58D40CC61B9}" type="slidenum">
              <a:rPr lang="en-US" smtClean="0"/>
              <a:t>13</a:t>
            </a:fld>
            <a:endParaRPr lang="en-US"/>
          </a:p>
        </p:txBody>
      </p:sp>
      <p:pic>
        <p:nvPicPr>
          <p:cNvPr id="6" name="Picture 4" descr="A close up of text on a black background&#10;&#10;Description automatically generated">
            <a:extLst>
              <a:ext uri="{FF2B5EF4-FFF2-40B4-BE49-F238E27FC236}">
                <a16:creationId xmlns:a16="http://schemas.microsoft.com/office/drawing/2014/main" id="{415686BA-4935-4EE1-9BCD-082AC9B5CFAE}"/>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890892" y="1600200"/>
            <a:ext cx="3362216"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8502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a:spLocks noChangeArrowheads="1"/>
          </p:cNvSpPr>
          <p:nvPr/>
        </p:nvSpPr>
        <p:spPr bwMode="auto">
          <a:xfrm>
            <a:off x="476250" y="2430463"/>
            <a:ext cx="822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2000" dirty="0">
                <a:solidFill>
                  <a:srgbClr val="000000"/>
                </a:solidFill>
                <a:latin typeface="Arial" panose="020B0604020202020204" pitchFamily="34" charset="0"/>
                <a:ea typeface="Verdana" pitchFamily="34" charset="0"/>
                <a:cs typeface="Arial" panose="020B0604020202020204" pitchFamily="34" charset="0"/>
              </a:rPr>
              <a:t>For more information on the (the topic of the presentation) please visit PDE’s website at </a:t>
            </a:r>
            <a:r>
              <a:rPr lang="en-US" altLang="en-US" sz="2000" u="sng" dirty="0">
                <a:solidFill>
                  <a:srgbClr val="0000FF"/>
                </a:solidFill>
                <a:latin typeface="Arial" panose="020B0604020202020204" pitchFamily="34" charset="0"/>
                <a:ea typeface="Verdana" pitchFamily="34" charset="0"/>
                <a:cs typeface="Arial" panose="020B0604020202020204" pitchFamily="34" charset="0"/>
              </a:rPr>
              <a:t>www.education.pa.gov</a:t>
            </a:r>
            <a:r>
              <a:rPr lang="en-US" altLang="en-US" sz="2000" dirty="0">
                <a:solidFill>
                  <a:srgbClr val="000000"/>
                </a:solidFill>
                <a:latin typeface="Arial" panose="020B0604020202020204" pitchFamily="34" charset="0"/>
                <a:ea typeface="Verdana" pitchFamily="34" charset="0"/>
                <a:cs typeface="Arial" panose="020B0604020202020204" pitchFamily="34" charset="0"/>
              </a:rPr>
              <a:t> </a:t>
            </a:r>
            <a:endParaRPr lang="en-US" altLang="en-US" dirty="0">
              <a:solidFill>
                <a:srgbClr val="000000"/>
              </a:solidFill>
              <a:latin typeface="Arial" panose="020B0604020202020204" pitchFamily="34" charset="0"/>
              <a:ea typeface="Verdana" pitchFamily="34" charset="0"/>
              <a:cs typeface="Arial" panose="020B0604020202020204" pitchFamily="34" charset="0"/>
            </a:endParaRPr>
          </a:p>
        </p:txBody>
      </p:sp>
      <p:sp>
        <p:nvSpPr>
          <p:cNvPr id="3" name="TextBox 9"/>
          <p:cNvSpPr txBox="1">
            <a:spLocks noChangeArrowheads="1"/>
          </p:cNvSpPr>
          <p:nvPr/>
        </p:nvSpPr>
        <p:spPr bwMode="auto">
          <a:xfrm>
            <a:off x="476250" y="3836075"/>
            <a:ext cx="821055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p>
          <a:p>
            <a:r>
              <a:rPr lang="en-US" dirty="0"/>
              <a:t> </a:t>
            </a:r>
          </a:p>
        </p:txBody>
      </p:sp>
      <p:sp>
        <p:nvSpPr>
          <p:cNvPr id="4" name="Slide Number Placeholder 3"/>
          <p:cNvSpPr>
            <a:spLocks noGrp="1"/>
          </p:cNvSpPr>
          <p:nvPr>
            <p:ph type="sldNum" sz="quarter" idx="12"/>
          </p:nvPr>
        </p:nvSpPr>
        <p:spPr/>
        <p:txBody>
          <a:bodyPr/>
          <a:lstStyle/>
          <a:p>
            <a:fld id="{680C5762-CF65-4775-9966-A58D40CC61B9}" type="slidenum">
              <a:rPr lang="en-US" smtClean="0"/>
              <a:t>14</a:t>
            </a:fld>
            <a:endParaRPr lang="en-US"/>
          </a:p>
        </p:txBody>
      </p:sp>
      <p:sp>
        <p:nvSpPr>
          <p:cNvPr id="5" name="Date Placeholder 4"/>
          <p:cNvSpPr>
            <a:spLocks noGrp="1"/>
          </p:cNvSpPr>
          <p:nvPr>
            <p:ph type="dt" sz="half" idx="10"/>
          </p:nvPr>
        </p:nvSpPr>
        <p:spPr/>
        <p:txBody>
          <a:bodyPr/>
          <a:lstStyle/>
          <a:p>
            <a:fld id="{C5609242-B7C9-4E08-B84E-BC2A06CF552E}" type="datetime1">
              <a:rPr lang="en-US" smtClean="0"/>
              <a:t>2/22/2019</a:t>
            </a:fld>
            <a:endParaRPr lang="en-US"/>
          </a:p>
        </p:txBody>
      </p:sp>
      <p:sp>
        <p:nvSpPr>
          <p:cNvPr id="6" name="Title 5"/>
          <p:cNvSpPr>
            <a:spLocks noGrp="1"/>
          </p:cNvSpPr>
          <p:nvPr>
            <p:ph type="title" idx="4294967295"/>
          </p:nvPr>
        </p:nvSpPr>
        <p:spPr/>
        <p:txBody>
          <a:bodyPr/>
          <a:lstStyle/>
          <a:p>
            <a:r>
              <a:rPr lang="en-US" dirty="0"/>
              <a:t>Contact</a:t>
            </a:r>
            <a:r>
              <a:rPr lang="en-US" baseline="0" dirty="0"/>
              <a:t>/Mission</a:t>
            </a:r>
            <a:endParaRPr lang="en-US" dirty="0"/>
          </a:p>
        </p:txBody>
      </p:sp>
    </p:spTree>
    <p:extLst>
      <p:ext uri="{BB962C8B-B14F-4D97-AF65-F5344CB8AC3E}">
        <p14:creationId xmlns:p14="http://schemas.microsoft.com/office/powerpoint/2010/main" val="2283214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a:t>
            </a:r>
          </a:p>
        </p:txBody>
      </p:sp>
      <p:sp>
        <p:nvSpPr>
          <p:cNvPr id="3" name="Content Placeholder 2"/>
          <p:cNvSpPr>
            <a:spLocks noGrp="1"/>
          </p:cNvSpPr>
          <p:nvPr>
            <p:ph idx="1"/>
          </p:nvPr>
        </p:nvSpPr>
        <p:spPr/>
        <p:txBody>
          <a:bodyPr>
            <a:normAutofit fontScale="85000" lnSpcReduction="10000"/>
          </a:bodyPr>
          <a:lstStyle/>
          <a:p>
            <a:pPr>
              <a:spcBef>
                <a:spcPct val="50000"/>
              </a:spcBef>
            </a:pPr>
            <a:r>
              <a:rPr lang="en-US" altLang="en-US" dirty="0"/>
              <a:t>1.	Managing the space around one’s vehicle</a:t>
            </a:r>
          </a:p>
          <a:p>
            <a:pPr>
              <a:spcBef>
                <a:spcPct val="50000"/>
              </a:spcBef>
            </a:pPr>
            <a:r>
              <a:rPr lang="en-US" altLang="en-US" dirty="0"/>
              <a:t>2.	Timing driver actions</a:t>
            </a:r>
          </a:p>
          <a:p>
            <a:pPr>
              <a:spcBef>
                <a:spcPct val="50000"/>
              </a:spcBef>
            </a:pPr>
            <a:r>
              <a:rPr lang="en-US" altLang="en-US" dirty="0"/>
              <a:t>3.	Identifying factors that require a speed adjustment</a:t>
            </a:r>
          </a:p>
          <a:p>
            <a:pPr>
              <a:spcBef>
                <a:spcPct val="50000"/>
              </a:spcBef>
            </a:pPr>
            <a:r>
              <a:rPr lang="en-US" altLang="en-US" dirty="0"/>
              <a:t>4.	Selecting a safe path of travel</a:t>
            </a:r>
          </a:p>
          <a:p>
            <a:pPr>
              <a:spcBef>
                <a:spcPct val="50000"/>
              </a:spcBef>
            </a:pPr>
            <a:r>
              <a:rPr lang="en-US" altLang="en-US" dirty="0"/>
              <a:t>5.	Communicating one’s intentions to other highway users</a:t>
            </a:r>
          </a:p>
          <a:p>
            <a:pPr>
              <a:spcBef>
                <a:spcPct val="50000"/>
              </a:spcBef>
            </a:pPr>
            <a:r>
              <a:rPr lang="en-US" altLang="en-US" dirty="0"/>
              <a:t>6.	Demonstrating the decision making process</a:t>
            </a:r>
          </a:p>
          <a:p>
            <a:pPr marL="0" indent="0">
              <a:buNone/>
            </a:pPr>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2</a:t>
            </a:fld>
            <a:endParaRPr lang="en-US"/>
          </a:p>
        </p:txBody>
      </p:sp>
      <p:sp>
        <p:nvSpPr>
          <p:cNvPr id="5" name="Date Placeholder 4"/>
          <p:cNvSpPr>
            <a:spLocks noGrp="1"/>
          </p:cNvSpPr>
          <p:nvPr>
            <p:ph type="dt" sz="half" idx="10"/>
          </p:nvPr>
        </p:nvSpPr>
        <p:spPr/>
        <p:txBody>
          <a:bodyPr/>
          <a:lstStyle/>
          <a:p>
            <a:fld id="{20D57AF2-7F98-445B-850F-DA14E34254B5}" type="datetime1">
              <a:rPr lang="en-US" smtClean="0"/>
              <a:t>2/22/2019</a:t>
            </a:fld>
            <a:endParaRPr lang="en-US"/>
          </a:p>
        </p:txBody>
      </p:sp>
    </p:spTree>
    <p:extLst>
      <p:ext uri="{BB962C8B-B14F-4D97-AF65-F5344CB8AC3E}">
        <p14:creationId xmlns:p14="http://schemas.microsoft.com/office/powerpoint/2010/main" val="3294783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D5B6C-4049-4308-AE6D-BDFDA8F11233}"/>
              </a:ext>
            </a:extLst>
          </p:cNvPr>
          <p:cNvSpPr>
            <a:spLocks noGrp="1"/>
          </p:cNvSpPr>
          <p:nvPr>
            <p:ph type="title"/>
          </p:nvPr>
        </p:nvSpPr>
        <p:spPr/>
        <p:txBody>
          <a:bodyPr/>
          <a:lstStyle/>
          <a:p>
            <a:r>
              <a:rPr lang="en-US" dirty="0"/>
              <a:t>Kinds of Decisions</a:t>
            </a:r>
          </a:p>
        </p:txBody>
      </p:sp>
      <p:sp>
        <p:nvSpPr>
          <p:cNvPr id="3" name="Content Placeholder 2">
            <a:extLst>
              <a:ext uri="{FF2B5EF4-FFF2-40B4-BE49-F238E27FC236}">
                <a16:creationId xmlns:a16="http://schemas.microsoft.com/office/drawing/2014/main" id="{5A81BBE0-F8F8-4F67-927D-95C490D69889}"/>
              </a:ext>
            </a:extLst>
          </p:cNvPr>
          <p:cNvSpPr>
            <a:spLocks noGrp="1"/>
          </p:cNvSpPr>
          <p:nvPr>
            <p:ph idx="1"/>
          </p:nvPr>
        </p:nvSpPr>
        <p:spPr/>
        <p:txBody>
          <a:bodyPr>
            <a:normAutofit fontScale="85000" lnSpcReduction="20000"/>
          </a:bodyPr>
          <a:lstStyle/>
          <a:p>
            <a:pPr marL="0" indent="0">
              <a:lnSpc>
                <a:spcPct val="90000"/>
              </a:lnSpc>
              <a:spcBef>
                <a:spcPct val="50000"/>
              </a:spcBef>
              <a:buNone/>
            </a:pPr>
            <a:r>
              <a:rPr lang="en-US" altLang="en-US" sz="1800" b="1" dirty="0"/>
              <a:t>What			</a:t>
            </a:r>
            <a:endParaRPr lang="en-US" altLang="en-US" sz="1800" dirty="0"/>
          </a:p>
          <a:p>
            <a:pPr marL="0" indent="0">
              <a:lnSpc>
                <a:spcPct val="60000"/>
              </a:lnSpc>
              <a:spcBef>
                <a:spcPct val="50000"/>
              </a:spcBef>
              <a:buNone/>
            </a:pPr>
            <a:r>
              <a:rPr lang="en-US" altLang="en-US" sz="1800" dirty="0"/>
              <a:t>Route to follow</a:t>
            </a:r>
          </a:p>
          <a:p>
            <a:pPr marL="0" indent="0">
              <a:lnSpc>
                <a:spcPct val="60000"/>
              </a:lnSpc>
              <a:spcBef>
                <a:spcPct val="50000"/>
              </a:spcBef>
              <a:buNone/>
            </a:pPr>
            <a:r>
              <a:rPr lang="en-US" altLang="en-US" sz="1800" dirty="0"/>
              <a:t>Path to Pick</a:t>
            </a:r>
          </a:p>
          <a:p>
            <a:pPr marL="0" indent="0">
              <a:lnSpc>
                <a:spcPct val="60000"/>
              </a:lnSpc>
              <a:spcBef>
                <a:spcPct val="50000"/>
              </a:spcBef>
              <a:buNone/>
            </a:pPr>
            <a:r>
              <a:rPr lang="en-US" altLang="en-US" sz="1800" dirty="0"/>
              <a:t>Maneuver to make</a:t>
            </a:r>
          </a:p>
          <a:p>
            <a:pPr marL="0" indent="0">
              <a:lnSpc>
                <a:spcPct val="60000"/>
              </a:lnSpc>
              <a:spcBef>
                <a:spcPct val="50000"/>
              </a:spcBef>
              <a:buNone/>
            </a:pPr>
            <a:r>
              <a:rPr lang="en-US" altLang="en-US" sz="1800" dirty="0"/>
              <a:t>Communication to use	</a:t>
            </a:r>
          </a:p>
          <a:p>
            <a:pPr marL="0" indent="0">
              <a:lnSpc>
                <a:spcPct val="60000"/>
              </a:lnSpc>
              <a:spcBef>
                <a:spcPct val="50000"/>
              </a:spcBef>
              <a:buNone/>
            </a:pPr>
            <a:r>
              <a:rPr lang="en-US" altLang="en-US" sz="1800" dirty="0"/>
              <a:t>Time to start</a:t>
            </a:r>
          </a:p>
          <a:p>
            <a:pPr marL="0" indent="0">
              <a:lnSpc>
                <a:spcPct val="60000"/>
              </a:lnSpc>
              <a:spcBef>
                <a:spcPct val="50000"/>
              </a:spcBef>
              <a:buNone/>
            </a:pPr>
            <a:r>
              <a:rPr lang="en-US" altLang="en-US" sz="1800" dirty="0"/>
              <a:t>Speed to choose</a:t>
            </a:r>
          </a:p>
          <a:p>
            <a:pPr marL="0" indent="0">
              <a:lnSpc>
                <a:spcPct val="60000"/>
              </a:lnSpc>
              <a:spcBef>
                <a:spcPct val="50000"/>
              </a:spcBef>
              <a:buNone/>
            </a:pPr>
            <a:r>
              <a:rPr lang="en-US" altLang="en-US" sz="1800" dirty="0"/>
              <a:t>Controls to use</a:t>
            </a:r>
          </a:p>
          <a:p>
            <a:pPr marL="0" indent="0">
              <a:lnSpc>
                <a:spcPct val="90000"/>
              </a:lnSpc>
              <a:spcBef>
                <a:spcPct val="50000"/>
              </a:spcBef>
              <a:buNone/>
            </a:pPr>
            <a:r>
              <a:rPr lang="en-US" altLang="en-US" sz="1800" b="1" dirty="0"/>
              <a:t>When and Where to			</a:t>
            </a:r>
            <a:endParaRPr lang="en-US" altLang="en-US" sz="1800" dirty="0"/>
          </a:p>
          <a:p>
            <a:pPr marL="0" indent="0">
              <a:lnSpc>
                <a:spcPct val="60000"/>
              </a:lnSpc>
              <a:spcBef>
                <a:spcPct val="50000"/>
              </a:spcBef>
              <a:buNone/>
            </a:pPr>
            <a:r>
              <a:rPr lang="en-US" altLang="en-US" sz="1800" dirty="0"/>
              <a:t>Meet other traffic</a:t>
            </a:r>
          </a:p>
          <a:p>
            <a:pPr marL="0" indent="0">
              <a:lnSpc>
                <a:spcPct val="60000"/>
              </a:lnSpc>
              <a:spcBef>
                <a:spcPct val="50000"/>
              </a:spcBef>
              <a:buNone/>
            </a:pPr>
            <a:r>
              <a:rPr lang="en-US" altLang="en-US" sz="1800" dirty="0"/>
              <a:t>Perform maneuvers</a:t>
            </a:r>
          </a:p>
          <a:p>
            <a:pPr marL="0" indent="0">
              <a:lnSpc>
                <a:spcPct val="60000"/>
              </a:lnSpc>
              <a:spcBef>
                <a:spcPct val="50000"/>
              </a:spcBef>
              <a:buNone/>
            </a:pPr>
            <a:r>
              <a:rPr lang="en-US" altLang="en-US" sz="1800" dirty="0"/>
              <a:t>Change direction</a:t>
            </a:r>
          </a:p>
          <a:p>
            <a:pPr marL="0" indent="0">
              <a:lnSpc>
                <a:spcPct val="60000"/>
              </a:lnSpc>
              <a:spcBef>
                <a:spcPct val="50000"/>
              </a:spcBef>
              <a:buNone/>
            </a:pPr>
            <a:r>
              <a:rPr lang="en-US" altLang="en-US" sz="1800" dirty="0"/>
              <a:t>Yield</a:t>
            </a:r>
          </a:p>
          <a:p>
            <a:pPr marL="0" indent="0">
              <a:lnSpc>
                <a:spcPct val="60000"/>
              </a:lnSpc>
              <a:spcBef>
                <a:spcPct val="50000"/>
              </a:spcBef>
              <a:buNone/>
            </a:pPr>
            <a:r>
              <a:rPr lang="en-US" altLang="en-US" sz="1800" dirty="0"/>
              <a:t>Signal</a:t>
            </a:r>
          </a:p>
          <a:p>
            <a:pPr marL="0" indent="0">
              <a:lnSpc>
                <a:spcPct val="60000"/>
              </a:lnSpc>
              <a:spcBef>
                <a:spcPct val="50000"/>
              </a:spcBef>
              <a:buNone/>
            </a:pPr>
            <a:r>
              <a:rPr lang="en-US" altLang="en-US" sz="1800" dirty="0"/>
              <a:t>Change speed</a:t>
            </a:r>
          </a:p>
          <a:p>
            <a:pPr marL="0" indent="0">
              <a:lnSpc>
                <a:spcPct val="90000"/>
              </a:lnSpc>
              <a:spcBef>
                <a:spcPct val="50000"/>
              </a:spcBef>
              <a:buNone/>
            </a:pPr>
            <a:r>
              <a:rPr lang="en-US" altLang="en-US" sz="1800" b="1" dirty="0"/>
              <a:t>How Much To</a:t>
            </a:r>
            <a:endParaRPr lang="en-US" altLang="en-US" sz="1800" dirty="0"/>
          </a:p>
          <a:p>
            <a:pPr marL="0" indent="0">
              <a:lnSpc>
                <a:spcPct val="60000"/>
              </a:lnSpc>
              <a:spcBef>
                <a:spcPct val="50000"/>
              </a:spcBef>
              <a:buNone/>
            </a:pPr>
            <a:r>
              <a:rPr lang="en-US" altLang="en-US" sz="1800" dirty="0"/>
              <a:t>Accelerate</a:t>
            </a:r>
          </a:p>
          <a:p>
            <a:pPr marL="0" indent="0">
              <a:lnSpc>
                <a:spcPct val="60000"/>
              </a:lnSpc>
              <a:spcBef>
                <a:spcPct val="50000"/>
              </a:spcBef>
              <a:buNone/>
            </a:pPr>
            <a:r>
              <a:rPr lang="en-US" altLang="en-US" sz="1800" dirty="0"/>
              <a:t>Decelerate</a:t>
            </a:r>
          </a:p>
          <a:p>
            <a:pPr marL="0" indent="0">
              <a:lnSpc>
                <a:spcPct val="60000"/>
              </a:lnSpc>
              <a:spcBef>
                <a:spcPct val="50000"/>
              </a:spcBef>
              <a:buNone/>
            </a:pPr>
            <a:r>
              <a:rPr lang="en-US" altLang="en-US" sz="1800" dirty="0"/>
              <a:t>Steer</a:t>
            </a:r>
          </a:p>
          <a:p>
            <a:pPr marL="0" indent="0">
              <a:lnSpc>
                <a:spcPct val="60000"/>
              </a:lnSpc>
              <a:spcBef>
                <a:spcPct val="50000"/>
              </a:spcBef>
              <a:buNone/>
            </a:pPr>
            <a:r>
              <a:rPr lang="en-US" altLang="en-US" sz="1800" dirty="0"/>
              <a:t>Brake</a:t>
            </a:r>
          </a:p>
          <a:p>
            <a:pPr marL="0" indent="0">
              <a:lnSpc>
                <a:spcPct val="60000"/>
              </a:lnSpc>
              <a:spcBef>
                <a:spcPct val="50000"/>
              </a:spcBef>
              <a:buNone/>
            </a:pPr>
            <a:r>
              <a:rPr lang="en-US" altLang="en-US" sz="1800" dirty="0"/>
              <a:t>Signal</a:t>
            </a:r>
          </a:p>
          <a:p>
            <a:pPr marL="0" indent="0">
              <a:lnSpc>
                <a:spcPct val="60000"/>
              </a:lnSpc>
              <a:spcBef>
                <a:spcPct val="50000"/>
              </a:spcBef>
              <a:buNone/>
            </a:pPr>
            <a:endParaRPr lang="en-US" altLang="en-US" sz="1800" dirty="0"/>
          </a:p>
          <a:p>
            <a:pPr marL="0" indent="0">
              <a:lnSpc>
                <a:spcPct val="60000"/>
              </a:lnSpc>
              <a:spcBef>
                <a:spcPct val="50000"/>
              </a:spcBef>
              <a:buNone/>
            </a:pPr>
            <a:endParaRPr lang="en-US" altLang="en-US" sz="1800" dirty="0"/>
          </a:p>
          <a:p>
            <a:pPr marL="0" indent="0">
              <a:buNone/>
            </a:pPr>
            <a:endParaRPr lang="en-US" sz="2000" dirty="0"/>
          </a:p>
        </p:txBody>
      </p:sp>
      <p:sp>
        <p:nvSpPr>
          <p:cNvPr id="4" name="Date Placeholder 3">
            <a:extLst>
              <a:ext uri="{FF2B5EF4-FFF2-40B4-BE49-F238E27FC236}">
                <a16:creationId xmlns:a16="http://schemas.microsoft.com/office/drawing/2014/main" id="{5463601D-278D-4A37-97E0-11F50F52C2FA}"/>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02C4D85B-914E-46BF-B3DC-0CA0680DB03E}"/>
              </a:ext>
            </a:extLst>
          </p:cNvPr>
          <p:cNvSpPr>
            <a:spLocks noGrp="1"/>
          </p:cNvSpPr>
          <p:nvPr>
            <p:ph type="sldNum" sz="quarter" idx="12"/>
          </p:nvPr>
        </p:nvSpPr>
        <p:spPr/>
        <p:txBody>
          <a:bodyPr/>
          <a:lstStyle/>
          <a:p>
            <a:fld id="{680C5762-CF65-4775-9966-A58D40CC61B9}" type="slidenum">
              <a:rPr lang="en-US" smtClean="0"/>
              <a:t>3</a:t>
            </a:fld>
            <a:endParaRPr lang="en-US"/>
          </a:p>
        </p:txBody>
      </p:sp>
      <p:pic>
        <p:nvPicPr>
          <p:cNvPr id="7" name="Picture 6" descr="&#10;&#10;Description automatically generated with very low confidence">
            <a:extLst>
              <a:ext uri="{FF2B5EF4-FFF2-40B4-BE49-F238E27FC236}">
                <a16:creationId xmlns:a16="http://schemas.microsoft.com/office/drawing/2014/main" id="{F4F61DEC-86B1-4512-B458-83D58B854DF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1955677"/>
            <a:ext cx="2678741" cy="3759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540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E67BF-1A66-4781-BCCA-9F92195745E8}"/>
              </a:ext>
            </a:extLst>
          </p:cNvPr>
          <p:cNvSpPr>
            <a:spLocks noGrp="1"/>
          </p:cNvSpPr>
          <p:nvPr>
            <p:ph type="title"/>
          </p:nvPr>
        </p:nvSpPr>
        <p:spPr/>
        <p:txBody>
          <a:bodyPr/>
          <a:lstStyle/>
          <a:p>
            <a:r>
              <a:rPr lang="en-US" dirty="0"/>
              <a:t>Nature of Decision Making </a:t>
            </a:r>
          </a:p>
        </p:txBody>
      </p:sp>
      <p:sp>
        <p:nvSpPr>
          <p:cNvPr id="3" name="Content Placeholder 2">
            <a:extLst>
              <a:ext uri="{FF2B5EF4-FFF2-40B4-BE49-F238E27FC236}">
                <a16:creationId xmlns:a16="http://schemas.microsoft.com/office/drawing/2014/main" id="{731415BD-E785-432D-8756-D76EA94F76D0}"/>
              </a:ext>
            </a:extLst>
          </p:cNvPr>
          <p:cNvSpPr>
            <a:spLocks noGrp="1"/>
          </p:cNvSpPr>
          <p:nvPr>
            <p:ph idx="1"/>
          </p:nvPr>
        </p:nvSpPr>
        <p:spPr/>
        <p:txBody>
          <a:bodyPr/>
          <a:lstStyle/>
          <a:p>
            <a:r>
              <a:rPr lang="en-US" dirty="0"/>
              <a:t>Identify the Choices Available</a:t>
            </a:r>
          </a:p>
          <a:p>
            <a:r>
              <a:rPr lang="en-US" dirty="0"/>
              <a:t>Compare for Consequences</a:t>
            </a:r>
          </a:p>
          <a:p>
            <a:r>
              <a:rPr lang="en-US" dirty="0"/>
              <a:t>Choose the Best Response</a:t>
            </a:r>
          </a:p>
          <a:p>
            <a:r>
              <a:rPr lang="en-US" dirty="0"/>
              <a:t>Apply a Plan of Action </a:t>
            </a:r>
          </a:p>
        </p:txBody>
      </p:sp>
      <p:sp>
        <p:nvSpPr>
          <p:cNvPr id="4" name="Date Placeholder 3">
            <a:extLst>
              <a:ext uri="{FF2B5EF4-FFF2-40B4-BE49-F238E27FC236}">
                <a16:creationId xmlns:a16="http://schemas.microsoft.com/office/drawing/2014/main" id="{F46F7027-3021-49D9-9D9E-62732FD3285F}"/>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618326E8-309C-42C2-984C-CE81DCF84866}"/>
              </a:ext>
            </a:extLst>
          </p:cNvPr>
          <p:cNvSpPr>
            <a:spLocks noGrp="1"/>
          </p:cNvSpPr>
          <p:nvPr>
            <p:ph type="sldNum" sz="quarter" idx="12"/>
          </p:nvPr>
        </p:nvSpPr>
        <p:spPr/>
        <p:txBody>
          <a:bodyPr/>
          <a:lstStyle/>
          <a:p>
            <a:fld id="{680C5762-CF65-4775-9966-A58D40CC61B9}" type="slidenum">
              <a:rPr lang="en-US" smtClean="0"/>
              <a:t>4</a:t>
            </a:fld>
            <a:endParaRPr lang="en-US"/>
          </a:p>
        </p:txBody>
      </p:sp>
    </p:spTree>
    <p:extLst>
      <p:ext uri="{BB962C8B-B14F-4D97-AF65-F5344CB8AC3E}">
        <p14:creationId xmlns:p14="http://schemas.microsoft.com/office/powerpoint/2010/main" val="312905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7CDCD-AFBE-42D8-BB8D-81197406BD94}"/>
              </a:ext>
            </a:extLst>
          </p:cNvPr>
          <p:cNvSpPr>
            <a:spLocks noGrp="1"/>
          </p:cNvSpPr>
          <p:nvPr>
            <p:ph type="title"/>
          </p:nvPr>
        </p:nvSpPr>
        <p:spPr/>
        <p:txBody>
          <a:bodyPr/>
          <a:lstStyle/>
          <a:p>
            <a:r>
              <a:rPr lang="en-US" dirty="0"/>
              <a:t>Plan of Action </a:t>
            </a:r>
          </a:p>
        </p:txBody>
      </p:sp>
      <p:sp>
        <p:nvSpPr>
          <p:cNvPr id="3" name="Content Placeholder 2">
            <a:extLst>
              <a:ext uri="{FF2B5EF4-FFF2-40B4-BE49-F238E27FC236}">
                <a16:creationId xmlns:a16="http://schemas.microsoft.com/office/drawing/2014/main" id="{6A06DB8D-1884-4EC7-8DAB-B025EB332A34}"/>
              </a:ext>
            </a:extLst>
          </p:cNvPr>
          <p:cNvSpPr>
            <a:spLocks noGrp="1"/>
          </p:cNvSpPr>
          <p:nvPr>
            <p:ph idx="1"/>
          </p:nvPr>
        </p:nvSpPr>
        <p:spPr/>
        <p:txBody>
          <a:bodyPr/>
          <a:lstStyle/>
          <a:p>
            <a:pPr>
              <a:spcBef>
                <a:spcPct val="50000"/>
              </a:spcBef>
            </a:pPr>
            <a:r>
              <a:rPr lang="en-US" altLang="en-US" dirty="0"/>
              <a:t>1.	Maintain Adequate Space Margins</a:t>
            </a:r>
          </a:p>
          <a:p>
            <a:pPr>
              <a:spcBef>
                <a:spcPct val="50000"/>
              </a:spcBef>
            </a:pPr>
            <a:r>
              <a:rPr lang="en-US" altLang="en-US" dirty="0"/>
              <a:t>2.	Time Your Driving Actions</a:t>
            </a:r>
          </a:p>
          <a:p>
            <a:pPr>
              <a:spcBef>
                <a:spcPct val="50000"/>
              </a:spcBef>
            </a:pPr>
            <a:r>
              <a:rPr lang="en-US" altLang="en-US" dirty="0"/>
              <a:t>3.	Choose Best Speed for Conditions</a:t>
            </a:r>
          </a:p>
          <a:p>
            <a:pPr>
              <a:spcBef>
                <a:spcPct val="50000"/>
              </a:spcBef>
            </a:pPr>
            <a:r>
              <a:rPr lang="en-US" altLang="en-US" dirty="0"/>
              <a:t>4.	Choose the Best Path of Travel</a:t>
            </a:r>
          </a:p>
          <a:p>
            <a:pPr>
              <a:spcBef>
                <a:spcPct val="50000"/>
              </a:spcBef>
            </a:pPr>
            <a:r>
              <a:rPr lang="en-US" altLang="en-US" dirty="0"/>
              <a:t>5.	Communicate All Changes</a:t>
            </a:r>
          </a:p>
          <a:p>
            <a:pPr marL="0" indent="0">
              <a:buNone/>
            </a:pPr>
            <a:endParaRPr lang="en-US" dirty="0"/>
          </a:p>
        </p:txBody>
      </p:sp>
      <p:sp>
        <p:nvSpPr>
          <p:cNvPr id="4" name="Date Placeholder 3">
            <a:extLst>
              <a:ext uri="{FF2B5EF4-FFF2-40B4-BE49-F238E27FC236}">
                <a16:creationId xmlns:a16="http://schemas.microsoft.com/office/drawing/2014/main" id="{ED7036DA-6FA5-41D9-B933-E880F039D027}"/>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EDA71C59-84CE-4592-A752-35AD68342DE8}"/>
              </a:ext>
            </a:extLst>
          </p:cNvPr>
          <p:cNvSpPr>
            <a:spLocks noGrp="1"/>
          </p:cNvSpPr>
          <p:nvPr>
            <p:ph type="sldNum" sz="quarter" idx="12"/>
          </p:nvPr>
        </p:nvSpPr>
        <p:spPr/>
        <p:txBody>
          <a:bodyPr/>
          <a:lstStyle/>
          <a:p>
            <a:fld id="{680C5762-CF65-4775-9966-A58D40CC61B9}" type="slidenum">
              <a:rPr lang="en-US" smtClean="0"/>
              <a:t>5</a:t>
            </a:fld>
            <a:endParaRPr lang="en-US"/>
          </a:p>
        </p:txBody>
      </p:sp>
    </p:spTree>
    <p:extLst>
      <p:ext uri="{BB962C8B-B14F-4D97-AF65-F5344CB8AC3E}">
        <p14:creationId xmlns:p14="http://schemas.microsoft.com/office/powerpoint/2010/main" val="3388378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4FC31-875B-46D8-A15D-E13A48D7CC63}"/>
              </a:ext>
            </a:extLst>
          </p:cNvPr>
          <p:cNvSpPr>
            <a:spLocks noGrp="1"/>
          </p:cNvSpPr>
          <p:nvPr>
            <p:ph type="title"/>
          </p:nvPr>
        </p:nvSpPr>
        <p:spPr/>
        <p:txBody>
          <a:bodyPr/>
          <a:lstStyle/>
          <a:p>
            <a:r>
              <a:rPr lang="en-US" dirty="0"/>
              <a:t>Maintain Adequate Space Margins </a:t>
            </a:r>
          </a:p>
        </p:txBody>
      </p:sp>
      <p:pic>
        <p:nvPicPr>
          <p:cNvPr id="6" name="Content Placeholder 5" descr="A picture containing sky, transport&#10;&#10;Description automatically generated">
            <a:extLst>
              <a:ext uri="{FF2B5EF4-FFF2-40B4-BE49-F238E27FC236}">
                <a16:creationId xmlns:a16="http://schemas.microsoft.com/office/drawing/2014/main" id="{64B58549-1AE4-4885-8B26-282FA35DBA32}"/>
              </a:ext>
            </a:extLst>
          </p:cNvPr>
          <p:cNvPicPr>
            <a:picLocks noGrp="1" noChangeAspect="1"/>
          </p:cNvPicPr>
          <p:nvPr>
            <p:ph idx="1"/>
          </p:nvPr>
        </p:nvPicPr>
        <p:blipFill>
          <a:blip r:embed="rId2"/>
          <a:stretch>
            <a:fillRect/>
          </a:stretch>
        </p:blipFill>
        <p:spPr>
          <a:xfrm>
            <a:off x="457200" y="1836975"/>
            <a:ext cx="8229600" cy="4052413"/>
          </a:xfrm>
          <a:prstGeom prst="rect">
            <a:avLst/>
          </a:prstGeom>
        </p:spPr>
      </p:pic>
      <p:sp>
        <p:nvSpPr>
          <p:cNvPr id="4" name="Date Placeholder 3">
            <a:extLst>
              <a:ext uri="{FF2B5EF4-FFF2-40B4-BE49-F238E27FC236}">
                <a16:creationId xmlns:a16="http://schemas.microsoft.com/office/drawing/2014/main" id="{379297F1-7C8C-45DB-AFD6-D448AFD57E75}"/>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B88665FD-53BA-4A96-A276-6388733E8D44}"/>
              </a:ext>
            </a:extLst>
          </p:cNvPr>
          <p:cNvSpPr>
            <a:spLocks noGrp="1"/>
          </p:cNvSpPr>
          <p:nvPr>
            <p:ph type="sldNum" sz="quarter" idx="12"/>
          </p:nvPr>
        </p:nvSpPr>
        <p:spPr/>
        <p:txBody>
          <a:bodyPr/>
          <a:lstStyle/>
          <a:p>
            <a:fld id="{680C5762-CF65-4775-9966-A58D40CC61B9}" type="slidenum">
              <a:rPr lang="en-US" smtClean="0"/>
              <a:t>6</a:t>
            </a:fld>
            <a:endParaRPr lang="en-US"/>
          </a:p>
        </p:txBody>
      </p:sp>
    </p:spTree>
    <p:extLst>
      <p:ext uri="{BB962C8B-B14F-4D97-AF65-F5344CB8AC3E}">
        <p14:creationId xmlns:p14="http://schemas.microsoft.com/office/powerpoint/2010/main" val="1333613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9EE9A-40C2-40D4-9DF2-6E7CFDBD6DAC}"/>
              </a:ext>
            </a:extLst>
          </p:cNvPr>
          <p:cNvSpPr>
            <a:spLocks noGrp="1"/>
          </p:cNvSpPr>
          <p:nvPr>
            <p:ph type="title"/>
          </p:nvPr>
        </p:nvSpPr>
        <p:spPr/>
        <p:txBody>
          <a:bodyPr/>
          <a:lstStyle/>
          <a:p>
            <a:r>
              <a:rPr lang="en-US" dirty="0"/>
              <a:t>Time Your Driving Actions </a:t>
            </a:r>
          </a:p>
        </p:txBody>
      </p:sp>
      <p:pic>
        <p:nvPicPr>
          <p:cNvPr id="6" name="Content Placeholder 5" descr="A close up of a map&#10;&#10;Description automatically generated">
            <a:extLst>
              <a:ext uri="{FF2B5EF4-FFF2-40B4-BE49-F238E27FC236}">
                <a16:creationId xmlns:a16="http://schemas.microsoft.com/office/drawing/2014/main" id="{5EF7DFEE-CE2B-4B2A-B933-7E09A6973FFD}"/>
              </a:ext>
            </a:extLst>
          </p:cNvPr>
          <p:cNvPicPr>
            <a:picLocks noGrp="1" noChangeAspect="1"/>
          </p:cNvPicPr>
          <p:nvPr>
            <p:ph idx="1"/>
          </p:nvPr>
        </p:nvPicPr>
        <p:blipFill>
          <a:blip r:embed="rId2"/>
          <a:stretch>
            <a:fillRect/>
          </a:stretch>
        </p:blipFill>
        <p:spPr>
          <a:xfrm>
            <a:off x="1905000" y="1600200"/>
            <a:ext cx="6062830" cy="4230112"/>
          </a:xfrm>
          <a:prstGeom prst="rect">
            <a:avLst/>
          </a:prstGeom>
        </p:spPr>
      </p:pic>
      <p:sp>
        <p:nvSpPr>
          <p:cNvPr id="4" name="Date Placeholder 3">
            <a:extLst>
              <a:ext uri="{FF2B5EF4-FFF2-40B4-BE49-F238E27FC236}">
                <a16:creationId xmlns:a16="http://schemas.microsoft.com/office/drawing/2014/main" id="{520229D8-CB08-461B-90BD-1B1E4B383D37}"/>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8C2A8ED6-E4F8-4C23-8F8E-5F774E4E77BB}"/>
              </a:ext>
            </a:extLst>
          </p:cNvPr>
          <p:cNvSpPr>
            <a:spLocks noGrp="1"/>
          </p:cNvSpPr>
          <p:nvPr>
            <p:ph type="sldNum" sz="quarter" idx="12"/>
          </p:nvPr>
        </p:nvSpPr>
        <p:spPr/>
        <p:txBody>
          <a:bodyPr/>
          <a:lstStyle/>
          <a:p>
            <a:fld id="{680C5762-CF65-4775-9966-A58D40CC61B9}" type="slidenum">
              <a:rPr lang="en-US" smtClean="0"/>
              <a:t>7</a:t>
            </a:fld>
            <a:endParaRPr lang="en-US"/>
          </a:p>
        </p:txBody>
      </p:sp>
    </p:spTree>
    <p:extLst>
      <p:ext uri="{BB962C8B-B14F-4D97-AF65-F5344CB8AC3E}">
        <p14:creationId xmlns:p14="http://schemas.microsoft.com/office/powerpoint/2010/main" val="1183653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D4BA0-EF82-41E5-A93C-9B18BF284906}"/>
              </a:ext>
            </a:extLst>
          </p:cNvPr>
          <p:cNvSpPr>
            <a:spLocks noGrp="1"/>
          </p:cNvSpPr>
          <p:nvPr>
            <p:ph type="title"/>
          </p:nvPr>
        </p:nvSpPr>
        <p:spPr/>
        <p:txBody>
          <a:bodyPr/>
          <a:lstStyle/>
          <a:p>
            <a:r>
              <a:rPr lang="en-US" dirty="0"/>
              <a:t>Choose Best Speed for Conditions </a:t>
            </a:r>
          </a:p>
        </p:txBody>
      </p:sp>
      <p:sp>
        <p:nvSpPr>
          <p:cNvPr id="3" name="Content Placeholder 2">
            <a:extLst>
              <a:ext uri="{FF2B5EF4-FFF2-40B4-BE49-F238E27FC236}">
                <a16:creationId xmlns:a16="http://schemas.microsoft.com/office/drawing/2014/main" id="{69A8B88F-9E9F-428A-9450-25E49F92B577}"/>
              </a:ext>
            </a:extLst>
          </p:cNvPr>
          <p:cNvSpPr>
            <a:spLocks noGrp="1"/>
          </p:cNvSpPr>
          <p:nvPr>
            <p:ph idx="1"/>
          </p:nvPr>
        </p:nvSpPr>
        <p:spPr/>
        <p:txBody>
          <a:bodyPr/>
          <a:lstStyle/>
          <a:p>
            <a:pPr marL="0" indent="0" algn="ctr">
              <a:buNone/>
            </a:pPr>
            <a:r>
              <a:rPr lang="en-US" dirty="0"/>
              <a:t>What Type of Conditions?</a:t>
            </a:r>
          </a:p>
        </p:txBody>
      </p:sp>
      <p:sp>
        <p:nvSpPr>
          <p:cNvPr id="4" name="Date Placeholder 3">
            <a:extLst>
              <a:ext uri="{FF2B5EF4-FFF2-40B4-BE49-F238E27FC236}">
                <a16:creationId xmlns:a16="http://schemas.microsoft.com/office/drawing/2014/main" id="{2F0FD9ED-1C2B-43A9-AFD7-AAAA180720A8}"/>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7864955A-1641-44F1-862C-57CE2A1E13EA}"/>
              </a:ext>
            </a:extLst>
          </p:cNvPr>
          <p:cNvSpPr>
            <a:spLocks noGrp="1"/>
          </p:cNvSpPr>
          <p:nvPr>
            <p:ph type="sldNum" sz="quarter" idx="12"/>
          </p:nvPr>
        </p:nvSpPr>
        <p:spPr/>
        <p:txBody>
          <a:bodyPr/>
          <a:lstStyle/>
          <a:p>
            <a:fld id="{680C5762-CF65-4775-9966-A58D40CC61B9}" type="slidenum">
              <a:rPr lang="en-US" smtClean="0"/>
              <a:t>8</a:t>
            </a:fld>
            <a:endParaRPr lang="en-US"/>
          </a:p>
        </p:txBody>
      </p:sp>
    </p:spTree>
    <p:extLst>
      <p:ext uri="{BB962C8B-B14F-4D97-AF65-F5344CB8AC3E}">
        <p14:creationId xmlns:p14="http://schemas.microsoft.com/office/powerpoint/2010/main" val="3946235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A964C-28A7-4293-A0FD-C5820B462649}"/>
              </a:ext>
            </a:extLst>
          </p:cNvPr>
          <p:cNvSpPr>
            <a:spLocks noGrp="1"/>
          </p:cNvSpPr>
          <p:nvPr>
            <p:ph type="title"/>
          </p:nvPr>
        </p:nvSpPr>
        <p:spPr/>
        <p:txBody>
          <a:bodyPr/>
          <a:lstStyle/>
          <a:p>
            <a:r>
              <a:rPr lang="en-US" dirty="0"/>
              <a:t>Adjust Speed for Highway Conditions </a:t>
            </a:r>
          </a:p>
        </p:txBody>
      </p:sp>
      <p:sp>
        <p:nvSpPr>
          <p:cNvPr id="3" name="Content Placeholder 2">
            <a:extLst>
              <a:ext uri="{FF2B5EF4-FFF2-40B4-BE49-F238E27FC236}">
                <a16:creationId xmlns:a16="http://schemas.microsoft.com/office/drawing/2014/main" id="{3C2995FE-BF71-43A9-83BB-8621E81EA303}"/>
              </a:ext>
            </a:extLst>
          </p:cNvPr>
          <p:cNvSpPr>
            <a:spLocks noGrp="1"/>
          </p:cNvSpPr>
          <p:nvPr>
            <p:ph idx="1"/>
          </p:nvPr>
        </p:nvSpPr>
        <p:spPr/>
        <p:txBody>
          <a:bodyPr/>
          <a:lstStyle/>
          <a:p>
            <a:pPr>
              <a:spcBef>
                <a:spcPct val="50000"/>
              </a:spcBef>
              <a:buFontTx/>
              <a:buChar char="•"/>
            </a:pPr>
            <a:r>
              <a:rPr lang="en-US" altLang="en-US" dirty="0"/>
              <a:t> Changes in sight distance ahead</a:t>
            </a:r>
          </a:p>
          <a:p>
            <a:pPr>
              <a:spcBef>
                <a:spcPct val="50000"/>
              </a:spcBef>
              <a:buFontTx/>
              <a:buChar char="•"/>
            </a:pPr>
            <a:r>
              <a:rPr lang="en-US" altLang="en-US" dirty="0"/>
              <a:t> Changes in surface conditions</a:t>
            </a:r>
          </a:p>
          <a:p>
            <a:pPr>
              <a:spcBef>
                <a:spcPct val="50000"/>
              </a:spcBef>
              <a:buFontTx/>
              <a:buChar char="•"/>
            </a:pPr>
            <a:r>
              <a:rPr lang="en-US" altLang="en-US" dirty="0"/>
              <a:t> Change in space to sides</a:t>
            </a:r>
          </a:p>
          <a:p>
            <a:pPr>
              <a:spcBef>
                <a:spcPct val="50000"/>
              </a:spcBef>
              <a:buFontTx/>
              <a:buChar char="•"/>
            </a:pPr>
            <a:r>
              <a:rPr lang="en-US" altLang="en-US" dirty="0"/>
              <a:t> Changes in view to sides</a:t>
            </a:r>
          </a:p>
          <a:p>
            <a:pPr marL="0" indent="0">
              <a:buNone/>
            </a:pPr>
            <a:endParaRPr lang="en-US" dirty="0"/>
          </a:p>
        </p:txBody>
      </p:sp>
      <p:sp>
        <p:nvSpPr>
          <p:cNvPr id="4" name="Date Placeholder 3">
            <a:extLst>
              <a:ext uri="{FF2B5EF4-FFF2-40B4-BE49-F238E27FC236}">
                <a16:creationId xmlns:a16="http://schemas.microsoft.com/office/drawing/2014/main" id="{2C4418A2-D2B4-46B2-B453-DFB040FC1D06}"/>
              </a:ext>
            </a:extLst>
          </p:cNvPr>
          <p:cNvSpPr>
            <a:spLocks noGrp="1"/>
          </p:cNvSpPr>
          <p:nvPr>
            <p:ph type="dt" sz="half" idx="10"/>
          </p:nvPr>
        </p:nvSpPr>
        <p:spPr/>
        <p:txBody>
          <a:bodyPr/>
          <a:lstStyle/>
          <a:p>
            <a:fld id="{ED0CF1AE-9D07-4FAF-9EEC-B15CCCFC2843}" type="datetime1">
              <a:rPr lang="en-US" smtClean="0"/>
              <a:t>2/22/2019</a:t>
            </a:fld>
            <a:endParaRPr lang="en-US"/>
          </a:p>
        </p:txBody>
      </p:sp>
      <p:sp>
        <p:nvSpPr>
          <p:cNvPr id="5" name="Slide Number Placeholder 4">
            <a:extLst>
              <a:ext uri="{FF2B5EF4-FFF2-40B4-BE49-F238E27FC236}">
                <a16:creationId xmlns:a16="http://schemas.microsoft.com/office/drawing/2014/main" id="{E13FDD2E-5C35-4129-8C8B-2586D733A7CF}"/>
              </a:ext>
            </a:extLst>
          </p:cNvPr>
          <p:cNvSpPr>
            <a:spLocks noGrp="1"/>
          </p:cNvSpPr>
          <p:nvPr>
            <p:ph type="sldNum" sz="quarter" idx="12"/>
          </p:nvPr>
        </p:nvSpPr>
        <p:spPr/>
        <p:txBody>
          <a:bodyPr/>
          <a:lstStyle/>
          <a:p>
            <a:fld id="{680C5762-CF65-4775-9966-A58D40CC61B9}" type="slidenum">
              <a:rPr lang="en-US" smtClean="0"/>
              <a:t>9</a:t>
            </a:fld>
            <a:endParaRPr lang="en-US"/>
          </a:p>
        </p:txBody>
      </p:sp>
      <p:pic>
        <p:nvPicPr>
          <p:cNvPr id="6" name="Picture 4" descr="A drawing of a face&#10;&#10;Description automatically generated">
            <a:extLst>
              <a:ext uri="{FF2B5EF4-FFF2-40B4-BE49-F238E27FC236}">
                <a16:creationId xmlns:a16="http://schemas.microsoft.com/office/drawing/2014/main" id="{DB8468B8-4FC6-4F93-AAD7-8E23EA5B26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3898692"/>
            <a:ext cx="3024188" cy="196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9803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2A4EA4-2FD6-46CD-858F-1ABF09EFBD7C}">
  <ds:schemaRefs>
    <ds:schemaRef ds:uri="http://schemas.microsoft.com/sharepoint/v3/contenttype/forms"/>
  </ds:schemaRefs>
</ds:datastoreItem>
</file>

<file path=customXml/itemProps2.xml><?xml version="1.0" encoding="utf-8"?>
<ds:datastoreItem xmlns:ds="http://schemas.openxmlformats.org/officeDocument/2006/customXml" ds:itemID="{B345E959-B139-4928-B6C0-4290FBE61FC4}">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f1c7bf0e-1cb0-48f8-99df-6e3f20f315ba"/>
    <ds:schemaRef ds:uri="http://purl.org/dc/term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9056DF2-E4CD-4110-9114-0F269A276CC1}"/>
</file>

<file path=docProps/app.xml><?xml version="1.0" encoding="utf-8"?>
<Properties xmlns="http://schemas.openxmlformats.org/officeDocument/2006/extended-properties" xmlns:vt="http://schemas.openxmlformats.org/officeDocument/2006/docPropsVTypes">
  <TotalTime>321</TotalTime>
  <Words>264</Words>
  <Application>Microsoft Office PowerPoint</Application>
  <PresentationFormat>On-screen Show (4:3)</PresentationFormat>
  <Paragraphs>98</Paragraphs>
  <Slides>14</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Calibri</vt:lpstr>
      <vt:lpstr>Office Theme</vt:lpstr>
      <vt:lpstr>CorelDRAW 8.0 Graphic</vt:lpstr>
      <vt:lpstr>Responding to Problem Situations </vt:lpstr>
      <vt:lpstr>Objectives </vt:lpstr>
      <vt:lpstr>Kinds of Decisions</vt:lpstr>
      <vt:lpstr>Nature of Decision Making </vt:lpstr>
      <vt:lpstr>Plan of Action </vt:lpstr>
      <vt:lpstr>Maintain Adequate Space Margins </vt:lpstr>
      <vt:lpstr>Time Your Driving Actions </vt:lpstr>
      <vt:lpstr>Choose Best Speed for Conditions </vt:lpstr>
      <vt:lpstr>Adjust Speed for Highway Conditions </vt:lpstr>
      <vt:lpstr>Adjust Speed for Traffic COnditions</vt:lpstr>
      <vt:lpstr>Adjust Speed for Time Needed </vt:lpstr>
      <vt:lpstr>Choose Best Path of Travel</vt:lpstr>
      <vt:lpstr>Communicate All Changes </vt:lpstr>
      <vt:lpstr>Contact/Mission</vt:lpstr>
    </vt:vector>
  </TitlesOfParts>
  <Company>PA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pdeadmin</dc:creator>
  <cp:lastModifiedBy>Kashatus, John</cp:lastModifiedBy>
  <cp:revision>19</cp:revision>
  <dcterms:created xsi:type="dcterms:W3CDTF">2017-02-01T18:23:33Z</dcterms:created>
  <dcterms:modified xsi:type="dcterms:W3CDTF">2019-02-22T16:44:50Z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33500</vt:r8>
  </property>
  <property fmtid="{D5CDD505-2E9C-101B-9397-08002B2CF9AE}" pid="3" name="_dlc_policyId">
    <vt:lpwstr>/InsidePDE/Documents</vt:lpwstr>
  </property>
  <property fmtid="{D5CDD505-2E9C-101B-9397-08002B2CF9AE}" pid="4" name="xd_ProgID">
    <vt:lpwstr/>
  </property>
  <property fmtid="{D5CDD505-2E9C-101B-9397-08002B2CF9AE}" pid="5" name="_CopySource">
    <vt:lpwstr>https://collab.pde.pa.gov/InsidePDE/Documents/Getting My Job Done/Accessibility/PDE PowerPoint Template - ADA Accessible.pptx</vt:lpwstr>
  </property>
  <property fmtid="{D5CDD505-2E9C-101B-9397-08002B2CF9AE}" pid="6" name="ContentTypeId">
    <vt:lpwstr>0x01010063A4E9D8B9AE294BB8664582FC3229C4</vt:lpwstr>
  </property>
  <property fmtid="{D5CDD505-2E9C-101B-9397-08002B2CF9AE}" pid="7" name="ItemRetentionFormula">
    <vt:lpwstr>&lt;formula id="Microsoft.Office.RecordsManagement.PolicyFeatures.Expiration.Formula.BuiltIn"&gt;&lt;number&gt;1&lt;/number&gt;&lt;property&gt;Post_x005f_x0020_End_x005f_x0020_Date&lt;/property&gt;&lt;propertyId&gt;00000000-0000-0000-0000-000000000000&lt;/propertyId&gt;&lt;period&gt;days&lt;/period&gt;&lt;/formula&gt;</vt:lpwstr>
  </property>
  <property fmtid="{D5CDD505-2E9C-101B-9397-08002B2CF9AE}" pid="8" name="TemplateUrl">
    <vt:lpwstr/>
  </property>
  <property fmtid="{D5CDD505-2E9C-101B-9397-08002B2CF9AE}" pid="9" name="xd_Signature">
    <vt:bool>false</vt:bool>
  </property>
  <property fmtid="{D5CDD505-2E9C-101B-9397-08002B2CF9AE}" pid="10" name="_SourceUrl">
    <vt:lpwstr/>
  </property>
  <property fmtid="{D5CDD505-2E9C-101B-9397-08002B2CF9AE}" pid="11" name="_SharedFileIndex">
    <vt:lpwstr/>
  </property>
</Properties>
</file>