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61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Identify Closing Probabilities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Masters E-A through E-K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3D52-904E-4A66-ACEA-A7B79BE56C18}" type="datetime1">
              <a:rPr lang="en-US" smtClean="0"/>
              <a:t>1/31/2019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34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9AFC0-2D60-4FE9-A4A8-8EA4D8507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Evaluate for Conflict Probabilities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46AA8-AD15-447C-9677-06A480E2D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dirty="0"/>
              <a:t>Identify Low Chance of Conflict</a:t>
            </a:r>
          </a:p>
          <a:p>
            <a:pPr marL="0" indent="0" algn="ctr">
              <a:buNone/>
            </a:pPr>
            <a:r>
              <a:rPr lang="en-US" sz="2400" dirty="0"/>
              <a:t>More evidence against a conflict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6F3E7-1A58-404F-A6F8-9536CFCB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B77619-372D-4621-846A-1296F8DC4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4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959D8BEB-0317-4FDB-BA78-499CA92CB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60500"/>
            <a:ext cx="8229600" cy="303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387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BA23E-AD5A-4F48-9683-B9A6E94AB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for Conflict Probabilities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5A21C-DA66-4E50-9360-127F83354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/>
              <a:t>Identify High Chance of Conflict</a:t>
            </a:r>
          </a:p>
          <a:p>
            <a:pPr marL="0" indent="0" algn="ctr">
              <a:buNone/>
            </a:pPr>
            <a:r>
              <a:rPr lang="en-US" sz="2000" dirty="0"/>
              <a:t>More evidence for a conflict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7DD99-A844-4FD9-B92A-89C225C6B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085A-E752-4B60-B638-1A356A552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8D7C188-13C7-4904-BD1C-E5C8567A3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84300"/>
            <a:ext cx="8229600" cy="3760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276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2E5C2-4916-4CB0-BC87-C80548882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Probable Point of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01A54-BD4F-4D31-B18C-0F48692C5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Judge speed of closing                           Judge amount of space needed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3AC4B-B763-48B8-A30D-4A9EB809C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7DF1E0-5C10-42A9-ADD9-251F9BBD6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018CCE59-F762-408C-A7A7-E0F999C0A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0013"/>
            <a:ext cx="8229600" cy="365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752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476250" y="2430463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 more information on the (the topic of the presentation) please visit PDE’s website at </a:t>
            </a:r>
            <a:r>
              <a:rPr lang="en-US" altLang="en-US" sz="2000" u="sng" dirty="0">
                <a:solidFill>
                  <a:srgbClr val="0000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www.education.pa.gov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476250" y="3836075"/>
            <a:ext cx="82105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600" i="1" dirty="0"/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dirty="0"/>
          </a:p>
          <a:p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09242-B7C9-4E08-B84E-BC2A06CF552E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Contact</a:t>
            </a:r>
            <a:r>
              <a:rPr lang="en-US" baseline="0" dirty="0"/>
              <a:t>/Mission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1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Six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1.  The three parts of the projected path of travel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2.  Measuring following distance with time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3.  Measuring stopping distance with time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4.  Measuring sight distance with time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5.  Identifying probable errors of other users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6.  Determining a high or low probability of conflict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7.  Determining when a potential conflict can occur and how</a:t>
            </a:r>
            <a:br>
              <a:rPr lang="en-US" altLang="en-US" dirty="0"/>
            </a:br>
            <a:r>
              <a:rPr lang="en-US" altLang="en-US" dirty="0"/>
              <a:t>        much of your space it might occupy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7AF2-7F98-445B-850F-DA14E34254B5}" type="datetime1">
              <a:rPr lang="en-US" smtClean="0"/>
              <a:t>1/31/2019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8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EC380-1B6E-4329-BDA8-9DE1B21C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Path of Travel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552FE-21BD-4F4D-898A-B3A207FA9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33335A-B881-408A-AA09-A7500ACA3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8" descr="A close up of a map&#10;&#10;Description automatically generated">
            <a:extLst>
              <a:ext uri="{FF2B5EF4-FFF2-40B4-BE49-F238E27FC236}">
                <a16:creationId xmlns:a16="http://schemas.microsoft.com/office/drawing/2014/main" id="{B3698809-B4BE-475F-802C-3E59127AAD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1"/>
            <a:ext cx="82296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47854D9-5E53-42D9-9125-6E9C54944B31}"/>
              </a:ext>
            </a:extLst>
          </p:cNvPr>
          <p:cNvSpPr/>
          <p:nvPr/>
        </p:nvSpPr>
        <p:spPr>
          <a:xfrm flipH="1">
            <a:off x="4800600" y="1447801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---------------------Visual Lead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34690D-8FD1-4B92-9BED-EB88D98A06A5}"/>
              </a:ext>
            </a:extLst>
          </p:cNvPr>
          <p:cNvSpPr/>
          <p:nvPr/>
        </p:nvSpPr>
        <p:spPr>
          <a:xfrm rot="10800000" flipH="1" flipV="1">
            <a:off x="6705600" y="2133600"/>
            <a:ext cx="228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Stopping Distance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F9B4DD-D695-4B2C-8057-221696E90898}"/>
              </a:ext>
            </a:extLst>
          </p:cNvPr>
          <p:cNvSpPr/>
          <p:nvPr/>
        </p:nvSpPr>
        <p:spPr>
          <a:xfrm>
            <a:off x="6553200" y="3065502"/>
            <a:ext cx="1940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Following Distance</a:t>
            </a:r>
          </a:p>
        </p:txBody>
      </p:sp>
    </p:spTree>
    <p:extLst>
      <p:ext uri="{BB962C8B-B14F-4D97-AF65-F5344CB8AC3E}">
        <p14:creationId xmlns:p14="http://schemas.microsoft.com/office/powerpoint/2010/main" val="470809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BFBDB-F450-4F16-B450-8117647A0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Problem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CD45A-4BF1-4983-8110-139E7F38F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/>
              <a:t>            </a:t>
            </a:r>
            <a:r>
              <a:rPr lang="en-US" sz="1800" dirty="0">
                <a:solidFill>
                  <a:srgbClr val="FF0000"/>
                </a:solidFill>
              </a:rPr>
              <a:t>Fails to yield right-of-way                 Fails to observe pavement markings</a:t>
            </a: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</a:rPr>
              <a:t>Failure to Observe Laws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21FCD-8855-4101-BDC6-280442228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8C8B5-957B-42ED-8A58-3AC51D590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DE6B5A52-78B2-4F42-841C-C27F05B40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8" y="1524000"/>
            <a:ext cx="8229601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296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CF865-E782-4187-83A7-2ED86A190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Probable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45A32-51B2-49FA-BF78-BDCEFD317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Sharp curbing                                                                           Narrow side road</a:t>
            </a: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</a:rPr>
              <a:t>Improper Responses to Highway Conditions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FB276-843F-4E63-8997-03545DFD3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69BE08-9221-4571-80E6-6EE3DC6C1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D4B12BD3-4CA2-44D9-9AF1-FAA346998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370013"/>
            <a:ext cx="8229600" cy="350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223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43A9A-CCB5-494E-95E4-F5B599878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Probable Errors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1AA4B-DCD2-4FCF-80CF-06D3895EF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Follows too Closely                                                       Drives in Blind Spot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</a:rPr>
              <a:t>Improper Responses to Other User Actions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C59F5-983F-4849-9F4C-BC3066E05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34393-D645-4189-81ED-8368DCC60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4" descr="&#10;&#10;Description automatically generated with very low confidence">
            <a:extLst>
              <a:ext uri="{FF2B5EF4-FFF2-40B4-BE49-F238E27FC236}">
                <a16:creationId xmlns:a16="http://schemas.microsoft.com/office/drawing/2014/main" id="{E846C613-2D18-4A2B-B15B-81698B25C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447800"/>
            <a:ext cx="8229601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0282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DB2C2-840F-4A14-92E7-BBF132058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Probable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9F1F6-EB2A-44EE-84E4-5B78D3695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Lose Control in Skid                                                       Swerves too Quickly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</a:rPr>
              <a:t>Improper Vehicle Control Actions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CEEE8-66A0-40EB-BE09-2F0BA1246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71DB81-1B96-4FA7-B2ED-E45433D38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4" descr="A drawing of a map&#10;&#10;Description automatically generated">
            <a:extLst>
              <a:ext uri="{FF2B5EF4-FFF2-40B4-BE49-F238E27FC236}">
                <a16:creationId xmlns:a16="http://schemas.microsoft.com/office/drawing/2014/main" id="{5C7523E6-F7A9-4AE5-97EB-760777D5B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463043"/>
            <a:ext cx="8229601" cy="3642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248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A0174-4840-4F0D-85BD-1CFDA970B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Evaluate Conflict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6755F-0C64-471E-BDE9-118D50C48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en-US" dirty="0"/>
              <a:t>Probabilities of Other Users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48E7C-0E24-4F70-8521-2235547C9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65C898-4BAB-4E29-91BE-9FFEAAB0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97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41176-40A2-4F6A-9AC6-9DDC2ABD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Driver Actions are Very Limited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ACACE-5FBD-42D7-8445-78D279F49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Drivers can change direction</a:t>
            </a:r>
          </a:p>
          <a:p>
            <a:r>
              <a:rPr lang="en-US" altLang="en-US" dirty="0"/>
              <a:t>Drivers can change speed</a:t>
            </a:r>
          </a:p>
          <a:p>
            <a:r>
              <a:rPr lang="en-US" altLang="en-US" dirty="0"/>
              <a:t>Drivers can communicate</a:t>
            </a:r>
          </a:p>
          <a:p>
            <a:endParaRPr lang="en-US" altLang="en-US" dirty="0"/>
          </a:p>
          <a:p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Focus on the action that could cause a closing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60920-9A61-4146-B3B3-A26DBF9A9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21EAC1-599B-43BC-BD80-A66335415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75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4E9D8B9AE294BB8664582FC3229C4" ma:contentTypeVersion="3" ma:contentTypeDescription="Create a new document." ma:contentTypeScope="" ma:versionID="cf1e4c4ca9d7da6aad23c111eea9510d">
  <xsd:schema xmlns:xsd="http://www.w3.org/2001/XMLSchema" xmlns:xs="http://www.w3.org/2001/XMLSchema" xmlns:p="http://schemas.microsoft.com/office/2006/metadata/properties" xmlns:ns1="http://schemas.microsoft.com/sharepoint/v3" xmlns:ns2="a7af8e22-4aad-4637-bdfe-8881feb25ebc" targetNamespace="http://schemas.microsoft.com/office/2006/metadata/properties" ma:root="true" ma:fieldsID="333eeef662f33d827901a6908d0661d8" ns1:_="" ns2:_="">
    <xsd:import namespace="http://schemas.microsoft.com/sharepoint/v3"/>
    <xsd:import namespace="a7af8e22-4aad-4637-bdfe-8881feb25eb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f8e22-4aad-4637-bdfe-8881feb25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B2C6BD-DA90-4CE9-BCCC-03C92138A5E0}"/>
</file>

<file path=customXml/itemProps2.xml><?xml version="1.0" encoding="utf-8"?>
<ds:datastoreItem xmlns:ds="http://schemas.openxmlformats.org/officeDocument/2006/customXml" ds:itemID="{B345E959-B139-4928-B6C0-4290FBE61FC4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f1c7bf0e-1cb0-48f8-99df-6e3f20f315b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341</Words>
  <Application>Microsoft Office PowerPoint</Application>
  <PresentationFormat>On-screen Show (4:3)</PresentationFormat>
  <Paragraphs>116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Identify Closing Probabilities </vt:lpstr>
      <vt:lpstr>Session Six Objectives </vt:lpstr>
      <vt:lpstr>Projected Path of Travel </vt:lpstr>
      <vt:lpstr>Identify Problem Errors</vt:lpstr>
      <vt:lpstr>Identify Probable Errors</vt:lpstr>
      <vt:lpstr>Identify Probable Errors </vt:lpstr>
      <vt:lpstr>Identify Probable Errors</vt:lpstr>
      <vt:lpstr>Evaluate Conflict</vt:lpstr>
      <vt:lpstr>Driver Actions are Very Limited</vt:lpstr>
      <vt:lpstr>Evaluate for Conflict Probabilities</vt:lpstr>
      <vt:lpstr>Evaluation for Conflict Probabilities</vt:lpstr>
      <vt:lpstr>Identify Probable Point of Conflict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Kashatus, John</cp:lastModifiedBy>
  <cp:revision>17</cp:revision>
  <dcterms:created xsi:type="dcterms:W3CDTF">2017-02-01T18:23:33Z</dcterms:created>
  <dcterms:modified xsi:type="dcterms:W3CDTF">2019-01-31T20:21:47Z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0x01010063A4E9D8B9AE294BB8664582FC3229C4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  <property fmtid="{D5CDD505-2E9C-101B-9397-08002B2CF9AE}" pid="9" name="xd_Signature">
    <vt:bool>false</vt:bool>
  </property>
  <property fmtid="{D5CDD505-2E9C-101B-9397-08002B2CF9AE}" pid="10" name="_SourceUrl">
    <vt:lpwstr/>
  </property>
  <property fmtid="{D5CDD505-2E9C-101B-9397-08002B2CF9AE}" pid="11" name="_SharedFileIndex">
    <vt:lpwstr/>
  </property>
</Properties>
</file>