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61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EBFCE-E1AD-4C66-8436-2B8546317258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DDAA2-1C43-4F84-BCB8-BB799C3B5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630A-B4C6-440D-8DFA-092D64E442B8}" type="datetime1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1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8029-EA98-428C-9C94-99DDD0A03049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2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A0D-70E5-4974-AD90-8DA8B9AC48B2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0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7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4DF-3504-4A5A-ACA1-B091F23F45D1}" type="datetime1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9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96F1-C86A-40F8-B29C-18DAE3D14AAE}" type="datetime1">
              <a:rPr lang="en-US" smtClean="0"/>
              <a:t>1/31/2019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8EE-A39A-4E93-949A-DFFC70D6E94B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Click to edit title </a:t>
            </a:r>
          </a:p>
        </p:txBody>
      </p:sp>
    </p:spTree>
    <p:extLst>
      <p:ext uri="{BB962C8B-B14F-4D97-AF65-F5344CB8AC3E}">
        <p14:creationId xmlns:p14="http://schemas.microsoft.com/office/powerpoint/2010/main" val="206465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FC4D-F93B-431C-B876-5FCBBC91611E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1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Pennsylvania Department of Education 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97" y="5867400"/>
            <a:ext cx="23050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Blue Banner - decorative imag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0341-FC7F-406E-BA30-1FF03FFEEBCF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0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173038" indent="0"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Identifying Other Users Actions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Master O-A through O-G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3D52-904E-4A66-ACEA-A7B79BE56C18}" type="datetime1">
              <a:rPr lang="en-US" smtClean="0"/>
              <a:t>1/31/2019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834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Four 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Identifying vehicle condition and performance clues</a:t>
            </a:r>
          </a:p>
          <a:p>
            <a:r>
              <a:rPr lang="en-US" altLang="en-US" dirty="0"/>
              <a:t>Identifying clues to changes in vehicle movement</a:t>
            </a:r>
          </a:p>
          <a:p>
            <a:r>
              <a:rPr lang="en-US" altLang="en-US" dirty="0"/>
              <a:t>Identifying driver clues</a:t>
            </a:r>
          </a:p>
          <a:p>
            <a:r>
              <a:rPr lang="en-US" altLang="en-US" dirty="0"/>
              <a:t>Identifying motorcyclist clues</a:t>
            </a:r>
          </a:p>
          <a:p>
            <a:r>
              <a:rPr lang="en-US" altLang="en-US" dirty="0"/>
              <a:t>Identifying bicyclist clues</a:t>
            </a:r>
          </a:p>
          <a:p>
            <a:r>
              <a:rPr lang="en-US" altLang="en-US" dirty="0"/>
              <a:t>Identifying pedestrian clues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7AF2-7F98-445B-850F-DA14E34254B5}" type="datetime1">
              <a:rPr lang="en-US" smtClean="0"/>
              <a:t>1/31/2019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83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705A5-3CAF-4AC6-864A-014EB6B21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Vehicle Condition and Performance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5F251-77D2-41C9-A596-FF588025E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Body Condition or Out-of-State License</a:t>
            </a:r>
            <a:r>
              <a:rPr lang="en-US" sz="1400" dirty="0"/>
              <a:t>		</a:t>
            </a:r>
            <a:r>
              <a:rPr lang="en-US" sz="1400" dirty="0">
                <a:solidFill>
                  <a:srgbClr val="FF0000"/>
                </a:solidFill>
              </a:rPr>
              <a:t>    High or Low Performance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46308-D180-4699-A2D7-39C1E6540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A686B7-0D18-48C1-BA26-45D3B1D4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51A8FD24-FDA0-4D82-BD21-7E624A2DCA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2296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C2F5444-A308-4864-8779-AA73A45450F9}"/>
              </a:ext>
            </a:extLst>
          </p:cNvPr>
          <p:cNvSpPr/>
          <p:nvPr/>
        </p:nvSpPr>
        <p:spPr>
          <a:xfrm>
            <a:off x="5334000" y="2514600"/>
            <a:ext cx="259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Improper or Overloaded</a:t>
            </a:r>
          </a:p>
        </p:txBody>
      </p:sp>
    </p:spTree>
    <p:extLst>
      <p:ext uri="{BB962C8B-B14F-4D97-AF65-F5344CB8AC3E}">
        <p14:creationId xmlns:p14="http://schemas.microsoft.com/office/powerpoint/2010/main" val="4053776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7286-9589-4924-96A9-4F94FC3F3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Clues to Change to Vehicle Movement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298CF-25C6-4B44-B579-529667D45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95BD50-C789-4A0F-AA34-ACDD6A65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8F023CC4-3EF0-4265-B530-CB57862833F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1"/>
            <a:ext cx="8229599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E5761E5-49C8-4D9C-B9E6-DACC285C8969}"/>
              </a:ext>
            </a:extLst>
          </p:cNvPr>
          <p:cNvSpPr/>
          <p:nvPr/>
        </p:nvSpPr>
        <p:spPr>
          <a:xfrm flipH="1">
            <a:off x="457201" y="3048000"/>
            <a:ext cx="2902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Changes in Acceleration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E471B4-9602-4A72-8BB5-08D36DD59E95}"/>
              </a:ext>
            </a:extLst>
          </p:cNvPr>
          <p:cNvSpPr/>
          <p:nvPr/>
        </p:nvSpPr>
        <p:spPr>
          <a:xfrm flipH="1">
            <a:off x="5584392" y="3417332"/>
            <a:ext cx="2416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Change in Direction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AC646D-708B-4171-8C47-9A3DE1DD80CB}"/>
              </a:ext>
            </a:extLst>
          </p:cNvPr>
          <p:cNvSpPr/>
          <p:nvPr/>
        </p:nvSpPr>
        <p:spPr>
          <a:xfrm flipH="1">
            <a:off x="6096000" y="5105400"/>
            <a:ext cx="1905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Changes in Deceleration</a:t>
            </a:r>
          </a:p>
        </p:txBody>
      </p:sp>
    </p:spTree>
    <p:extLst>
      <p:ext uri="{BB962C8B-B14F-4D97-AF65-F5344CB8AC3E}">
        <p14:creationId xmlns:p14="http://schemas.microsoft.com/office/powerpoint/2010/main" val="470905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D8F49-963C-4EC7-B90E-E062D1660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Driver Clues to Probable Actions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24C2A-EFA0-4777-8F8E-EC912FFFB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89732-04B5-440C-BBE5-658772CDE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7FB03C09-1EB2-4BB2-A4A1-9C1E675ADC0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2296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509BBFC-62E4-4F01-8F27-643224AFEDF0}"/>
              </a:ext>
            </a:extLst>
          </p:cNvPr>
          <p:cNvSpPr/>
          <p:nvPr/>
        </p:nvSpPr>
        <p:spPr>
          <a:xfrm>
            <a:off x="5715000" y="2895600"/>
            <a:ext cx="1971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Condition of Driver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C17DCB-1584-4E8A-93B7-1978B76CBC89}"/>
              </a:ext>
            </a:extLst>
          </p:cNvPr>
          <p:cNvSpPr/>
          <p:nvPr/>
        </p:nvSpPr>
        <p:spPr>
          <a:xfrm flipH="1">
            <a:off x="990600" y="5334000"/>
            <a:ext cx="213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Activity of Driver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6E3296-FF7F-4FAE-8609-6716CBE01BE9}"/>
              </a:ext>
            </a:extLst>
          </p:cNvPr>
          <p:cNvSpPr/>
          <p:nvPr/>
        </p:nvSpPr>
        <p:spPr>
          <a:xfrm flipH="1">
            <a:off x="5562601" y="5212065"/>
            <a:ext cx="25907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Age or Posture of Driver</a:t>
            </a:r>
          </a:p>
        </p:txBody>
      </p:sp>
    </p:spTree>
    <p:extLst>
      <p:ext uri="{BB962C8B-B14F-4D97-AF65-F5344CB8AC3E}">
        <p14:creationId xmlns:p14="http://schemas.microsoft.com/office/powerpoint/2010/main" val="1828598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50A6A-0A52-48A1-B957-4FE574C18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Clues to Motorcyclist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F53C1-F1BE-49ED-8CA5-FBCCD2D26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Activity-Learning                                              Location as Related to     						Condition of Pavement Ahead 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4419D-10FB-4180-9804-4E0F53BDD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E2164C-F61B-4FB1-BA16-03E851140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FB490DD5-6B68-4BF9-AB61-CEF2999A2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371601"/>
            <a:ext cx="82296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56F0E5C-1AF5-4BBC-B3E2-5E94952B2FEF}"/>
              </a:ext>
            </a:extLst>
          </p:cNvPr>
          <p:cNvSpPr/>
          <p:nvPr/>
        </p:nvSpPr>
        <p:spPr>
          <a:xfrm rot="10800000" flipH="1" flipV="1">
            <a:off x="5678424" y="2743200"/>
            <a:ext cx="2551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Age and Way Dressed</a:t>
            </a:r>
          </a:p>
        </p:txBody>
      </p:sp>
    </p:spTree>
    <p:extLst>
      <p:ext uri="{BB962C8B-B14F-4D97-AF65-F5344CB8AC3E}">
        <p14:creationId xmlns:p14="http://schemas.microsoft.com/office/powerpoint/2010/main" val="3850034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3D703-D6CA-455C-871F-1BA5B3E7E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Clues to Pedestrian Actions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6AB7A-8410-426F-B79D-15C67CF54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41EE2B-FC3C-45FB-ADB2-62EBC705A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4" descr="A picture containing text&#10;&#10;Description automatically generated with medium confidence">
            <a:extLst>
              <a:ext uri="{FF2B5EF4-FFF2-40B4-BE49-F238E27FC236}">
                <a16:creationId xmlns:a16="http://schemas.microsoft.com/office/drawing/2014/main" id="{4EEA42F8-ED9A-4937-8566-21E39E4D9CB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1"/>
            <a:ext cx="82296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ABC15CF-E234-471B-9C3C-625AEE1C71CF}"/>
              </a:ext>
            </a:extLst>
          </p:cNvPr>
          <p:cNvSpPr/>
          <p:nvPr/>
        </p:nvSpPr>
        <p:spPr>
          <a:xfrm rot="10800000" flipH="1" flipV="1">
            <a:off x="5529794" y="1600199"/>
            <a:ext cx="19378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Age and Condition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B075A3-7618-4ABB-89ED-79BF478E755D}"/>
              </a:ext>
            </a:extLst>
          </p:cNvPr>
          <p:cNvSpPr/>
          <p:nvPr/>
        </p:nvSpPr>
        <p:spPr>
          <a:xfrm rot="10800000" flipV="1">
            <a:off x="1524000" y="5410198"/>
            <a:ext cx="129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Location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AFE27F-6F28-4F62-BF37-7C2DB635DDD2}"/>
              </a:ext>
            </a:extLst>
          </p:cNvPr>
          <p:cNvSpPr/>
          <p:nvPr/>
        </p:nvSpPr>
        <p:spPr>
          <a:xfrm flipH="1">
            <a:off x="6095999" y="5460326"/>
            <a:ext cx="26669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2646451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476250" y="2430463"/>
            <a:ext cx="822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For more information on the (the topic of the presentation) please visit PDE’s website at </a:t>
            </a:r>
            <a:r>
              <a:rPr lang="en-US" altLang="en-US" sz="2000" u="sng" dirty="0">
                <a:solidFill>
                  <a:srgbClr val="0000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www.education.pa.gov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476250" y="3836075"/>
            <a:ext cx="821055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1600" i="1" dirty="0"/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</a:t>
            </a:r>
            <a:endParaRPr lang="en-US" sz="1600" dirty="0"/>
          </a:p>
          <a:p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09242-B7C9-4E08-B84E-BC2A06CF552E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Contact</a:t>
            </a:r>
            <a:r>
              <a:rPr lang="en-US" baseline="0" dirty="0"/>
              <a:t>/Mission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214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4E9D8B9AE294BB8664582FC3229C4" ma:contentTypeVersion="3" ma:contentTypeDescription="Create a new document." ma:contentTypeScope="" ma:versionID="cf1e4c4ca9d7da6aad23c111eea9510d">
  <xsd:schema xmlns:xsd="http://www.w3.org/2001/XMLSchema" xmlns:xs="http://www.w3.org/2001/XMLSchema" xmlns:p="http://schemas.microsoft.com/office/2006/metadata/properties" xmlns:ns1="http://schemas.microsoft.com/sharepoint/v3" xmlns:ns2="a7af8e22-4aad-4637-bdfe-8881feb25ebc" targetNamespace="http://schemas.microsoft.com/office/2006/metadata/properties" ma:root="true" ma:fieldsID="333eeef662f33d827901a6908d0661d8" ns1:_="" ns2:_="">
    <xsd:import namespace="http://schemas.microsoft.com/sharepoint/v3"/>
    <xsd:import namespace="a7af8e22-4aad-4637-bdfe-8881feb25eb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f8e22-4aad-4637-bdfe-8881feb25eb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F201EF-F807-4BFC-8433-2734540AA882}"/>
</file>

<file path=customXml/itemProps2.xml><?xml version="1.0" encoding="utf-8"?>
<ds:datastoreItem xmlns:ds="http://schemas.openxmlformats.org/officeDocument/2006/customXml" ds:itemID="{B345E959-B139-4928-B6C0-4290FBE61FC4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f1c7bf0e-1cb0-48f8-99df-6e3f20f315b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12A4EA4-2FD6-46CD-858F-1ABF09EFBD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217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Identifying Other Users Actions </vt:lpstr>
      <vt:lpstr>Session Four Objectives </vt:lpstr>
      <vt:lpstr>Vehicle Condition and Performance </vt:lpstr>
      <vt:lpstr>Clues to Change to Vehicle Movement </vt:lpstr>
      <vt:lpstr>Driver Clues to Probable Actions </vt:lpstr>
      <vt:lpstr>Clues to Motorcyclist Actions</vt:lpstr>
      <vt:lpstr>Clues to Pedestrian Actions</vt:lpstr>
      <vt:lpstr>Contact/Mission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pdeadmin</dc:creator>
  <cp:lastModifiedBy>Kashatus, John</cp:lastModifiedBy>
  <cp:revision>15</cp:revision>
  <dcterms:created xsi:type="dcterms:W3CDTF">2017-02-01T18:23:33Z</dcterms:created>
  <dcterms:modified xsi:type="dcterms:W3CDTF">2019-01-31T18:04:17Z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33500</vt:r8>
  </property>
  <property fmtid="{D5CDD505-2E9C-101B-9397-08002B2CF9AE}" pid="3" name="_dlc_policyId">
    <vt:lpwstr>/InsidePDE/Documents</vt:lpwstr>
  </property>
  <property fmtid="{D5CDD505-2E9C-101B-9397-08002B2CF9AE}" pid="4" name="xd_ProgID">
    <vt:lpwstr/>
  </property>
  <property fmtid="{D5CDD505-2E9C-101B-9397-08002B2CF9AE}" pid="5" name="_CopySource">
    <vt:lpwstr>https://collab.pde.pa.gov/InsidePDE/Documents/Getting My Job Done/Accessibility/PDE PowerPoint Template - ADA Accessible.pptx</vt:lpwstr>
  </property>
  <property fmtid="{D5CDD505-2E9C-101B-9397-08002B2CF9AE}" pid="6" name="ContentTypeId">
    <vt:lpwstr>0x01010063A4E9D8B9AE294BB8664582FC3229C4</vt:lpwstr>
  </property>
  <property fmtid="{D5CDD505-2E9C-101B-9397-08002B2CF9AE}" pid="7" name="ItemRetentionFormula">
    <vt:lpwstr>&lt;formula id="Microsoft.Office.RecordsManagement.PolicyFeatures.Expiration.Formula.BuiltIn"&gt;&lt;number&gt;1&lt;/number&gt;&lt;property&gt;Post_x005f_x0020_End_x005f_x0020_Date&lt;/property&gt;&lt;propertyId&gt;00000000-0000-0000-0000-000000000000&lt;/propertyId&gt;&lt;period&gt;days&lt;/period&gt;&lt;/formula&gt;</vt:lpwstr>
  </property>
  <property fmtid="{D5CDD505-2E9C-101B-9397-08002B2CF9AE}" pid="8" name="TemplateUrl">
    <vt:lpwstr/>
  </property>
  <property fmtid="{D5CDD505-2E9C-101B-9397-08002B2CF9AE}" pid="9" name="xd_Signature">
    <vt:bool>false</vt:bool>
  </property>
  <property fmtid="{D5CDD505-2E9C-101B-9397-08002B2CF9AE}" pid="10" name="_SourceUrl">
    <vt:lpwstr/>
  </property>
  <property fmtid="{D5CDD505-2E9C-101B-9397-08002B2CF9AE}" pid="11" name="_SharedFileIndex">
    <vt:lpwstr/>
  </property>
</Properties>
</file>