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Identifying Highway Conditions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Masters H-A through H-K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1/31/2019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1569-4342-44D7-B027-A31EE8C02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Less Traction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FBBB3-9A9E-4D7C-913C-EC56C9C77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Less grip of tires on road surface, less ability to control car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F1748-EAC8-432A-9ED6-935B779D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F37D0-9DE6-4EBE-8AFD-8093D792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E9BB0D6D-70BB-40F0-B648-0064C5C8F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62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80F4A-E5F1-4B10-96A5-66759AA74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Traction: Roadway Conditions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9AD97-7BD8-4C3F-8C9E-E87C01E17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Slope of Surface- flat, high in middle, low on one side</a:t>
            </a:r>
          </a:p>
          <a:p>
            <a:r>
              <a:rPr lang="en-US" sz="2000" dirty="0"/>
              <a:t>Shoulders- not level with pavement, soft, rough</a:t>
            </a:r>
          </a:p>
          <a:p>
            <a:r>
              <a:rPr lang="en-US" sz="2000" dirty="0"/>
              <a:t>Type of Surface – concrete, blacktop, brick, gravel</a:t>
            </a:r>
          </a:p>
          <a:p>
            <a:r>
              <a:rPr lang="en-US" sz="2000" dirty="0"/>
              <a:t>Surface Roughness – chuck holes, railroad tracks, sewer covers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97A74-54C3-4156-96D6-23E431F5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24A3A-D1F7-42BC-95AB-6D8BE5FA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036CE94E-11EB-4B19-BAF6-F242F24A4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32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39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A653E-1DD1-4F39-BE09-42F0A303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Traction: Surface Materials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4D4CA-A273-4550-BB3E-311FDE480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600" dirty="0"/>
              <a:t>Sand, mud, rock slides, oil, tar, water, ice, snow, frost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CDD64-486D-4879-829B-EE947631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A0193D-42A4-4248-A428-1DDC7F92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4" descr="A picture containing text, map, linedrawing&#10;&#10;Description automatically generated">
            <a:extLst>
              <a:ext uri="{FF2B5EF4-FFF2-40B4-BE49-F238E27FC236}">
                <a16:creationId xmlns:a16="http://schemas.microsoft.com/office/drawing/2014/main" id="{0EBA4ECB-BFE4-4277-823D-6816FCB08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388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01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three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1.  Define an area of less space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2.  Identify static highway conditions that affect space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3.  Identify dynamic traffic conditions that affect space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4.  Define less sight distance and view to the sides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5.  Identify static highway conditions that affect visibility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6.  Identify dynamic traffic conditions that affect visibility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7.  Identify clues to hidden side roads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8.  Define an area of less traction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9.  Identify roadway conditions that affect traction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dirty="0"/>
              <a:t>10.Identify surface materials that affect traction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1/31/2019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66BB0-5B14-4254-A326-FE25FC11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space to Sides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17BCE-B51C-459E-91CB-D6372DCF2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Less than one car width to one side</a:t>
            </a:r>
          </a:p>
          <a:p>
            <a:r>
              <a:rPr lang="en-US" sz="2800" dirty="0"/>
              <a:t>Roadway ahead gets narrower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D1460-18E7-46F8-9838-6B3CF4FD9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B928C-1AEB-4FE1-BFE7-4AB0B1AE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6078778B-0D71-4883-B10C-87565AB2C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29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EF6EB-30DF-4119-B854-52E79C2B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Changes in Space to Sides: Highway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C558F-85DE-4300-9132-A071B2FF0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Number of lanes, width of pavement, width of shoulder, guard rails</a:t>
            </a:r>
          </a:p>
          <a:p>
            <a:r>
              <a:rPr lang="en-US" sz="2400" dirty="0"/>
              <a:t>Embankments, fencing, posts, trees, snow bank, rock slide, barricades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27520-B26C-4E41-B874-BCB82636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29299-1DE8-45C9-837B-D62B6003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4" descr="A picture containing text&#10;&#10;Description automatically generated with medium confidence">
            <a:extLst>
              <a:ext uri="{FF2B5EF4-FFF2-40B4-BE49-F238E27FC236}">
                <a16:creationId xmlns:a16="http://schemas.microsoft.com/office/drawing/2014/main" id="{C615A195-5C02-4690-B837-2CC1B0B0B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061"/>
            <a:ext cx="8229600" cy="3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97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69A0-31E9-4408-B2AD-4549B9BE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Space to Sides: Other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C6D05-1254-451A-9647-187AB02D0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Oncoming line of cars, cars waiting to turn left</a:t>
            </a:r>
          </a:p>
          <a:p>
            <a:r>
              <a:rPr lang="en-US" sz="2800" dirty="0"/>
              <a:t>Parked delivery trucks, turning trucks, bikes, pedestrians, stalled cars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BDCCB-3462-4819-ADCB-120C4386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4C18D-4986-489C-B572-3A40258D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FEED0B2E-3BCD-4CB1-AC3E-88C9E3E78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4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F0EA0-44CF-4FC6-8D2F-A1FB7ADC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Less Sight Distance Ahead Less View to Sides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59A3E-4795-47CA-9156-05BCA9D4E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Present speed becomes unsafe for changes in sight distance or view to sides</a:t>
            </a:r>
          </a:p>
          <a:p>
            <a:r>
              <a:rPr lang="en-US" sz="2400" dirty="0"/>
              <a:t>Stopping distance becomes greater than seeing distance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B9A8F-B1BB-4B69-8EDE-99440DEB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E41B7-E4E6-4B9F-A558-0BE687EC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4" descr="A picture containing text&#10;&#10;Description automatically generated with medium confidence">
            <a:extLst>
              <a:ext uri="{FF2B5EF4-FFF2-40B4-BE49-F238E27FC236}">
                <a16:creationId xmlns:a16="http://schemas.microsoft.com/office/drawing/2014/main" id="{119125E0-788F-4A36-8EE7-3C68363CE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74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2DAD3-CF4C-45F3-B5DA-FFA347508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Changes in Sight Distance or View to Sides: Highway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C621E-EE31-43D1-B82A-5BE07F72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Hills, curves, dips in road, embankments</a:t>
            </a:r>
          </a:p>
          <a:p>
            <a:r>
              <a:rPr lang="en-US" dirty="0"/>
              <a:t>Signs, shrubs, farm crops, buildings, snow banks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1BF2-F22F-411B-BF14-793C8C12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C0367-6475-41CE-87BE-31A72AA7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20674268-5ACB-4ABE-B093-425201060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599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F5DC-A3DA-47C7-AD6A-2CB983A3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Changes in Sight Distance or View to Sides: Other Vehicles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6911E-3634-446E-A6B6-DF6A47A05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600" dirty="0"/>
              <a:t>Large trucks or buses ahead, cars or trucks standing, parking, turning or waiting to turn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DB2E6-0BDB-48D7-B3BF-63906457C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9221F-E2B7-4488-90DE-8AC7017C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71C06C91-1C9B-4A28-A038-5F2B003F7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36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E4BF-8A7C-4152-ABAF-41D4832A5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Clues to Hidden Side Roads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1923C-B8BE-4F7E-A0D9-0EA3EF203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600" dirty="0"/>
              <a:t>Mailboxes, telephone or electrical lines, farm house, cloud of dust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49CE7-FCE6-499A-A970-66DB97EE5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46D27-40C6-455E-8211-D09F9176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4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C069412C-BF11-458F-ABB8-E90EBC577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296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98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7BE54C-18BF-4328-9DC2-9D4F30B77180}"/>
</file>

<file path=customXml/itemProps2.xml><?xml version="1.0" encoding="utf-8"?>
<ds:datastoreItem xmlns:ds="http://schemas.openxmlformats.org/officeDocument/2006/customXml" ds:itemID="{B345E959-B139-4928-B6C0-4290FBE61FC4}">
  <ds:schemaRefs>
    <ds:schemaRef ds:uri="f1c7bf0e-1cb0-48f8-99df-6e3f20f315ba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504</Words>
  <Application>Microsoft Office PowerPoint</Application>
  <PresentationFormat>On-screen Show (4:3)</PresentationFormat>
  <Paragraphs>142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Identifying Highway Conditions </vt:lpstr>
      <vt:lpstr>Session three Objectives </vt:lpstr>
      <vt:lpstr>Less space to Sides </vt:lpstr>
      <vt:lpstr>Changes in Space to Sides: Highway Conditions</vt:lpstr>
      <vt:lpstr>Changes to Space to Sides: Other Traffic</vt:lpstr>
      <vt:lpstr>Less Sight Distance Ahead Less View to Sides</vt:lpstr>
      <vt:lpstr>Changes in Sight Distance or View to Sides: Highway Conditions</vt:lpstr>
      <vt:lpstr>Changes in Sight Distance or View to Sides: Other Vehicles</vt:lpstr>
      <vt:lpstr>Clues to Hidden Side Roads</vt:lpstr>
      <vt:lpstr>Areas of Less Traction </vt:lpstr>
      <vt:lpstr>Changes in Traction: Roadway Conditions </vt:lpstr>
      <vt:lpstr>Changes in Traction: Surface Materials 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21</cp:revision>
  <dcterms:created xsi:type="dcterms:W3CDTF">2017-02-01T18:23:33Z</dcterms:created>
  <dcterms:modified xsi:type="dcterms:W3CDTF">2019-01-31T17:26:49Z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