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Two Identifying Traffic Controls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Masters C-A through C-F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1/31/2019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Two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Identify the regulatory signs and their respective meanings based on color, shape and symbol</a:t>
            </a:r>
          </a:p>
          <a:p>
            <a:r>
              <a:rPr lang="en-US" altLang="en-US" dirty="0"/>
              <a:t>Identify warning signs and their respective meanings based on color, shape and symbol</a:t>
            </a:r>
          </a:p>
          <a:p>
            <a:r>
              <a:rPr lang="en-US" altLang="en-US" dirty="0"/>
              <a:t>Identify guide signs and their respective meanings based on color, shape, symbol and numbering</a:t>
            </a:r>
          </a:p>
          <a:p>
            <a:r>
              <a:rPr lang="en-US" altLang="en-US" dirty="0"/>
              <a:t>Identify construction signs and their respective meanings based on color, shape and symbol</a:t>
            </a:r>
          </a:p>
          <a:p>
            <a:r>
              <a:rPr lang="en-US" altLang="en-US" dirty="0"/>
              <a:t>Identify the various traffic light signals and their respective meanings</a:t>
            </a:r>
          </a:p>
          <a:p>
            <a:r>
              <a:rPr lang="en-US" altLang="en-US" dirty="0"/>
              <a:t>Identify the various lane markings and their respective meanings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1/31/2019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2529-7B26-43C2-BAD6-1A38CF86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Signs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CF274-9F3E-4B3A-97E5-8FB8DE246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Shapes - Colors – Symbols</a:t>
            </a: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Read from Bottom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8C239-0A32-48F0-BE0D-DB5E23963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31C55-3E86-4009-9D58-222752777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25781130-7096-4B48-B4A1-E883FB270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18817"/>
            <a:ext cx="8229600" cy="348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39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F5DFA-7225-409C-B66D-B68FBCB5D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 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B3FD1-7119-4B3A-B7E6-0A92B7E6C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</a:rPr>
              <a:t>Colors Shapes Symbols</a:t>
            </a: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C00000"/>
                </a:solidFill>
              </a:rPr>
              <a:t>              Changes in Width		Traffic		    Road Conditions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</a:rPr>
              <a:t>Read from Bottom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557CA-9691-400F-90B6-5A0361701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66E29-84A5-4517-86C2-AB039953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0B52EED-B98A-4085-9AC8-E08DB913D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6" y="2133600"/>
            <a:ext cx="825817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1AF4BE9-DDB3-40A1-A621-86194A65C2D3}"/>
              </a:ext>
            </a:extLst>
          </p:cNvPr>
          <p:cNvSpPr/>
          <p:nvPr/>
        </p:nvSpPr>
        <p:spPr>
          <a:xfrm>
            <a:off x="1600200" y="3982999"/>
            <a:ext cx="114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Crossings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6388AD-6B73-4347-99BB-2EDB4958359D}"/>
              </a:ext>
            </a:extLst>
          </p:cNvPr>
          <p:cNvSpPr/>
          <p:nvPr/>
        </p:nvSpPr>
        <p:spPr>
          <a:xfrm rot="10800000" flipV="1">
            <a:off x="3962400" y="3863117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Intersections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1A0056-CC92-4D96-8136-7959F39DD5A2}"/>
              </a:ext>
            </a:extLst>
          </p:cNvPr>
          <p:cNvSpPr/>
          <p:nvPr/>
        </p:nvSpPr>
        <p:spPr>
          <a:xfrm flipH="1">
            <a:off x="6492537" y="3863117"/>
            <a:ext cx="114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Curves</a:t>
            </a:r>
          </a:p>
        </p:txBody>
      </p:sp>
    </p:spTree>
    <p:extLst>
      <p:ext uri="{BB962C8B-B14F-4D97-AF65-F5344CB8AC3E}">
        <p14:creationId xmlns:p14="http://schemas.microsoft.com/office/powerpoint/2010/main" val="87171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9414-4059-4F9A-A847-EE614961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 Signs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694C7-A6DB-4F27-AC67-FE566E95F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</a:rPr>
              <a:t>Colors – Shapes – Symbols</a:t>
            </a: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Roadside Services                                                                        Route Markers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</a:rPr>
              <a:t>Read from Bottom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BE989-A2B6-4B23-BDA7-6CB039CA7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0F91C-D659-4400-A828-833350EF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B0284B53-399D-46A9-A2DD-16E9F17D1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58232"/>
            <a:ext cx="8229600" cy="309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781804D-EF37-4B28-AF1C-3AA3395E44C5}"/>
              </a:ext>
            </a:extLst>
          </p:cNvPr>
          <p:cNvSpPr/>
          <p:nvPr/>
        </p:nvSpPr>
        <p:spPr>
          <a:xfrm flipH="1">
            <a:off x="609598" y="3276601"/>
            <a:ext cx="3810001" cy="3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             Destination and Mileage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293B00-70E5-4F5F-8B65-89869806E48C}"/>
              </a:ext>
            </a:extLst>
          </p:cNvPr>
          <p:cNvSpPr/>
          <p:nvPr/>
        </p:nvSpPr>
        <p:spPr>
          <a:xfrm>
            <a:off x="3685860" y="3244334"/>
            <a:ext cx="41627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    Recreation Areas</a:t>
            </a:r>
          </a:p>
        </p:txBody>
      </p:sp>
    </p:spTree>
    <p:extLst>
      <p:ext uri="{BB962C8B-B14F-4D97-AF65-F5344CB8AC3E}">
        <p14:creationId xmlns:p14="http://schemas.microsoft.com/office/powerpoint/2010/main" val="183662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BCB6F-2461-4015-93C0-EEEE49DC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Control Signals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36B90-6CD9-4CDF-80F3-234A47B7C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88F0B-3163-4F7B-94A0-03FC63268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BB2D9BB-9579-4408-A5B4-316833C5E7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1"/>
            <a:ext cx="8229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04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B3C8-7882-4196-842A-15AA05F3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Pavement Markings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0B10F-F305-4A7F-8C25-5580D5EF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C1FDA-82ED-40B0-B720-B07FC345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8D762C8-3170-47D3-A770-C27B7C4FF9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1695"/>
            <a:ext cx="8229600" cy="4159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5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45E959-B139-4928-B6C0-4290FBE61FC4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f1c7bf0e-1cb0-48f8-99df-6e3f20f315ba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069802-2422-45A7-AB3D-0328616FAD5B}"/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256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Session Two Identifying Traffic Controls</vt:lpstr>
      <vt:lpstr>Session Two Objectives</vt:lpstr>
      <vt:lpstr>Regulatory Signs </vt:lpstr>
      <vt:lpstr>Warning Signs</vt:lpstr>
      <vt:lpstr>Guide Signs </vt:lpstr>
      <vt:lpstr>Traffic Control Signals </vt:lpstr>
      <vt:lpstr>Pavement Markings 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17</cp:revision>
  <dcterms:created xsi:type="dcterms:W3CDTF">2017-02-01T18:23:33Z</dcterms:created>
  <dcterms:modified xsi:type="dcterms:W3CDTF">2019-01-31T14:17:59Z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