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334" r:id="rId5"/>
    <p:sldId id="354" r:id="rId6"/>
    <p:sldId id="394" r:id="rId7"/>
    <p:sldId id="396" r:id="rId8"/>
    <p:sldId id="393" r:id="rId9"/>
    <p:sldId id="399" r:id="rId10"/>
    <p:sldId id="39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73" autoAdjust="0"/>
    <p:restoredTop sz="96327" autoAdjust="0"/>
  </p:normalViewPr>
  <p:slideViewPr>
    <p:cSldViewPr>
      <p:cViewPr varScale="1">
        <p:scale>
          <a:sx n="72" d="100"/>
          <a:sy n="72" d="100"/>
        </p:scale>
        <p:origin x="9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52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1DB6-ACE7-79CB-9EAB-89B8BB60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52466-0B12-615D-1F2B-E1BCB91D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B6DC0-4E8C-78A4-93E2-23B89D4A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C6285-7848-F432-A2FB-68B28BE94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4" t="47116" r="32654" b="33815"/>
          <a:stretch/>
        </p:blipFill>
        <p:spPr>
          <a:xfrm>
            <a:off x="516731" y="1601273"/>
            <a:ext cx="8110537" cy="3655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763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4B18-F4C1-0F8B-BE5C-E679BFDC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3A176-04EA-B995-7965-814CA597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B4C44-17C0-FF53-1076-90182359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This is a screenshot of the Course Finder banner for the Pennsylvania Dashboard of the Arts Education Data Project.">
            <a:extLst>
              <a:ext uri="{FF2B5EF4-FFF2-40B4-BE49-F238E27FC236}">
                <a16:creationId xmlns:a16="http://schemas.microsoft.com/office/drawing/2014/main" id="{5BAB74D2-943C-BE23-9AB9-F4C80BE8A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6893" r="15687" b="60038"/>
          <a:stretch/>
        </p:blipFill>
        <p:spPr>
          <a:xfrm>
            <a:off x="401253" y="1542915"/>
            <a:ext cx="8341493" cy="1809885"/>
          </a:xfrm>
          <a:prstGeom prst="rect">
            <a:avLst/>
          </a:prstGeom>
        </p:spPr>
      </p:pic>
      <p:pic>
        <p:nvPicPr>
          <p:cNvPr id="8" name="Picture 7" descr="This screenshot shows a partial listing of courses that are found in the Course Finder drop-down bar.">
            <a:extLst>
              <a:ext uri="{FF2B5EF4-FFF2-40B4-BE49-F238E27FC236}">
                <a16:creationId xmlns:a16="http://schemas.microsoft.com/office/drawing/2014/main" id="{D98C369C-6EFE-A632-D577-6594FD36F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7" t="44659" r="47059" b="15106"/>
          <a:stretch/>
        </p:blipFill>
        <p:spPr>
          <a:xfrm>
            <a:off x="453189" y="3621506"/>
            <a:ext cx="1931120" cy="2491806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2FEC9877-9EF8-917D-BD8E-40469B7F5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4200" y="3657601"/>
            <a:ext cx="3505200" cy="793750"/>
          </a:xfrm>
          <a:prstGeom prst="wedgeRoundRectCallout">
            <a:avLst>
              <a:gd name="adj1" fmla="val -19153"/>
              <a:gd name="adj2" fmla="val -18654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Course Finder explores a list of schools that offer courses based on your selection in the drop-down menu.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D409D20-17D2-2A1B-F656-F9A84E3F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8854" y="4918210"/>
            <a:ext cx="4246345" cy="793750"/>
          </a:xfrm>
          <a:prstGeom prst="wedgeRoundRectCallout">
            <a:avLst>
              <a:gd name="adj1" fmla="val -79565"/>
              <a:gd name="adj2" fmla="val 7659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Once you select the courses, use the “Apply” button.  </a:t>
            </a:r>
          </a:p>
        </p:txBody>
      </p:sp>
    </p:spTree>
    <p:extLst>
      <p:ext uri="{BB962C8B-B14F-4D97-AF65-F5344CB8AC3E}">
        <p14:creationId xmlns:p14="http://schemas.microsoft.com/office/powerpoint/2010/main" val="1541599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487B-0980-0341-45D4-A0293C98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99EE4-47A1-47DC-337F-DF028D10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7836B-B308-DEB9-F12E-89F6D3CD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This is a screenshot of the Course Finder Help page for the Pennsylvania Dashboard of the Arts Education Data Project.">
            <a:extLst>
              <a:ext uri="{FF2B5EF4-FFF2-40B4-BE49-F238E27FC236}">
                <a16:creationId xmlns:a16="http://schemas.microsoft.com/office/drawing/2014/main" id="{C51FB02E-C172-914B-E86E-ED8DB21A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t="18466" r="16495" b="7080"/>
          <a:stretch/>
        </p:blipFill>
        <p:spPr>
          <a:xfrm>
            <a:off x="457199" y="1437373"/>
            <a:ext cx="5971269" cy="4277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D61D6-9518-20BE-C954-49CC99A9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41100" y="1600200"/>
            <a:ext cx="2133600" cy="9906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43F5FE4-BAA0-0524-237B-A3AEBA365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17884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39108-9F30-ED96-FEF6-67A75548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Course Finder: Filter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81C29-5A8C-DC6D-258E-BA8438CC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F018A-1B60-6FAC-907C-3A4F373A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7357D-9934-3ADE-8F8F-851461144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3189168" y="2979802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05E4CB2-7EA4-623B-AA64-AC1E83DB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1600" y="2790418"/>
            <a:ext cx="3505200" cy="1277161"/>
          </a:xfrm>
          <a:prstGeom prst="wedgeRoundRectCallout">
            <a:avLst>
              <a:gd name="adj1" fmla="val -77094"/>
              <a:gd name="adj2" fmla="val -870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Course Finder </a:t>
            </a:r>
            <a:r>
              <a:rPr lang="en-US" sz="1400" dirty="0"/>
              <a:t>by County, District, Discipline, and School Year (End Year). The data visualizations will change!</a:t>
            </a:r>
          </a:p>
        </p:txBody>
      </p:sp>
      <p:pic>
        <p:nvPicPr>
          <p:cNvPr id="8" name="Picture 7" descr="This is a screenshot of the drop-down behind the Filter Icon for the Course Finder tab.">
            <a:extLst>
              <a:ext uri="{FF2B5EF4-FFF2-40B4-BE49-F238E27FC236}">
                <a16:creationId xmlns:a16="http://schemas.microsoft.com/office/drawing/2014/main" id="{43A8CF7C-C407-3A84-1444-E2B92558B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2" t="21301" r="16666" b="60645"/>
          <a:stretch/>
        </p:blipFill>
        <p:spPr>
          <a:xfrm>
            <a:off x="457200" y="2086380"/>
            <a:ext cx="2315306" cy="26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069B-9D57-98CB-2592-3595F1A3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Finder: School Level Course Offerings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87486-0148-AADD-13E3-F996DE2A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60A6-3269-F34B-C821-D8813A99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This screenshot displays selection of an individual and the subsequent arts courses offered in that school.">
            <a:extLst>
              <a:ext uri="{FF2B5EF4-FFF2-40B4-BE49-F238E27FC236}">
                <a16:creationId xmlns:a16="http://schemas.microsoft.com/office/drawing/2014/main" id="{18554C32-16EF-63B5-01BD-C1239D0D9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19887" r="24510" b="56152"/>
          <a:stretch/>
        </p:blipFill>
        <p:spPr>
          <a:xfrm>
            <a:off x="685800" y="2438400"/>
            <a:ext cx="8144318" cy="2505946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D698E0F-CBC7-BAE7-1777-306D704B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442661"/>
            <a:ext cx="3886200" cy="392548"/>
          </a:xfrm>
          <a:prstGeom prst="wedgeRoundRectCallout">
            <a:avLst>
              <a:gd name="adj1" fmla="val -6957"/>
              <a:gd name="adj2" fmla="val 69935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an individual school is selected…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1C381E1-2823-BDA3-5B31-DC4AB6CD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0" y="5325346"/>
            <a:ext cx="2133600" cy="793750"/>
          </a:xfrm>
          <a:prstGeom prst="wedgeRoundRectCallout">
            <a:avLst>
              <a:gd name="adj1" fmla="val 20497"/>
              <a:gd name="adj2" fmla="val -9559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… courses offered in that school are populated.</a:t>
            </a:r>
          </a:p>
        </p:txBody>
      </p:sp>
    </p:spTree>
    <p:extLst>
      <p:ext uri="{BB962C8B-B14F-4D97-AF65-F5344CB8AC3E}">
        <p14:creationId xmlns:p14="http://schemas.microsoft.com/office/powerpoint/2010/main" val="334644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D396-14A9-7756-6FEE-F08A70EC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Course Finder: State Map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9C026-3183-D89E-1658-E9B23246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01C7C-6DE7-CDB9-61A5-DB8AFE50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This screenshot is a map that displays all schools that offer arts courses.">
            <a:extLst>
              <a:ext uri="{FF2B5EF4-FFF2-40B4-BE49-F238E27FC236}">
                <a16:creationId xmlns:a16="http://schemas.microsoft.com/office/drawing/2014/main" id="{8F123E2F-9395-F0F1-8F04-C754A3CE4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t="36835" r="16334" b="19441"/>
          <a:stretch/>
        </p:blipFill>
        <p:spPr>
          <a:xfrm>
            <a:off x="457200" y="1451811"/>
            <a:ext cx="3962400" cy="3234658"/>
          </a:xfrm>
          <a:prstGeom prst="rect">
            <a:avLst/>
          </a:prstGeom>
        </p:spPr>
      </p:pic>
      <p:pic>
        <p:nvPicPr>
          <p:cNvPr id="10" name="Picture 9" descr="This screenshot displays a map that has been filtered to identify schools that offer dance courses.">
            <a:extLst>
              <a:ext uri="{FF2B5EF4-FFF2-40B4-BE49-F238E27FC236}">
                <a16:creationId xmlns:a16="http://schemas.microsoft.com/office/drawing/2014/main" id="{4FD28EA1-73DD-8EAA-9914-3418EEEC3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0" t="46843" r="17647" b="16464"/>
          <a:stretch/>
        </p:blipFill>
        <p:spPr>
          <a:xfrm>
            <a:off x="4724402" y="2252375"/>
            <a:ext cx="3733797" cy="2690775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AF46271-EC6A-E2E2-0DBF-56DA0D75F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0384" y="4732595"/>
            <a:ext cx="3886200" cy="1015130"/>
          </a:xfrm>
          <a:prstGeom prst="wedgeRoundRectCallout">
            <a:avLst>
              <a:gd name="adj1" fmla="val 8918"/>
              <a:gd name="adj2" fmla="val -8882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Selecting a data dot identifies a school that meets the filtering criteria. Additionally, a school list based on the filtering criteria will be provided on the left side of the page.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55885C3-2E73-4A1A-0B49-9710B916A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447800"/>
            <a:ext cx="3657600" cy="632697"/>
          </a:xfrm>
          <a:prstGeom prst="wedgeRoundRectCallout">
            <a:avLst>
              <a:gd name="adj1" fmla="val 13115"/>
              <a:gd name="adj2" fmla="val 15378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map has been filtered to identify all schools that offer courses in dance.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95CC316-9890-9E52-B939-799B77F53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5080871"/>
            <a:ext cx="3429000" cy="1015130"/>
          </a:xfrm>
          <a:prstGeom prst="wedgeRoundRectCallout">
            <a:avLst>
              <a:gd name="adj1" fmla="val 20497"/>
              <a:gd name="adj2" fmla="val -9559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state map initially shows all schools that offer arts courses. Selecting a data dot provides the name of the school.</a:t>
            </a:r>
          </a:p>
        </p:txBody>
      </p:sp>
    </p:spTree>
    <p:extLst>
      <p:ext uri="{BB962C8B-B14F-4D97-AF65-F5344CB8AC3E}">
        <p14:creationId xmlns:p14="http://schemas.microsoft.com/office/powerpoint/2010/main" val="309830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104F86-F544-4C84-82A6-6C0C5E088A35}"/>
</file>

<file path=customXml/itemProps2.xml><?xml version="1.0" encoding="utf-8"?>
<ds:datastoreItem xmlns:ds="http://schemas.openxmlformats.org/officeDocument/2006/customXml" ds:itemID="{B345E959-B139-4928-B6C0-4290FBE61FC4}">
  <ds:schemaRefs>
    <ds:schemaRef ds:uri="f1c7bf0e-1cb0-48f8-99df-6e3f20f315b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38819</TotalTime>
  <Words>214</Words>
  <Application>Microsoft Office PowerPoint</Application>
  <PresentationFormat>On-screen Show (4:3)</PresentationFormat>
  <Paragraphs>33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The Pennsylvania Dashboard for the…</vt:lpstr>
      <vt:lpstr>Course Finder</vt:lpstr>
      <vt:lpstr>Course Finder</vt:lpstr>
      <vt:lpstr>Course Finder</vt:lpstr>
      <vt:lpstr>Course Finder: Filter Icon</vt:lpstr>
      <vt:lpstr>Course Finder: School Level Course Offerings</vt:lpstr>
      <vt:lpstr>Course Finder: State Map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Course Finder</dc:title>
  <dc:creator>pdeadmin</dc:creator>
  <cp:lastModifiedBy>Heimbach, Bunne</cp:lastModifiedBy>
  <cp:revision>132</cp:revision>
  <cp:lastPrinted>2023-04-30T01:38:09Z</cp:lastPrinted>
  <dcterms:created xsi:type="dcterms:W3CDTF">2017-02-01T18:23:33Z</dcterms:created>
  <dcterms:modified xsi:type="dcterms:W3CDTF">2023-10-31T11:49:57Z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</Properties>
</file>