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9" r:id="rId6"/>
    <p:sldId id="257" r:id="rId7"/>
    <p:sldId id="260" r:id="rId8"/>
    <p:sldId id="261" r:id="rId9"/>
    <p:sldId id="263" r:id="rId10"/>
    <p:sldId id="262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A8374B-111F-494E-9860-9345D926A2D9}" v="8" dt="2026-09-10T17:25:51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73" autoAdjust="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way, Rebecca" userId="da7aa239-d768-4c33-b5d8-1af9a984b821" providerId="ADAL" clId="{107FC9AF-CEC6-4A5C-B0F4-372BE9CCCC01}"/>
    <pc:docChg chg="undo custSel delSld modSld">
      <pc:chgData name="Conway, Rebecca" userId="da7aa239-d768-4c33-b5d8-1af9a984b821" providerId="ADAL" clId="{107FC9AF-CEC6-4A5C-B0F4-372BE9CCCC01}" dt="2026-09-10T17:25:51.263" v="2393"/>
      <pc:docMkLst>
        <pc:docMk/>
      </pc:docMkLst>
      <pc:sldChg chg="addSp modSp mod modTransition">
        <pc:chgData name="Conway, Rebecca" userId="da7aa239-d768-4c33-b5d8-1af9a984b821" providerId="ADAL" clId="{107FC9AF-CEC6-4A5C-B0F4-372BE9CCCC01}" dt="2026-09-10T17:12:36.019" v="2387"/>
        <pc:sldMkLst>
          <pc:docMk/>
          <pc:sldMk cId="1379834099" sldId="256"/>
        </pc:sldMkLst>
        <pc:picChg chg="add mod">
          <ac:chgData name="Conway, Rebecca" userId="da7aa239-d768-4c33-b5d8-1af9a984b821" providerId="ADAL" clId="{107FC9AF-CEC6-4A5C-B0F4-372BE9CCCC01}" dt="2026-09-10T17:12:36.019" v="2387"/>
          <ac:picMkLst>
            <pc:docMk/>
            <pc:sldMk cId="1379834099" sldId="256"/>
            <ac:picMk id="9" creationId="{C2980CC0-0FC3-1C66-A9AA-8631E6615CF1}"/>
          </ac:picMkLst>
        </pc:picChg>
      </pc:sldChg>
      <pc:sldChg chg="addSp modSp mod modTransition">
        <pc:chgData name="Conway, Rebecca" userId="da7aa239-d768-4c33-b5d8-1af9a984b821" providerId="ADAL" clId="{107FC9AF-CEC6-4A5C-B0F4-372BE9CCCC01}" dt="2026-09-10T17:16:14.946" v="2389"/>
        <pc:sldMkLst>
          <pc:docMk/>
          <pc:sldMk cId="3294783157" sldId="257"/>
        </pc:sldMkLst>
        <pc:picChg chg="add mod">
          <ac:chgData name="Conway, Rebecca" userId="da7aa239-d768-4c33-b5d8-1af9a984b821" providerId="ADAL" clId="{107FC9AF-CEC6-4A5C-B0F4-372BE9CCCC01}" dt="2026-09-10T17:16:14.946" v="2389"/>
          <ac:picMkLst>
            <pc:docMk/>
            <pc:sldMk cId="3294783157" sldId="257"/>
            <ac:picMk id="8" creationId="{D8AB0E1D-548A-FD4E-860B-5E1B8BE02129}"/>
          </ac:picMkLst>
        </pc:picChg>
      </pc:sldChg>
      <pc:sldChg chg="mod modTransition modShow">
        <pc:chgData name="Conway, Rebecca" userId="da7aa239-d768-4c33-b5d8-1af9a984b821" providerId="ADAL" clId="{107FC9AF-CEC6-4A5C-B0F4-372BE9CCCC01}" dt="2026-09-10T17:11:20.643" v="2386"/>
        <pc:sldMkLst>
          <pc:docMk/>
          <pc:sldMk cId="2283214525" sldId="258"/>
        </pc:sldMkLst>
      </pc:sldChg>
      <pc:sldChg chg="addSp modSp mod modTransition">
        <pc:chgData name="Conway, Rebecca" userId="da7aa239-d768-4c33-b5d8-1af9a984b821" providerId="ADAL" clId="{107FC9AF-CEC6-4A5C-B0F4-372BE9CCCC01}" dt="2026-09-10T17:13:48.953" v="2388"/>
        <pc:sldMkLst>
          <pc:docMk/>
          <pc:sldMk cId="885428678" sldId="259"/>
        </pc:sldMkLst>
        <pc:picChg chg="add mod">
          <ac:chgData name="Conway, Rebecca" userId="da7aa239-d768-4c33-b5d8-1af9a984b821" providerId="ADAL" clId="{107FC9AF-CEC6-4A5C-B0F4-372BE9CCCC01}" dt="2026-09-10T17:13:48.953" v="2388"/>
          <ac:picMkLst>
            <pc:docMk/>
            <pc:sldMk cId="885428678" sldId="259"/>
            <ac:picMk id="10" creationId="{9CD2B1B8-A38C-8653-2977-82B72A306FCF}"/>
          </ac:picMkLst>
        </pc:picChg>
      </pc:sldChg>
      <pc:sldChg chg="addSp modSp mod modTransition">
        <pc:chgData name="Conway, Rebecca" userId="da7aa239-d768-4c33-b5d8-1af9a984b821" providerId="ADAL" clId="{107FC9AF-CEC6-4A5C-B0F4-372BE9CCCC01}" dt="2026-09-10T17:18:42.200" v="2390"/>
        <pc:sldMkLst>
          <pc:docMk/>
          <pc:sldMk cId="3334203680" sldId="260"/>
        </pc:sldMkLst>
        <pc:picChg chg="add mod">
          <ac:chgData name="Conway, Rebecca" userId="da7aa239-d768-4c33-b5d8-1af9a984b821" providerId="ADAL" clId="{107FC9AF-CEC6-4A5C-B0F4-372BE9CCCC01}" dt="2026-09-10T17:18:42.200" v="2390"/>
          <ac:picMkLst>
            <pc:docMk/>
            <pc:sldMk cId="3334203680" sldId="260"/>
            <ac:picMk id="8" creationId="{DA4E2E44-2414-4560-F0CD-19BBA5080003}"/>
          </ac:picMkLst>
        </pc:picChg>
      </pc:sldChg>
      <pc:sldChg chg="addSp delSp modSp mod modTransition modClrScheme chgLayout">
        <pc:chgData name="Conway, Rebecca" userId="da7aa239-d768-4c33-b5d8-1af9a984b821" providerId="ADAL" clId="{107FC9AF-CEC6-4A5C-B0F4-372BE9CCCC01}" dt="2026-09-10T17:20:45.732" v="2391"/>
        <pc:sldMkLst>
          <pc:docMk/>
          <pc:sldMk cId="1513959796" sldId="261"/>
        </pc:sldMkLst>
        <pc:picChg chg="add mod">
          <ac:chgData name="Conway, Rebecca" userId="da7aa239-d768-4c33-b5d8-1af9a984b821" providerId="ADAL" clId="{107FC9AF-CEC6-4A5C-B0F4-372BE9CCCC01}" dt="2026-09-10T17:20:45.732" v="2391"/>
          <ac:picMkLst>
            <pc:docMk/>
            <pc:sldMk cId="1513959796" sldId="261"/>
            <ac:picMk id="7" creationId="{81C81F14-3DE6-1D41-E929-BDB28105FA02}"/>
          </ac:picMkLst>
        </pc:picChg>
      </pc:sldChg>
      <pc:sldChg chg="addSp delSp modSp mod modTransition">
        <pc:chgData name="Conway, Rebecca" userId="da7aa239-d768-4c33-b5d8-1af9a984b821" providerId="ADAL" clId="{107FC9AF-CEC6-4A5C-B0F4-372BE9CCCC01}" dt="2026-09-10T17:25:51.263" v="2393"/>
        <pc:sldMkLst>
          <pc:docMk/>
          <pc:sldMk cId="1748851371" sldId="262"/>
        </pc:sldMkLst>
        <pc:picChg chg="add mod">
          <ac:chgData name="Conway, Rebecca" userId="da7aa239-d768-4c33-b5d8-1af9a984b821" providerId="ADAL" clId="{107FC9AF-CEC6-4A5C-B0F4-372BE9CCCC01}" dt="2026-09-10T17:25:51.263" v="2393"/>
          <ac:picMkLst>
            <pc:docMk/>
            <pc:sldMk cId="1748851371" sldId="262"/>
            <ac:picMk id="8" creationId="{1180D9EA-2201-6E77-6A21-F5ED557C3D03}"/>
          </ac:picMkLst>
        </pc:picChg>
      </pc:sldChg>
      <pc:sldChg chg="addSp delSp modSp mod modTransition">
        <pc:chgData name="Conway, Rebecca" userId="da7aa239-d768-4c33-b5d8-1af9a984b821" providerId="ADAL" clId="{107FC9AF-CEC6-4A5C-B0F4-372BE9CCCC01}" dt="2026-09-10T17:22:43.310" v="2392"/>
        <pc:sldMkLst>
          <pc:docMk/>
          <pc:sldMk cId="2159402078" sldId="263"/>
        </pc:sldMkLst>
        <pc:picChg chg="add mod">
          <ac:chgData name="Conway, Rebecca" userId="da7aa239-d768-4c33-b5d8-1af9a984b821" providerId="ADAL" clId="{107FC9AF-CEC6-4A5C-B0F4-372BE9CCCC01}" dt="2026-09-10T17:22:43.310" v="2392"/>
          <ac:picMkLst>
            <pc:docMk/>
            <pc:sldMk cId="2159402078" sldId="263"/>
            <ac:picMk id="7" creationId="{5B2588CB-1BE9-6F2C-2853-6EC5E680999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D766A-6582-45D9-B3A4-4C0A7169BA5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90EDA5-59B5-43A5-B095-F78983455265}">
      <dgm:prSet phldrT="[Text]" phldr="0"/>
      <dgm:spPr/>
      <dgm:t>
        <a:bodyPr/>
        <a:lstStyle/>
        <a:p>
          <a:r>
            <a:rPr lang="en-US" dirty="0"/>
            <a:t>Step 1</a:t>
          </a:r>
        </a:p>
      </dgm:t>
    </dgm:pt>
    <dgm:pt modelId="{B6C5467E-CC1C-46E3-9547-0E13A7D584FF}" type="parTrans" cxnId="{CD8988BB-59C6-434E-BC43-3DE256E09286}">
      <dgm:prSet/>
      <dgm:spPr/>
      <dgm:t>
        <a:bodyPr/>
        <a:lstStyle/>
        <a:p>
          <a:endParaRPr lang="en-US"/>
        </a:p>
      </dgm:t>
    </dgm:pt>
    <dgm:pt modelId="{22B6A6D9-2FBE-4552-AAEA-B2BC4DE38ED3}" type="sibTrans" cxnId="{CD8988BB-59C6-434E-BC43-3DE256E09286}">
      <dgm:prSet/>
      <dgm:spPr/>
      <dgm:t>
        <a:bodyPr/>
        <a:lstStyle/>
        <a:p>
          <a:endParaRPr lang="en-US"/>
        </a:p>
      </dgm:t>
    </dgm:pt>
    <dgm:pt modelId="{D2AF536E-F598-4212-9CCA-219CB4F60761}">
      <dgm:prSet phldrT="[Text]" phldr="0"/>
      <dgm:spPr/>
      <dgm:t>
        <a:bodyPr/>
        <a:lstStyle/>
        <a:p>
          <a:r>
            <a:rPr lang="en-US" dirty="0"/>
            <a:t>Candidate creates account on </a:t>
          </a:r>
          <a:r>
            <a:rPr lang="en-US" dirty="0" err="1"/>
            <a:t>Credentia’s</a:t>
          </a:r>
          <a:r>
            <a:rPr lang="en-US" dirty="0"/>
            <a:t> website and submits an application to test</a:t>
          </a:r>
        </a:p>
      </dgm:t>
    </dgm:pt>
    <dgm:pt modelId="{C80A3F06-E146-424F-9D0A-6344C20907E8}" type="parTrans" cxnId="{9C47CA8D-258B-422C-8795-CE71D2DF000E}">
      <dgm:prSet/>
      <dgm:spPr/>
      <dgm:t>
        <a:bodyPr/>
        <a:lstStyle/>
        <a:p>
          <a:endParaRPr lang="en-US"/>
        </a:p>
      </dgm:t>
    </dgm:pt>
    <dgm:pt modelId="{A95FC6EA-4318-4B4A-97B3-E6FB69C124CF}" type="sibTrans" cxnId="{9C47CA8D-258B-422C-8795-CE71D2DF000E}">
      <dgm:prSet/>
      <dgm:spPr/>
      <dgm:t>
        <a:bodyPr/>
        <a:lstStyle/>
        <a:p>
          <a:endParaRPr lang="en-US"/>
        </a:p>
      </dgm:t>
    </dgm:pt>
    <dgm:pt modelId="{373CCE2A-95E7-491C-A1E8-13F9EE69EEE9}">
      <dgm:prSet phldrT="[Text]" phldr="0"/>
      <dgm:spPr/>
      <dgm:t>
        <a:bodyPr/>
        <a:lstStyle/>
        <a:p>
          <a:r>
            <a:rPr lang="en-US" dirty="0"/>
            <a:t>Step 2</a:t>
          </a:r>
        </a:p>
      </dgm:t>
    </dgm:pt>
    <dgm:pt modelId="{594E6CAF-1D4E-4E93-B868-F969517AECC8}" type="parTrans" cxnId="{80AB7B60-C7FB-46C1-874E-2D217798C2F8}">
      <dgm:prSet/>
      <dgm:spPr/>
      <dgm:t>
        <a:bodyPr/>
        <a:lstStyle/>
        <a:p>
          <a:endParaRPr lang="en-US"/>
        </a:p>
      </dgm:t>
    </dgm:pt>
    <dgm:pt modelId="{15BB1EDA-922D-4BE3-87F6-6562083112AF}" type="sibTrans" cxnId="{80AB7B60-C7FB-46C1-874E-2D217798C2F8}">
      <dgm:prSet/>
      <dgm:spPr/>
      <dgm:t>
        <a:bodyPr/>
        <a:lstStyle/>
        <a:p>
          <a:endParaRPr lang="en-US"/>
        </a:p>
      </dgm:t>
    </dgm:pt>
    <dgm:pt modelId="{D7265720-AFCF-4FC9-A221-D7F920AEC044}">
      <dgm:prSet phldrT="[Text]" phldr="0"/>
      <dgm:spPr/>
      <dgm:t>
        <a:bodyPr/>
        <a:lstStyle/>
        <a:p>
          <a:r>
            <a:rPr lang="en-US" dirty="0"/>
            <a:t>Program logs on and verifies candidate successfully completed training</a:t>
          </a:r>
        </a:p>
      </dgm:t>
    </dgm:pt>
    <dgm:pt modelId="{FF2A2EB6-632A-4F89-898C-720B2553E18D}" type="parTrans" cxnId="{8E65C75D-9E77-4B70-ABFD-EE2FB51EC6F7}">
      <dgm:prSet/>
      <dgm:spPr/>
      <dgm:t>
        <a:bodyPr/>
        <a:lstStyle/>
        <a:p>
          <a:endParaRPr lang="en-US"/>
        </a:p>
      </dgm:t>
    </dgm:pt>
    <dgm:pt modelId="{27B151F9-68CC-43F0-B070-E3B1CD81D8CF}" type="sibTrans" cxnId="{8E65C75D-9E77-4B70-ABFD-EE2FB51EC6F7}">
      <dgm:prSet/>
      <dgm:spPr/>
      <dgm:t>
        <a:bodyPr/>
        <a:lstStyle/>
        <a:p>
          <a:endParaRPr lang="en-US"/>
        </a:p>
      </dgm:t>
    </dgm:pt>
    <dgm:pt modelId="{FA2BFE64-4419-41E0-987F-5CE3FC9BCB81}">
      <dgm:prSet phldrT="[Text]" phldr="0"/>
      <dgm:spPr/>
      <dgm:t>
        <a:bodyPr/>
        <a:lstStyle/>
        <a:p>
          <a:r>
            <a:rPr lang="en-US" dirty="0"/>
            <a:t>Step 3</a:t>
          </a:r>
        </a:p>
      </dgm:t>
    </dgm:pt>
    <dgm:pt modelId="{FFF56E98-BB08-4344-86A2-0ADA4E8C5001}" type="parTrans" cxnId="{F48294B5-1E42-432E-9440-519FAECBCC5D}">
      <dgm:prSet/>
      <dgm:spPr/>
      <dgm:t>
        <a:bodyPr/>
        <a:lstStyle/>
        <a:p>
          <a:endParaRPr lang="en-US"/>
        </a:p>
      </dgm:t>
    </dgm:pt>
    <dgm:pt modelId="{F24FA745-C5A7-44ED-BD41-2DBC4A6B8302}" type="sibTrans" cxnId="{F48294B5-1E42-432E-9440-519FAECBCC5D}">
      <dgm:prSet/>
      <dgm:spPr/>
      <dgm:t>
        <a:bodyPr/>
        <a:lstStyle/>
        <a:p>
          <a:endParaRPr lang="en-US"/>
        </a:p>
      </dgm:t>
    </dgm:pt>
    <dgm:pt modelId="{0CC52781-18B1-4140-AE05-D8513744F3E6}">
      <dgm:prSet phldrT="[Text]" phldr="0"/>
      <dgm:spPr/>
      <dgm:t>
        <a:bodyPr/>
        <a:lstStyle/>
        <a:p>
          <a:r>
            <a:rPr lang="en-US" dirty="0"/>
            <a:t>Candidate can now register for the written and skills exams</a:t>
          </a:r>
        </a:p>
      </dgm:t>
    </dgm:pt>
    <dgm:pt modelId="{675139A8-FC34-460A-98E7-6899351BC9E4}" type="parTrans" cxnId="{17CE87C7-BF26-4E8E-BAF3-F73BFEF361A9}">
      <dgm:prSet/>
      <dgm:spPr/>
      <dgm:t>
        <a:bodyPr/>
        <a:lstStyle/>
        <a:p>
          <a:endParaRPr lang="en-US"/>
        </a:p>
      </dgm:t>
    </dgm:pt>
    <dgm:pt modelId="{708FD127-36BE-4383-8896-6B77154F3577}" type="sibTrans" cxnId="{17CE87C7-BF26-4E8E-BAF3-F73BFEF361A9}">
      <dgm:prSet/>
      <dgm:spPr/>
      <dgm:t>
        <a:bodyPr/>
        <a:lstStyle/>
        <a:p>
          <a:endParaRPr lang="en-US"/>
        </a:p>
      </dgm:t>
    </dgm:pt>
    <dgm:pt modelId="{E2242FDC-A5AE-4FB2-93CC-17E91B0D0BD9}" type="pres">
      <dgm:prSet presAssocID="{F20D766A-6582-45D9-B3A4-4C0A7169BA5B}" presName="Name0" presStyleCnt="0">
        <dgm:presLayoutVars>
          <dgm:dir/>
          <dgm:animLvl val="lvl"/>
          <dgm:resizeHandles val="exact"/>
        </dgm:presLayoutVars>
      </dgm:prSet>
      <dgm:spPr/>
    </dgm:pt>
    <dgm:pt modelId="{81140145-47AE-42DC-A9B5-E9E5A3A93F87}" type="pres">
      <dgm:prSet presAssocID="{5790EDA5-59B5-43A5-B095-F78983455265}" presName="composite" presStyleCnt="0"/>
      <dgm:spPr/>
    </dgm:pt>
    <dgm:pt modelId="{66D45693-DC86-4476-98FB-15622E93889D}" type="pres">
      <dgm:prSet presAssocID="{5790EDA5-59B5-43A5-B095-F7898345526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F4807BF-F4FD-4FF7-9CD8-6EE65E1B995C}" type="pres">
      <dgm:prSet presAssocID="{5790EDA5-59B5-43A5-B095-F78983455265}" presName="desTx" presStyleLbl="alignAccFollowNode1" presStyleIdx="0" presStyleCnt="3">
        <dgm:presLayoutVars>
          <dgm:bulletEnabled val="1"/>
        </dgm:presLayoutVars>
      </dgm:prSet>
      <dgm:spPr/>
    </dgm:pt>
    <dgm:pt modelId="{5A0363C1-FDD6-43D8-83CC-83F9BB6C1020}" type="pres">
      <dgm:prSet presAssocID="{22B6A6D9-2FBE-4552-AAEA-B2BC4DE38ED3}" presName="space" presStyleCnt="0"/>
      <dgm:spPr/>
    </dgm:pt>
    <dgm:pt modelId="{D5B9C2BC-A185-4C2F-9948-FE9B9F08D13D}" type="pres">
      <dgm:prSet presAssocID="{373CCE2A-95E7-491C-A1E8-13F9EE69EEE9}" presName="composite" presStyleCnt="0"/>
      <dgm:spPr/>
    </dgm:pt>
    <dgm:pt modelId="{BBA2548D-48F0-4630-A207-4D4EA51BA48E}" type="pres">
      <dgm:prSet presAssocID="{373CCE2A-95E7-491C-A1E8-13F9EE69EEE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30FB0FB-5460-4A8E-AE85-294EBB73CD99}" type="pres">
      <dgm:prSet presAssocID="{373CCE2A-95E7-491C-A1E8-13F9EE69EEE9}" presName="desTx" presStyleLbl="alignAccFollowNode1" presStyleIdx="1" presStyleCnt="3">
        <dgm:presLayoutVars>
          <dgm:bulletEnabled val="1"/>
        </dgm:presLayoutVars>
      </dgm:prSet>
      <dgm:spPr/>
    </dgm:pt>
    <dgm:pt modelId="{A5480FA9-AA25-4D85-A570-502D1FC37BE4}" type="pres">
      <dgm:prSet presAssocID="{15BB1EDA-922D-4BE3-87F6-6562083112AF}" presName="space" presStyleCnt="0"/>
      <dgm:spPr/>
    </dgm:pt>
    <dgm:pt modelId="{BA8384BB-09DE-4568-BE94-7C8265BD429E}" type="pres">
      <dgm:prSet presAssocID="{FA2BFE64-4419-41E0-987F-5CE3FC9BCB81}" presName="composite" presStyleCnt="0"/>
      <dgm:spPr/>
    </dgm:pt>
    <dgm:pt modelId="{A8F7936A-B519-47FB-B7C1-DA83F1E2344E}" type="pres">
      <dgm:prSet presAssocID="{FA2BFE64-4419-41E0-987F-5CE3FC9BCB8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A37A289A-8A5B-4FE8-A9F1-57F82C05747E}" type="pres">
      <dgm:prSet presAssocID="{FA2BFE64-4419-41E0-987F-5CE3FC9BCB8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5E82F0A-6E00-453C-AFC2-FB9C62A8A449}" type="presOf" srcId="{FA2BFE64-4419-41E0-987F-5CE3FC9BCB81}" destId="{A8F7936A-B519-47FB-B7C1-DA83F1E2344E}" srcOrd="0" destOrd="0" presId="urn:microsoft.com/office/officeart/2005/8/layout/hList1"/>
    <dgm:cxn modelId="{A78E3916-3C63-44DC-999E-7766ED1C0B13}" type="presOf" srcId="{F20D766A-6582-45D9-B3A4-4C0A7169BA5B}" destId="{E2242FDC-A5AE-4FB2-93CC-17E91B0D0BD9}" srcOrd="0" destOrd="0" presId="urn:microsoft.com/office/officeart/2005/8/layout/hList1"/>
    <dgm:cxn modelId="{B3E7222D-2B57-4513-8FFB-D81B85E63BBD}" type="presOf" srcId="{D2AF536E-F598-4212-9CCA-219CB4F60761}" destId="{4F4807BF-F4FD-4FF7-9CD8-6EE65E1B995C}" srcOrd="0" destOrd="0" presId="urn:microsoft.com/office/officeart/2005/8/layout/hList1"/>
    <dgm:cxn modelId="{8E65C75D-9E77-4B70-ABFD-EE2FB51EC6F7}" srcId="{373CCE2A-95E7-491C-A1E8-13F9EE69EEE9}" destId="{D7265720-AFCF-4FC9-A221-D7F920AEC044}" srcOrd="0" destOrd="0" parTransId="{FF2A2EB6-632A-4F89-898C-720B2553E18D}" sibTransId="{27B151F9-68CC-43F0-B070-E3B1CD81D8CF}"/>
    <dgm:cxn modelId="{80AB7B60-C7FB-46C1-874E-2D217798C2F8}" srcId="{F20D766A-6582-45D9-B3A4-4C0A7169BA5B}" destId="{373CCE2A-95E7-491C-A1E8-13F9EE69EEE9}" srcOrd="1" destOrd="0" parTransId="{594E6CAF-1D4E-4E93-B868-F969517AECC8}" sibTransId="{15BB1EDA-922D-4BE3-87F6-6562083112AF}"/>
    <dgm:cxn modelId="{AEC9E87D-3CB6-4F6E-8081-EF800C71FD5F}" type="presOf" srcId="{D7265720-AFCF-4FC9-A221-D7F920AEC044}" destId="{B30FB0FB-5460-4A8E-AE85-294EBB73CD99}" srcOrd="0" destOrd="0" presId="urn:microsoft.com/office/officeart/2005/8/layout/hList1"/>
    <dgm:cxn modelId="{5AE02A80-887E-4961-976C-2CD88C49C507}" type="presOf" srcId="{373CCE2A-95E7-491C-A1E8-13F9EE69EEE9}" destId="{BBA2548D-48F0-4630-A207-4D4EA51BA48E}" srcOrd="0" destOrd="0" presId="urn:microsoft.com/office/officeart/2005/8/layout/hList1"/>
    <dgm:cxn modelId="{9C47CA8D-258B-422C-8795-CE71D2DF000E}" srcId="{5790EDA5-59B5-43A5-B095-F78983455265}" destId="{D2AF536E-F598-4212-9CCA-219CB4F60761}" srcOrd="0" destOrd="0" parTransId="{C80A3F06-E146-424F-9D0A-6344C20907E8}" sibTransId="{A95FC6EA-4318-4B4A-97B3-E6FB69C124CF}"/>
    <dgm:cxn modelId="{A311C7B2-7987-4FEE-B816-3750C1567511}" type="presOf" srcId="{0CC52781-18B1-4140-AE05-D8513744F3E6}" destId="{A37A289A-8A5B-4FE8-A9F1-57F82C05747E}" srcOrd="0" destOrd="0" presId="urn:microsoft.com/office/officeart/2005/8/layout/hList1"/>
    <dgm:cxn modelId="{F48294B5-1E42-432E-9440-519FAECBCC5D}" srcId="{F20D766A-6582-45D9-B3A4-4C0A7169BA5B}" destId="{FA2BFE64-4419-41E0-987F-5CE3FC9BCB81}" srcOrd="2" destOrd="0" parTransId="{FFF56E98-BB08-4344-86A2-0ADA4E8C5001}" sibTransId="{F24FA745-C5A7-44ED-BD41-2DBC4A6B8302}"/>
    <dgm:cxn modelId="{CD8988BB-59C6-434E-BC43-3DE256E09286}" srcId="{F20D766A-6582-45D9-B3A4-4C0A7169BA5B}" destId="{5790EDA5-59B5-43A5-B095-F78983455265}" srcOrd="0" destOrd="0" parTransId="{B6C5467E-CC1C-46E3-9547-0E13A7D584FF}" sibTransId="{22B6A6D9-2FBE-4552-AAEA-B2BC4DE38ED3}"/>
    <dgm:cxn modelId="{17CE87C7-BF26-4E8E-BAF3-F73BFEF361A9}" srcId="{FA2BFE64-4419-41E0-987F-5CE3FC9BCB81}" destId="{0CC52781-18B1-4140-AE05-D8513744F3E6}" srcOrd="0" destOrd="0" parTransId="{675139A8-FC34-460A-98E7-6899351BC9E4}" sibTransId="{708FD127-36BE-4383-8896-6B77154F3577}"/>
    <dgm:cxn modelId="{DF8CC2DF-AC2C-421D-B0D2-1882EEA7F9EF}" type="presOf" srcId="{5790EDA5-59B5-43A5-B095-F78983455265}" destId="{66D45693-DC86-4476-98FB-15622E93889D}" srcOrd="0" destOrd="0" presId="urn:microsoft.com/office/officeart/2005/8/layout/hList1"/>
    <dgm:cxn modelId="{E9E08422-ABF4-4800-B6C8-FF26DC40A62C}" type="presParOf" srcId="{E2242FDC-A5AE-4FB2-93CC-17E91B0D0BD9}" destId="{81140145-47AE-42DC-A9B5-E9E5A3A93F87}" srcOrd="0" destOrd="0" presId="urn:microsoft.com/office/officeart/2005/8/layout/hList1"/>
    <dgm:cxn modelId="{F2A0400F-AD43-4A78-878D-349EE4322F99}" type="presParOf" srcId="{81140145-47AE-42DC-A9B5-E9E5A3A93F87}" destId="{66D45693-DC86-4476-98FB-15622E93889D}" srcOrd="0" destOrd="0" presId="urn:microsoft.com/office/officeart/2005/8/layout/hList1"/>
    <dgm:cxn modelId="{BD15A370-34F7-44DB-B363-0AF0F07D4918}" type="presParOf" srcId="{81140145-47AE-42DC-A9B5-E9E5A3A93F87}" destId="{4F4807BF-F4FD-4FF7-9CD8-6EE65E1B995C}" srcOrd="1" destOrd="0" presId="urn:microsoft.com/office/officeart/2005/8/layout/hList1"/>
    <dgm:cxn modelId="{8FE7437D-3235-4940-8C5B-B9368EB3A0A7}" type="presParOf" srcId="{E2242FDC-A5AE-4FB2-93CC-17E91B0D0BD9}" destId="{5A0363C1-FDD6-43D8-83CC-83F9BB6C1020}" srcOrd="1" destOrd="0" presId="urn:microsoft.com/office/officeart/2005/8/layout/hList1"/>
    <dgm:cxn modelId="{AF289140-5EB5-4F00-9DA1-6F960197B22D}" type="presParOf" srcId="{E2242FDC-A5AE-4FB2-93CC-17E91B0D0BD9}" destId="{D5B9C2BC-A185-4C2F-9948-FE9B9F08D13D}" srcOrd="2" destOrd="0" presId="urn:microsoft.com/office/officeart/2005/8/layout/hList1"/>
    <dgm:cxn modelId="{B22EFF1D-8F9F-4F6A-8A69-68F9FCD804A7}" type="presParOf" srcId="{D5B9C2BC-A185-4C2F-9948-FE9B9F08D13D}" destId="{BBA2548D-48F0-4630-A207-4D4EA51BA48E}" srcOrd="0" destOrd="0" presId="urn:microsoft.com/office/officeart/2005/8/layout/hList1"/>
    <dgm:cxn modelId="{8603FA39-AA0A-44A6-9E08-CCB13D7E98EF}" type="presParOf" srcId="{D5B9C2BC-A185-4C2F-9948-FE9B9F08D13D}" destId="{B30FB0FB-5460-4A8E-AE85-294EBB73CD99}" srcOrd="1" destOrd="0" presId="urn:microsoft.com/office/officeart/2005/8/layout/hList1"/>
    <dgm:cxn modelId="{36A727CF-7626-4631-B642-B7E6AC85CDEE}" type="presParOf" srcId="{E2242FDC-A5AE-4FB2-93CC-17E91B0D0BD9}" destId="{A5480FA9-AA25-4D85-A570-502D1FC37BE4}" srcOrd="3" destOrd="0" presId="urn:microsoft.com/office/officeart/2005/8/layout/hList1"/>
    <dgm:cxn modelId="{5CF4E36A-0C24-4F55-A422-1335146D5A73}" type="presParOf" srcId="{E2242FDC-A5AE-4FB2-93CC-17E91B0D0BD9}" destId="{BA8384BB-09DE-4568-BE94-7C8265BD429E}" srcOrd="4" destOrd="0" presId="urn:microsoft.com/office/officeart/2005/8/layout/hList1"/>
    <dgm:cxn modelId="{DBFE2717-608B-4D77-80C1-9A960D4A3853}" type="presParOf" srcId="{BA8384BB-09DE-4568-BE94-7C8265BD429E}" destId="{A8F7936A-B519-47FB-B7C1-DA83F1E2344E}" srcOrd="0" destOrd="0" presId="urn:microsoft.com/office/officeart/2005/8/layout/hList1"/>
    <dgm:cxn modelId="{2C0611AB-3ED5-4840-8F6C-79D9CE2D3DBF}" type="presParOf" srcId="{BA8384BB-09DE-4568-BE94-7C8265BD429E}" destId="{A37A289A-8A5B-4FE8-A9F1-57F82C05747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D45693-DC86-4476-98FB-15622E93889D}">
      <dsp:nvSpPr>
        <dsp:cNvPr id="0" name=""/>
        <dsp:cNvSpPr/>
      </dsp:nvSpPr>
      <dsp:spPr>
        <a:xfrm>
          <a:off x="2571" y="41490"/>
          <a:ext cx="2507456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Step 1</a:t>
          </a:r>
        </a:p>
      </dsp:txBody>
      <dsp:txXfrm>
        <a:off x="2571" y="41490"/>
        <a:ext cx="2507456" cy="748800"/>
      </dsp:txXfrm>
    </dsp:sp>
    <dsp:sp modelId="{4F4807BF-F4FD-4FF7-9CD8-6EE65E1B995C}">
      <dsp:nvSpPr>
        <dsp:cNvPr id="0" name=""/>
        <dsp:cNvSpPr/>
      </dsp:nvSpPr>
      <dsp:spPr>
        <a:xfrm>
          <a:off x="2571" y="790290"/>
          <a:ext cx="2507456" cy="32830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Candidate creates account on </a:t>
          </a:r>
          <a:r>
            <a:rPr lang="en-US" sz="2600" kern="1200" dirty="0" err="1"/>
            <a:t>Credentia’s</a:t>
          </a:r>
          <a:r>
            <a:rPr lang="en-US" sz="2600" kern="1200" dirty="0"/>
            <a:t> website and submits an application to test</a:t>
          </a:r>
        </a:p>
      </dsp:txBody>
      <dsp:txXfrm>
        <a:off x="2571" y="790290"/>
        <a:ext cx="2507456" cy="3283019"/>
      </dsp:txXfrm>
    </dsp:sp>
    <dsp:sp modelId="{BBA2548D-48F0-4630-A207-4D4EA51BA48E}">
      <dsp:nvSpPr>
        <dsp:cNvPr id="0" name=""/>
        <dsp:cNvSpPr/>
      </dsp:nvSpPr>
      <dsp:spPr>
        <a:xfrm>
          <a:off x="2861071" y="41490"/>
          <a:ext cx="2507456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Step 2</a:t>
          </a:r>
        </a:p>
      </dsp:txBody>
      <dsp:txXfrm>
        <a:off x="2861071" y="41490"/>
        <a:ext cx="2507456" cy="748800"/>
      </dsp:txXfrm>
    </dsp:sp>
    <dsp:sp modelId="{B30FB0FB-5460-4A8E-AE85-294EBB73CD99}">
      <dsp:nvSpPr>
        <dsp:cNvPr id="0" name=""/>
        <dsp:cNvSpPr/>
      </dsp:nvSpPr>
      <dsp:spPr>
        <a:xfrm>
          <a:off x="2861071" y="790290"/>
          <a:ext cx="2507456" cy="32830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Program logs on and verifies candidate successfully completed training</a:t>
          </a:r>
        </a:p>
      </dsp:txBody>
      <dsp:txXfrm>
        <a:off x="2861071" y="790290"/>
        <a:ext cx="2507456" cy="3283019"/>
      </dsp:txXfrm>
    </dsp:sp>
    <dsp:sp modelId="{A8F7936A-B519-47FB-B7C1-DA83F1E2344E}">
      <dsp:nvSpPr>
        <dsp:cNvPr id="0" name=""/>
        <dsp:cNvSpPr/>
      </dsp:nvSpPr>
      <dsp:spPr>
        <a:xfrm>
          <a:off x="5719571" y="41490"/>
          <a:ext cx="2507456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Step 3</a:t>
          </a:r>
        </a:p>
      </dsp:txBody>
      <dsp:txXfrm>
        <a:off x="5719571" y="41490"/>
        <a:ext cx="2507456" cy="748800"/>
      </dsp:txXfrm>
    </dsp:sp>
    <dsp:sp modelId="{A37A289A-8A5B-4FE8-A9F1-57F82C05747E}">
      <dsp:nvSpPr>
        <dsp:cNvPr id="0" name=""/>
        <dsp:cNvSpPr/>
      </dsp:nvSpPr>
      <dsp:spPr>
        <a:xfrm>
          <a:off x="5719571" y="790290"/>
          <a:ext cx="2507456" cy="32830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Candidate can now register for the written and skills exams</a:t>
          </a:r>
        </a:p>
      </dsp:txBody>
      <dsp:txXfrm>
        <a:off x="5719571" y="790290"/>
        <a:ext cx="2507456" cy="3283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FCE-E1AD-4C66-8436-2B8546317258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DDAA2-1C43-4F84-BCB8-BB799C3B52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74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630A-B4C6-440D-8DFA-092D64E442B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1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BBFCA-7A7C-4191-8BC8-370AEEE02C16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6EB9F-620D-4745-B0DC-239369A8977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07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0D5E9-816A-404D-95C5-1BCCD4E303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8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1F4DF-3504-4A5A-ACA1-B091F23F45D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4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996F1-C86A-40F8-B29C-18DAE3D14AA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1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C58EE-A39A-4E93-949A-DFFC70D6E94B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/>
              <a:t>Click to edit title </a:t>
            </a:r>
          </a:p>
        </p:txBody>
      </p:sp>
    </p:spTree>
    <p:extLst>
      <p:ext uri="{BB962C8B-B14F-4D97-AF65-F5344CB8AC3E}">
        <p14:creationId xmlns:p14="http://schemas.microsoft.com/office/powerpoint/2010/main" val="2064657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FC4D-F93B-431C-B876-5FCBBC91611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1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68029-EA98-428C-9C94-99DDD0A0304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23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0A0D-70E5-4974-AD90-8DA8B9AC48B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0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29600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C0341-FC7F-406E-BA30-1FF03FFEEBCF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C5762-CF65-4775-9966-A58D40CC61B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Pennsylvania Department of Education Logo">
            <a:extLst>
              <a:ext uri="{FF2B5EF4-FFF2-40B4-BE49-F238E27FC236}">
                <a16:creationId xmlns:a16="http://schemas.microsoft.com/office/drawing/2014/main" id="{0CD1C4D6-D900-70A3-5D19-2FF0B0709CA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6297852" y="5849714"/>
            <a:ext cx="2401888" cy="38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173038" indent="0"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hyperlink" Target="https://www.ecfr.gov/current/title-42/chapter-IV/subchapter-G/part-483/subpart-B/section-483.3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hyperlink" Target="https://credentia.com/test-takers/pa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cation.pa.gov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Nurse Aide Registry and the Competency Exam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27, 2026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3D52-904E-4A66-ACEA-A7B79BE56C18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2980CC0-0FC3-1C66-A9AA-8631E6615C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983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402"/>
    </mc:Choice>
    <mc:Fallback>
      <p:transition spd="slow" advTm="264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B0180-3904-BA40-F28C-3CBA4817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7 – The Registry and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1B897-ABAB-653B-67C8-5CC636FEC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sz="2800" b="1" kern="0" dirty="0"/>
              <a:t>Learning Objectives                                                </a:t>
            </a:r>
            <a:endParaRPr lang="en-US" sz="2800" kern="0" dirty="0"/>
          </a:p>
          <a:p>
            <a:pPr marL="0" indent="0">
              <a:buFontTx/>
              <a:buNone/>
            </a:pPr>
            <a:endParaRPr lang="en-US" sz="2400" kern="0" dirty="0"/>
          </a:p>
          <a:p>
            <a:pPr lvl="1"/>
            <a:r>
              <a:rPr lang="en-US" sz="2400" kern="0" dirty="0"/>
              <a:t>Identify the statutory requirements for the Nurse Aide Registry</a:t>
            </a:r>
          </a:p>
          <a:p>
            <a:pPr marL="457200" lvl="1" indent="0">
              <a:buNone/>
            </a:pPr>
            <a:endParaRPr lang="en-US" sz="2400" kern="0" dirty="0"/>
          </a:p>
          <a:p>
            <a:pPr lvl="1"/>
            <a:r>
              <a:rPr lang="en-US" sz="2400" kern="0" dirty="0"/>
              <a:t>D</a:t>
            </a:r>
            <a:r>
              <a:rPr lang="en-US" sz="2400" dirty="0"/>
              <a:t>escribe the process for state competency testing of Nurse Aides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673C8-C727-D08B-DD60-B3C7EA8C6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716105-428E-78D0-D2F4-25A7FED8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9CD2B1B8-A38C-8653-2977-82B72A306F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8542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64"/>
    </mc:Choice>
    <mc:Fallback>
      <p:transition spd="slow" advTm="26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42 CFR 483.35  Nursing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Nurse Aides have 4 months (120 days) from date of hire to pass the competency exam and be entered on the Nurse Aide Registry.</a:t>
            </a:r>
          </a:p>
          <a:p>
            <a:pPr marL="457200" lvl="1" indent="0" algn="ctr">
              <a:buNone/>
            </a:pPr>
            <a:r>
              <a:rPr lang="en-US" sz="2000" dirty="0" err="1">
                <a:hlinkClick r:id="rId4"/>
              </a:rPr>
              <a:t>eCFR</a:t>
            </a:r>
            <a:r>
              <a:rPr lang="en-US" sz="2000" dirty="0">
                <a:hlinkClick r:id="rId4"/>
              </a:rPr>
              <a:t> :: 42 CFR 483.35 -- Nursing services.</a:t>
            </a:r>
            <a:endParaRPr lang="en-US" sz="2000" dirty="0"/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‘Date of hire’ means the day the individual is placed on the facility payroll as a Nurse Aide.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7AF2-7F98-445B-850F-DA14E34254B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3</a:t>
            </a:fld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8AB0E1D-548A-FD4E-860B-5E1B8BE021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94783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483"/>
    </mc:Choice>
    <mc:Fallback>
      <p:transition spd="slow" advTm="118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BEB2-E799-F494-145B-66A7E94C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1929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Testing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145B5-17DD-1DED-6741-C756604D9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Must test within </a:t>
            </a:r>
            <a:r>
              <a:rPr lang="en-US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2 years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of completing a program</a:t>
            </a:r>
          </a:p>
          <a:p>
            <a:pPr mar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Must pass both written and skills portion of the exam</a:t>
            </a:r>
          </a:p>
          <a:p>
            <a:pPr marL="0">
              <a:lnSpc>
                <a:spcPct val="115000"/>
              </a:lnSpc>
              <a:spcAft>
                <a:spcPts val="1000"/>
              </a:spcAft>
            </a:pPr>
            <a:r>
              <a:rPr lang="en-US" sz="2400">
                <a:ea typeface="Times New Roman" panose="02020603050405020304" pitchFamily="18" charset="0"/>
                <a:cs typeface="Times New Roman" panose="02020603050405020304" pitchFamily="18" charset="0"/>
              </a:rPr>
              <a:t>Individuals have </a:t>
            </a:r>
            <a:r>
              <a:rPr lang="en-US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3 attempts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to pass each portion</a:t>
            </a:r>
          </a:p>
          <a:p>
            <a:pPr mar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Nursing facilities are responsible to pay for all 3 attempts</a:t>
            </a:r>
          </a:p>
          <a:p>
            <a:pPr mar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All students should be given a copy of the </a:t>
            </a:r>
            <a:r>
              <a:rPr lang="en-US" sz="2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PA Nurse      Aide Candidate Handbook 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to help them prepare</a:t>
            </a:r>
            <a:endParaRPr lang="en-US" sz="24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9AF99-2545-17AE-240A-ED22FBE7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D0CF1AE-9D07-4FAF-9EEC-B15CCCFC2843}" type="datetime1">
              <a:rPr lang="en-US" smtClean="0"/>
              <a:pPr>
                <a:spcAft>
                  <a:spcPts val="600"/>
                </a:spcAft>
              </a:pPr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E33B4-D1E5-FAEF-9A7B-D9143CF8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80C5762-CF65-4775-9966-A58D40CC61B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DA4E2E44-2414-4560-F0CD-19BBA5080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34203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903"/>
    </mc:Choice>
    <mc:Fallback>
      <p:transition spd="slow" advTm="1229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7FB0-EF64-A14F-94E2-8EC312799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Nurse Aide Candidate Handbook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4276393-8C39-2EDA-DA20-016F4A959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639093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Comprehensive overview of the exam</a:t>
            </a:r>
          </a:p>
          <a:p>
            <a:r>
              <a:rPr lang="en-US" dirty="0"/>
              <a:t>Lists all testable skills a student may be asked to perform</a:t>
            </a:r>
          </a:p>
          <a:p>
            <a:r>
              <a:rPr lang="en-US" dirty="0"/>
              <a:t>Instructions for test registration</a:t>
            </a:r>
          </a:p>
          <a:p>
            <a:r>
              <a:rPr lang="en-US" sz="2400" dirty="0">
                <a:hlinkClick r:id="rId4"/>
              </a:rPr>
              <a:t>Pennsylvania Nurse Aide Testing: Online Exams | </a:t>
            </a:r>
            <a:r>
              <a:rPr lang="en-US" sz="2400" dirty="0" err="1">
                <a:hlinkClick r:id="rId4"/>
              </a:rPr>
              <a:t>Credentia</a:t>
            </a:r>
            <a:endParaRPr lang="en-US" sz="2400" dirty="0"/>
          </a:p>
        </p:txBody>
      </p:sp>
      <p:pic>
        <p:nvPicPr>
          <p:cNvPr id="19" name="Picture 18" descr="Screenshot of website shows where to click to download Handbook">
            <a:extLst>
              <a:ext uri="{FF2B5EF4-FFF2-40B4-BE49-F238E27FC236}">
                <a16:creationId xmlns:a16="http://schemas.microsoft.com/office/drawing/2014/main" id="{0F21C3DB-B1EC-7856-C5E1-B253CFB7C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1836282"/>
            <a:ext cx="2476715" cy="318543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D628D-AD3F-F54F-1E0B-6C2DE2D3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D0CF1AE-9D07-4FAF-9EEC-B15CCCFC2843}" type="datetime1">
              <a:rPr lang="en-US" smtClean="0"/>
              <a:pPr>
                <a:spcAft>
                  <a:spcPts val="600"/>
                </a:spcAft>
              </a:pPr>
              <a:t>9/10/2026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B8F76-8877-C862-5301-B6566622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80C5762-CF65-4775-9966-A58D40CC61B9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1C81F14-3DE6-1D41-E929-BDB28105FA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13959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549"/>
    </mc:Choice>
    <mc:Fallback>
      <p:transition spd="slow" advTm="104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EA47-B566-3C60-5615-7DDBA7F85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 Process for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0754A-15BF-3747-2F04-BC2391181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78271C-2764-F62F-A100-9FC6B1AE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9" name="Content Placeholder 8" descr="Step 1: candidate creates account on Credentia website and submits application to test.&#10;Step 2: program logs on to website and verifies candidate successfully compleeted training.&#10;Step 3: Candidate can now register for wrtten and skills exams. ">
            <a:extLst>
              <a:ext uri="{FF2B5EF4-FFF2-40B4-BE49-F238E27FC236}">
                <a16:creationId xmlns:a16="http://schemas.microsoft.com/office/drawing/2014/main" id="{7EEDDA8F-B666-F81C-F596-5137EF951A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764580"/>
              </p:ext>
            </p:extLst>
          </p:nvPr>
        </p:nvGraphicFramePr>
        <p:xfrm>
          <a:off x="457200" y="1600201"/>
          <a:ext cx="8229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B2588CB-1BE9-6F2C-2853-6EC5E68099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59402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918"/>
    </mc:Choice>
    <mc:Fallback>
      <p:transition spd="slow" advTm="96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65E1-4577-EC4F-179B-EF5321FE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Best Practices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31788-C404-1398-766A-CF4E00184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CF1AE-9D07-4FAF-9EEC-B15CCCFC284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7F2C5-0FBF-50FB-7A42-E6F6F635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71B07-9F1E-2915-F553-91E12BF7FC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84" y="1673506"/>
            <a:ext cx="8229600" cy="4525963"/>
          </a:xfrm>
        </p:spPr>
        <p:txBody>
          <a:bodyPr/>
          <a:lstStyle/>
          <a:p>
            <a:r>
              <a:rPr lang="en-US" dirty="0"/>
              <a:t>Ensure each student gets a copy of the Candidate Handbook </a:t>
            </a:r>
          </a:p>
          <a:p>
            <a:r>
              <a:rPr lang="en-US" dirty="0"/>
              <a:t>Conduct a ‘Mock’ written/skills exam to help students prepare</a:t>
            </a:r>
          </a:p>
          <a:p>
            <a:r>
              <a:rPr lang="en-US" dirty="0"/>
              <a:t>Instructors should review testing data quarterly</a:t>
            </a:r>
          </a:p>
          <a:p>
            <a:pPr lvl="1"/>
            <a:r>
              <a:rPr lang="en-US" dirty="0"/>
              <a:t>Any problem content areas below 80%?</a:t>
            </a:r>
          </a:p>
          <a:p>
            <a:pPr lvl="1"/>
            <a:r>
              <a:rPr lang="en-US" dirty="0"/>
              <a:t>If so, consider course revisions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1180D9EA-2201-6E77-6A21-F5ED557C3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885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047"/>
    </mc:Choice>
    <mc:Fallback>
      <p:transition spd="slow" advTm="144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  <a:r>
              <a:rPr lang="en-US" baseline="0" dirty="0"/>
              <a:t>/Mission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9204ED-2DC1-8BBC-57A9-83A52512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en-US" sz="3200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For more information on NATCEP please visit PDE’s website at 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2"/>
              </a:rPr>
              <a:t>www.education.pa.gov</a:t>
            </a:r>
            <a:r>
              <a:rPr lang="en-US" altLang="en-US" sz="2000" u="sng" dirty="0">
                <a:solidFill>
                  <a:srgbClr val="0000FF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i="1" dirty="0"/>
              <a:t>The mission of the Department of Education is to ensure that every learner has access to a world-class education system that academically prepares children and adults to succeed as productive citizens. Further, the Department seeks to establish a culture that is committed to improving opportunities throughout the commonwealth by ensuring that technical support, resources, and optimal learning environments are available for all students, whether children or adults.</a:t>
            </a:r>
            <a:endParaRPr lang="en-US" sz="1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09242-B7C9-4E08-B84E-BC2A06CF552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C5762-CF65-4775-9966-A58D40CC61B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14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DE PowerPoint Template - ADA Accessible  -  version 1.0: 7/21/23 10:12 AM  -  Read-Only" id="{B60E4BA7-3D23-914F-9F78-57D86BC0AAA8}" vid="{7552D814-C380-D742-A299-4A10415536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d6b4e1-a671-4dd6-b6f1-ff96368bd6b7">
      <Terms xmlns="http://schemas.microsoft.com/office/infopath/2007/PartnerControls"/>
    </lcf76f155ced4ddcb4097134ff3c332f>
    <TaxCatchAll xmlns="cc953627-79e3-4c20-8eca-a8a5f59d25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8732BA1DA0FD429E90BF33985FD1A9" ma:contentTypeVersion="11" ma:contentTypeDescription="Create a new document." ma:contentTypeScope="" ma:versionID="45031beb6a0051b9035a4987cee0bfd9">
  <xsd:schema xmlns:xsd="http://www.w3.org/2001/XMLSchema" xmlns:xs="http://www.w3.org/2001/XMLSchema" xmlns:p="http://schemas.microsoft.com/office/2006/metadata/properties" xmlns:ns2="a4d6b4e1-a671-4dd6-b6f1-ff96368bd6b7" xmlns:ns3="cc953627-79e3-4c20-8eca-a8a5f59d25ba" targetNamespace="http://schemas.microsoft.com/office/2006/metadata/properties" ma:root="true" ma:fieldsID="a834761f2f038bdb126ac3e813ae27f0" ns2:_="" ns3:_="">
    <xsd:import namespace="a4d6b4e1-a671-4dd6-b6f1-ff96368bd6b7"/>
    <xsd:import namespace="cc953627-79e3-4c20-8eca-a8a5f59d2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d6b4e1-a671-4dd6-b6f1-ff96368bd6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3380fc7-fa52-4f73-84dd-cd41989e36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953627-79e3-4c20-8eca-a8a5f59d25b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d98fe64-e192-425d-b8d4-2bb1d206eb07}" ma:internalName="TaxCatchAll" ma:showField="CatchAllData" ma:web="cc953627-79e3-4c20-8eca-a8a5f59d2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45E959-B139-4928-B6C0-4290FBE61FC4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3213682c-4f9e-4663-bc64-712dd7ba0278"/>
    <ds:schemaRef ds:uri="http://schemas.microsoft.com/office/2006/documentManagement/types"/>
    <ds:schemaRef ds:uri="342dd3fb-a6df-412b-a44c-ee47df77da92"/>
    <ds:schemaRef ds:uri="http://schemas.microsoft.com/office/2006/metadata/properties"/>
    <ds:schemaRef ds:uri="http://www.w3.org/XML/1998/namespace"/>
    <ds:schemaRef ds:uri="http://purl.org/dc/dcmitype/"/>
    <ds:schemaRef ds:uri="a4d6b4e1-a671-4dd6-b6f1-ff96368bd6b7"/>
    <ds:schemaRef ds:uri="cc953627-79e3-4c20-8eca-a8a5f59d25ba"/>
  </ds:schemaRefs>
</ds:datastoreItem>
</file>

<file path=customXml/itemProps2.xml><?xml version="1.0" encoding="utf-8"?>
<ds:datastoreItem xmlns:ds="http://schemas.openxmlformats.org/officeDocument/2006/customXml" ds:itemID="{C12A4EA4-2FD6-46CD-858F-1ABF09EFBD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39507B-72FC-4AB9-83C0-EC17C351A0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d6b4e1-a671-4dd6-b6f1-ff96368bd6b7"/>
    <ds:schemaRef ds:uri="cc953627-79e3-4c20-8eca-a8a5f59d2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756</TotalTime>
  <Words>387</Words>
  <Application>Microsoft Office PowerPoint</Application>
  <PresentationFormat>On-screen Show (4:3)</PresentationFormat>
  <Paragraphs>58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Wingdings</vt:lpstr>
      <vt:lpstr>Office Theme</vt:lpstr>
      <vt:lpstr>The Nurse Aide Registry and the Competency Exam</vt:lpstr>
      <vt:lpstr>Unit 7 – The Registry and Exam</vt:lpstr>
      <vt:lpstr>42 CFR 483.35  Nursing Services</vt:lpstr>
      <vt:lpstr>Testing Guidelines</vt:lpstr>
      <vt:lpstr>Nurse Aide Candidate Handbook</vt:lpstr>
      <vt:lpstr>Registration Process for Testing</vt:lpstr>
      <vt:lpstr>Program Best Practices</vt:lpstr>
      <vt:lpstr>Contact/Mission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pdeadmin</dc:creator>
  <cp:lastModifiedBy>Conway, Rebecca</cp:lastModifiedBy>
  <cp:revision>13</cp:revision>
  <dcterms:created xsi:type="dcterms:W3CDTF">2017-02-01T18:23:33Z</dcterms:created>
  <dcterms:modified xsi:type="dcterms:W3CDTF">2026-09-10T17:26:02Z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33500</vt:r8>
  </property>
  <property fmtid="{D5CDD505-2E9C-101B-9397-08002B2CF9AE}" pid="3" name="_dlc_policyId">
    <vt:lpwstr>/InsidePDE/Documents</vt:lpwstr>
  </property>
  <property fmtid="{D5CDD505-2E9C-101B-9397-08002B2CF9AE}" pid="4" name="xd_ProgID">
    <vt:lpwstr/>
  </property>
  <property fmtid="{D5CDD505-2E9C-101B-9397-08002B2CF9AE}" pid="5" name="_CopySource">
    <vt:lpwstr>https://collab.pde.pa.gov/InsidePDE/Documents/Getting My Job Done/Accessibility/PDE PowerPoint Template - ADA Accessible.pptx</vt:lpwstr>
  </property>
  <property fmtid="{D5CDD505-2E9C-101B-9397-08002B2CF9AE}" pid="6" name="ContentTypeId">
    <vt:lpwstr>0x0101007E8732BA1DA0FD429E90BF33985FD1A9</vt:lpwstr>
  </property>
  <property fmtid="{D5CDD505-2E9C-101B-9397-08002B2CF9AE}" pid="7" name="ItemRetentionFormula">
    <vt:lpwstr>&lt;formula id="Microsoft.Office.RecordsManagement.PolicyFeatures.Expiration.Formula.BuiltIn"&gt;&lt;number&gt;1&lt;/number&gt;&lt;property&gt;Post_x005f_x0020_End_x005f_x0020_Date&lt;/property&gt;&lt;propertyId&gt;00000000-0000-0000-0000-000000000000&lt;/propertyId&gt;&lt;period&gt;days&lt;/period&gt;&lt;/formula&gt;</vt:lpwstr>
  </property>
  <property fmtid="{D5CDD505-2E9C-101B-9397-08002B2CF9AE}" pid="8" name="TemplateUrl">
    <vt:lpwstr/>
  </property>
</Properties>
</file>