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Action1.xml" ContentType="application/vnd.ms-office.inkAct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59" r:id="rId6"/>
    <p:sldId id="257" r:id="rId7"/>
    <p:sldId id="260" r:id="rId8"/>
    <p:sldId id="261" r:id="rId9"/>
    <p:sldId id="262" r:id="rId10"/>
    <p:sldId id="263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FCA9BC-469E-4DCA-88F3-AFB650767996}" v="16" dt="2026-09-10T13:52:10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73" autoAdjust="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way, Rebecca" userId="da7aa239-d768-4c33-b5d8-1af9a984b821" providerId="ADAL" clId="{107FC9AF-CEC6-4A5C-B0F4-372BE9CCCC01}"/>
    <pc:docChg chg="custSel addSld modSld sldOrd">
      <pc:chgData name="Conway, Rebecca" userId="da7aa239-d768-4c33-b5d8-1af9a984b821" providerId="ADAL" clId="{107FC9AF-CEC6-4A5C-B0F4-372BE9CCCC01}" dt="2026-09-10T13:52:10.922" v="1331"/>
      <pc:docMkLst>
        <pc:docMk/>
      </pc:docMkLst>
      <pc:sldChg chg="addSp modSp mod modTransition">
        <pc:chgData name="Conway, Rebecca" userId="da7aa239-d768-4c33-b5d8-1af9a984b821" providerId="ADAL" clId="{107FC9AF-CEC6-4A5C-B0F4-372BE9CCCC01}" dt="2026-09-10T12:43:53.761" v="1313"/>
        <pc:sldMkLst>
          <pc:docMk/>
          <pc:sldMk cId="1379834099" sldId="256"/>
        </pc:sldMkLst>
        <pc:picChg chg="add mod">
          <ac:chgData name="Conway, Rebecca" userId="da7aa239-d768-4c33-b5d8-1af9a984b821" providerId="ADAL" clId="{107FC9AF-CEC6-4A5C-B0F4-372BE9CCCC01}" dt="2026-09-10T12:43:53.761" v="1313"/>
          <ac:picMkLst>
            <pc:docMk/>
            <pc:sldMk cId="1379834099" sldId="256"/>
            <ac:picMk id="10" creationId="{3039BFDC-80AB-CB73-6C08-7B778D6548D8}"/>
          </ac:picMkLst>
        </pc:picChg>
      </pc:sldChg>
      <pc:sldChg chg="addSp delSp modSp mod modTransition modAnim">
        <pc:chgData name="Conway, Rebecca" userId="da7aa239-d768-4c33-b5d8-1af9a984b821" providerId="ADAL" clId="{107FC9AF-CEC6-4A5C-B0F4-372BE9CCCC01}" dt="2026-09-10T12:54:40.112" v="1321"/>
        <pc:sldMkLst>
          <pc:docMk/>
          <pc:sldMk cId="3294783157" sldId="257"/>
        </pc:sldMkLst>
        <pc:picChg chg="add del mod">
          <ac:chgData name="Conway, Rebecca" userId="da7aa239-d768-4c33-b5d8-1af9a984b821" providerId="ADAL" clId="{107FC9AF-CEC6-4A5C-B0F4-372BE9CCCC01}" dt="2026-09-10T12:52:24.839" v="1317"/>
          <ac:picMkLst>
            <pc:docMk/>
            <pc:sldMk cId="3294783157" sldId="257"/>
            <ac:picMk id="9" creationId="{8C9D687D-CF1F-EC65-CFBA-A73880ED52A1}"/>
          </ac:picMkLst>
        </pc:picChg>
        <pc:picChg chg="add del mod ord">
          <ac:chgData name="Conway, Rebecca" userId="da7aa239-d768-4c33-b5d8-1af9a984b821" providerId="ADAL" clId="{107FC9AF-CEC6-4A5C-B0F4-372BE9CCCC01}" dt="2026-09-10T12:52:37.890" v="1318"/>
          <ac:picMkLst>
            <pc:docMk/>
            <pc:sldMk cId="3294783157" sldId="257"/>
            <ac:picMk id="12" creationId="{B34A82D2-F842-760F-2E10-067C97C3CCCB}"/>
          </ac:picMkLst>
        </pc:picChg>
        <pc:picChg chg="add del mod">
          <ac:chgData name="Conway, Rebecca" userId="da7aa239-d768-4c33-b5d8-1af9a984b821" providerId="ADAL" clId="{107FC9AF-CEC6-4A5C-B0F4-372BE9CCCC01}" dt="2026-09-10T12:52:50.290" v="1320"/>
          <ac:picMkLst>
            <pc:docMk/>
            <pc:sldMk cId="3294783157" sldId="257"/>
            <ac:picMk id="13" creationId="{D23870AB-2C01-4493-1874-DD942ED8814A}"/>
          </ac:picMkLst>
        </pc:picChg>
        <pc:picChg chg="add del mod ord">
          <ac:chgData name="Conway, Rebecca" userId="da7aa239-d768-4c33-b5d8-1af9a984b821" providerId="ADAL" clId="{107FC9AF-CEC6-4A5C-B0F4-372BE9CCCC01}" dt="2026-09-10T12:54:40.112" v="1321"/>
          <ac:picMkLst>
            <pc:docMk/>
            <pc:sldMk cId="3294783157" sldId="257"/>
            <ac:picMk id="16" creationId="{7782AB78-8556-C990-75D4-AC782B10A144}"/>
          </ac:picMkLst>
        </pc:picChg>
        <pc:picChg chg="add mod">
          <ac:chgData name="Conway, Rebecca" userId="da7aa239-d768-4c33-b5d8-1af9a984b821" providerId="ADAL" clId="{107FC9AF-CEC6-4A5C-B0F4-372BE9CCCC01}" dt="2026-09-10T12:54:40.112" v="1321"/>
          <ac:picMkLst>
            <pc:docMk/>
            <pc:sldMk cId="3294783157" sldId="257"/>
            <ac:picMk id="17" creationId="{2FD10244-B5AD-DE25-092D-8D70AD088360}"/>
          </ac:picMkLst>
        </pc:picChg>
      </pc:sldChg>
      <pc:sldChg chg="modTransition">
        <pc:chgData name="Conway, Rebecca" userId="da7aa239-d768-4c33-b5d8-1af9a984b821" providerId="ADAL" clId="{107FC9AF-CEC6-4A5C-B0F4-372BE9CCCC01}" dt="2026-09-10T12:42:52.817" v="1312"/>
        <pc:sldMkLst>
          <pc:docMk/>
          <pc:sldMk cId="2283214525" sldId="258"/>
        </pc:sldMkLst>
      </pc:sldChg>
      <pc:sldChg chg="addSp modSp modTransition">
        <pc:chgData name="Conway, Rebecca" userId="da7aa239-d768-4c33-b5d8-1af9a984b821" providerId="ADAL" clId="{107FC9AF-CEC6-4A5C-B0F4-372BE9CCCC01}" dt="2026-09-10T12:45:21.684" v="1314"/>
        <pc:sldMkLst>
          <pc:docMk/>
          <pc:sldMk cId="885428678" sldId="259"/>
        </pc:sldMkLst>
        <pc:picChg chg="add mod">
          <ac:chgData name="Conway, Rebecca" userId="da7aa239-d768-4c33-b5d8-1af9a984b821" providerId="ADAL" clId="{107FC9AF-CEC6-4A5C-B0F4-372BE9CCCC01}" dt="2026-09-10T12:45:21.684" v="1314"/>
          <ac:picMkLst>
            <pc:docMk/>
            <pc:sldMk cId="885428678" sldId="259"/>
            <ac:picMk id="11" creationId="{E1EB19B9-05D8-0BE6-1B16-DC8A9860A5D0}"/>
          </ac:picMkLst>
        </pc:picChg>
      </pc:sldChg>
      <pc:sldChg chg="addSp delSp modSp new mod modTransition modClrScheme delAnim modAnim chgLayout">
        <pc:chgData name="Conway, Rebecca" userId="da7aa239-d768-4c33-b5d8-1af9a984b821" providerId="ADAL" clId="{107FC9AF-CEC6-4A5C-B0F4-372BE9CCCC01}" dt="2026-09-10T13:42:39.595" v="1328"/>
        <pc:sldMkLst>
          <pc:docMk/>
          <pc:sldMk cId="3334203680" sldId="260"/>
        </pc:sldMkLst>
        <pc:picChg chg="add del mod">
          <ac:chgData name="Conway, Rebecca" userId="da7aa239-d768-4c33-b5d8-1af9a984b821" providerId="ADAL" clId="{107FC9AF-CEC6-4A5C-B0F4-372BE9CCCC01}" dt="2026-09-10T13:27:21.909" v="1324"/>
          <ac:picMkLst>
            <pc:docMk/>
            <pc:sldMk cId="3334203680" sldId="260"/>
            <ac:picMk id="12" creationId="{EAA172E2-DD9F-FA0D-21AF-5A87F8EAD395}"/>
          </ac:picMkLst>
        </pc:picChg>
        <pc:picChg chg="add del mod ord">
          <ac:chgData name="Conway, Rebecca" userId="da7aa239-d768-4c33-b5d8-1af9a984b821" providerId="ADAL" clId="{107FC9AF-CEC6-4A5C-B0F4-372BE9CCCC01}" dt="2026-09-10T13:34:17.290" v="1325"/>
          <ac:picMkLst>
            <pc:docMk/>
            <pc:sldMk cId="3334203680" sldId="260"/>
            <ac:picMk id="20" creationId="{B3F5E219-E842-0947-2C61-36C47069D744}"/>
          </ac:picMkLst>
        </pc:picChg>
        <pc:picChg chg="add del mod">
          <ac:chgData name="Conway, Rebecca" userId="da7aa239-d768-4c33-b5d8-1af9a984b821" providerId="ADAL" clId="{107FC9AF-CEC6-4A5C-B0F4-372BE9CCCC01}" dt="2026-09-10T13:35:13.263" v="1327"/>
          <ac:picMkLst>
            <pc:docMk/>
            <pc:sldMk cId="3334203680" sldId="260"/>
            <ac:picMk id="22" creationId="{30E67996-500C-98B3-4F9B-D1B7FE9D0323}"/>
          </ac:picMkLst>
        </pc:picChg>
        <pc:picChg chg="add del mod ord">
          <ac:chgData name="Conway, Rebecca" userId="da7aa239-d768-4c33-b5d8-1af9a984b821" providerId="ADAL" clId="{107FC9AF-CEC6-4A5C-B0F4-372BE9CCCC01}" dt="2026-09-10T13:42:39.595" v="1328"/>
          <ac:picMkLst>
            <pc:docMk/>
            <pc:sldMk cId="3334203680" sldId="260"/>
            <ac:picMk id="25" creationId="{C93BFAC4-FE14-8141-675E-E92192025C1B}"/>
          </ac:picMkLst>
        </pc:picChg>
        <pc:picChg chg="add mod">
          <ac:chgData name="Conway, Rebecca" userId="da7aa239-d768-4c33-b5d8-1af9a984b821" providerId="ADAL" clId="{107FC9AF-CEC6-4A5C-B0F4-372BE9CCCC01}" dt="2026-09-10T13:42:39.595" v="1328"/>
          <ac:picMkLst>
            <pc:docMk/>
            <pc:sldMk cId="3334203680" sldId="260"/>
            <ac:picMk id="27" creationId="{096F9629-CDA7-2EAE-A433-24AF077078D7}"/>
          </ac:picMkLst>
        </pc:picChg>
        <pc:inkChg chg="add del">
          <ac:chgData name="Conway, Rebecca" userId="da7aa239-d768-4c33-b5d8-1af9a984b821" providerId="ADAL" clId="{107FC9AF-CEC6-4A5C-B0F4-372BE9CCCC01}" dt="2026-09-10T13:27:21.909" v="1324"/>
          <ac:inkMkLst>
            <pc:docMk/>
            <pc:sldMk cId="3334203680" sldId="260"/>
            <ac:inkMk id="11" creationId="{FA73A445-4C78-5BD8-43B8-C51D0550555D}"/>
          </ac:inkMkLst>
        </pc:inkChg>
        <pc:inkChg chg="add del">
          <ac:chgData name="Conway, Rebecca" userId="da7aa239-d768-4c33-b5d8-1af9a984b821" providerId="ADAL" clId="{107FC9AF-CEC6-4A5C-B0F4-372BE9CCCC01}" dt="2026-09-10T13:35:13.263" v="1327"/>
          <ac:inkMkLst>
            <pc:docMk/>
            <pc:sldMk cId="3334203680" sldId="260"/>
            <ac:inkMk id="21" creationId="{974D9A16-1FB0-F118-B932-DD9CE16C8B2E}"/>
          </ac:inkMkLst>
        </pc:inkChg>
        <pc:inkChg chg="add">
          <ac:chgData name="Conway, Rebecca" userId="da7aa239-d768-4c33-b5d8-1af9a984b821" providerId="ADAL" clId="{107FC9AF-CEC6-4A5C-B0F4-372BE9CCCC01}" dt="2026-09-10T13:42:39.595" v="1328"/>
          <ac:inkMkLst>
            <pc:docMk/>
            <pc:sldMk cId="3334203680" sldId="260"/>
            <ac:inkMk id="26" creationId="{2D5EFB34-DF9B-85E6-6AC4-B9BBE15A4A7F}"/>
          </ac:inkMkLst>
        </pc:inkChg>
      </pc:sldChg>
      <pc:sldChg chg="addSp modSp modTransition">
        <pc:chgData name="Conway, Rebecca" userId="da7aa239-d768-4c33-b5d8-1af9a984b821" providerId="ADAL" clId="{107FC9AF-CEC6-4A5C-B0F4-372BE9CCCC01}" dt="2026-09-10T13:47:51.213" v="1329"/>
        <pc:sldMkLst>
          <pc:docMk/>
          <pc:sldMk cId="1513959796" sldId="261"/>
        </pc:sldMkLst>
        <pc:picChg chg="add mod">
          <ac:chgData name="Conway, Rebecca" userId="da7aa239-d768-4c33-b5d8-1af9a984b821" providerId="ADAL" clId="{107FC9AF-CEC6-4A5C-B0F4-372BE9CCCC01}" dt="2026-09-10T13:47:51.213" v="1329"/>
          <ac:picMkLst>
            <pc:docMk/>
            <pc:sldMk cId="1513959796" sldId="261"/>
            <ac:picMk id="16" creationId="{619D7E27-CFFF-9A80-7655-FE735DD0170F}"/>
          </ac:picMkLst>
        </pc:picChg>
      </pc:sldChg>
      <pc:sldChg chg="addSp modSp mod modTransition">
        <pc:chgData name="Conway, Rebecca" userId="da7aa239-d768-4c33-b5d8-1af9a984b821" providerId="ADAL" clId="{107FC9AF-CEC6-4A5C-B0F4-372BE9CCCC01}" dt="2026-09-10T13:51:03.896" v="1330"/>
        <pc:sldMkLst>
          <pc:docMk/>
          <pc:sldMk cId="1748851371" sldId="262"/>
        </pc:sldMkLst>
        <pc:picChg chg="add mod">
          <ac:chgData name="Conway, Rebecca" userId="da7aa239-d768-4c33-b5d8-1af9a984b821" providerId="ADAL" clId="{107FC9AF-CEC6-4A5C-B0F4-372BE9CCCC01}" dt="2026-09-10T13:51:03.896" v="1330"/>
          <ac:picMkLst>
            <pc:docMk/>
            <pc:sldMk cId="1748851371" sldId="262"/>
            <ac:picMk id="10" creationId="{4ECED927-E7EE-F0AB-81F8-7186EAE42A59}"/>
          </ac:picMkLst>
        </pc:picChg>
      </pc:sldChg>
      <pc:sldChg chg="addSp modSp modTransition">
        <pc:chgData name="Conway, Rebecca" userId="da7aa239-d768-4c33-b5d8-1af9a984b821" providerId="ADAL" clId="{107FC9AF-CEC6-4A5C-B0F4-372BE9CCCC01}" dt="2026-09-10T13:52:10.922" v="1331"/>
        <pc:sldMkLst>
          <pc:docMk/>
          <pc:sldMk cId="2159402078" sldId="263"/>
        </pc:sldMkLst>
        <pc:picChg chg="add mod">
          <ac:chgData name="Conway, Rebecca" userId="da7aa239-d768-4c33-b5d8-1af9a984b821" providerId="ADAL" clId="{107FC9AF-CEC6-4A5C-B0F4-372BE9CCCC01}" dt="2026-09-10T13:52:10.922" v="1331"/>
          <ac:picMkLst>
            <pc:docMk/>
            <pc:sldMk cId="2159402078" sldId="263"/>
            <ac:picMk id="9" creationId="{BF19519D-A747-2473-A34A-C6F485C3CF5E}"/>
          </ac:picMkLst>
        </pc:picChg>
      </pc:sldChg>
    </pc:docChg>
  </pc:docChgLst>
</pc:chgInfo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6-09-10T13:26:17.929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act:action type="add" startTime="101871">
    <iact:property name="dataType"/>
    <iact:actionData xml:id="d0">
      <inkml:trace xmlns:inkml="http://www.w3.org/2003/InkML" xml:id="stk0" contextRef="#ctx0" brushRef="#br0">1262 7183 0,'48'0'73,"1"24"-25,-49 1-47,0 23 66,24-24-2,25 1 46,-25 47-109,-24 1 44,24-49 51,0 1-94,1-1 40,47-73 261,74-72-302,-98 73 0,1 23 27,-25-23-27,49-49 140,0 24-140,-49 24-2,25-48 46,-25 49-45,0 24 0,25-25 29,-49 0-14,48 25 20</inkml:trace>
    </iact:actionData>
  </iact:action>
  <iact:action type="add" startTime="170542">
    <iact:property name="dataType"/>
    <iact:actionData xml:id="d1">
      <inkml:trace xmlns:inkml="http://www.w3.org/2003/InkML" xml:id="stk1" contextRef="#ctx0" brushRef="#br0">1286 8348 0,'24'0'52,"0"0"-19,25 24 47,0 49-78,-25-25-1,0-23 28,0-25-27,-24 48 140,0 1-140,0-1 0,25-23 57,-1-1-57,0 0 12,-24 0 18,0 25-31,24-98 353,25-72-352,-49 97 28,73-98 162,-25 25-191,-24 25 225,73-1-223,-72 0 26,96 0 257,-72 49-285,-1 0 158,1-25-158,-25 25 28</inkml:trace>
    </iact:actionData>
  </iact:action>
  <iact:action type="add" startTime="255326">
    <iact:property name="dataType"/>
    <iact:actionData xml:id="d2">
      <inkml:trace xmlns:inkml="http://www.w3.org/2003/InkML" xml:id="stk2" contextRef="#ctx0" brushRef="#br0">1237 9537 0,'0'24'213,"0"49"-211,0-49 27,0 1 20,25-1-48,-1 24 61,0 1-60,0-1 49,1 1-49,-1-49 28,0 24-6,1 0 23,-1 1-46,0-1 46,-24-73 443,24 1-488,73-49 204,0 0-204,0 24 28,-72 49-28,-1-1 32,0 25-33,0-48 173,25 24-171,-25-25-2,25 1 33,-25-1-32,-24 25 36,0 0 107,49-49-145,-49 48 18,48-47 150,1 23-166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EBFCE-E1AD-4C66-8436-2B854631725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DDAA2-1C43-4F84-BCB8-BB799C3B5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7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630A-B4C6-440D-8DFA-092D64E442B8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1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8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BFCA-7A7C-4191-8BC8-370AEEE02C16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6EB9F-620D-4745-B0DC-239369A89773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7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0D5E9-816A-404D-95C5-1BCCD4E30359}" type="datetime1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85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4DF-3504-4A5A-ACA1-B091F23F45D1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9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F1-C86A-40F8-B29C-18DAE3D14AAE}" type="datetime1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1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58EE-A39A-4E93-949A-DFFC70D6E94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/>
              <a:t>Click to edit title </a:t>
            </a:r>
          </a:p>
        </p:txBody>
      </p:sp>
    </p:spTree>
    <p:extLst>
      <p:ext uri="{BB962C8B-B14F-4D97-AF65-F5344CB8AC3E}">
        <p14:creationId xmlns:p14="http://schemas.microsoft.com/office/powerpoint/2010/main" val="206465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FC4D-F93B-431C-B876-5FCBBC91611E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1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8029-EA98-428C-9C94-99DDD0A03049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2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F0A0D-70E5-4974-AD90-8DA8B9AC48B2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0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2296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C0341-FC7F-406E-BA30-1FF03FFEEBCF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Pennsylvania Department of Education Logo">
            <a:extLst>
              <a:ext uri="{FF2B5EF4-FFF2-40B4-BE49-F238E27FC236}">
                <a16:creationId xmlns:a16="http://schemas.microsoft.com/office/drawing/2014/main" id="{0CD1C4D6-D900-70A3-5D19-2FF0B0709CA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6297852" y="5849714"/>
            <a:ext cx="2401888" cy="38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173038" indent="0"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hyperlink" Target="mailto:ra-natcep@pa.go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microsoft.com/office/2011/relationships/inkAction" Target="../ink/inkAction1.xml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hyperlink" Target="https://www.pals.pa.gov/#!/page/defaul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cation.pa.go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Teaching the Educator (TTE)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16, 2026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3D52-904E-4A66-ACEA-A7B79BE56C18}" type="datetime1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3039BFDC-80AB-CB73-6C08-7B778D6548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7983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82"/>
    </mc:Choice>
    <mc:Fallback>
      <p:transition spd="slow" advTm="18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B0180-3904-BA40-F28C-3CBA4817E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PDE 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1B897-ABAB-653B-67C8-5CC636FEC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en-US" b="1" dirty="0">
                <a:solidFill>
                  <a:schemeClr val="tx2"/>
                </a:solidFill>
              </a:rPr>
              <a:t>Fax:</a:t>
            </a:r>
            <a:r>
              <a:rPr lang="en-US" dirty="0">
                <a:solidFill>
                  <a:schemeClr val="tx2"/>
                </a:solidFill>
              </a:rPr>
              <a:t> 717-783-6672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b="1" dirty="0">
                <a:solidFill>
                  <a:schemeClr val="tx2"/>
                </a:solidFill>
              </a:rPr>
              <a:t>Email: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  <a:hlinkClick r:id="rId4"/>
              </a:rPr>
              <a:t>ra-natcep@pa.gov</a:t>
            </a:r>
            <a:r>
              <a:rPr lang="en-US" b="1" dirty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lnSpc>
                <a:spcPct val="80000"/>
              </a:lnSpc>
              <a:buNone/>
              <a:defRPr/>
            </a:pPr>
            <a:endParaRPr lang="en-US" sz="2800" b="1" dirty="0">
              <a:solidFill>
                <a:schemeClr val="tx2"/>
              </a:solidFill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2800" b="1" dirty="0">
                <a:solidFill>
                  <a:schemeClr val="tx2"/>
                </a:solidFill>
              </a:rPr>
              <a:t>NATCEP Staff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en-US" sz="900" b="1" dirty="0">
              <a:solidFill>
                <a:schemeClr val="tx2"/>
              </a:solidFill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Tracey Readinger	Division Manager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Rebecca Conway	NATCEP Coordinator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Wendy Leiby		Advisor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Mark Price		Advisor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Larry Fortunato	Advisor </a:t>
            </a:r>
          </a:p>
          <a:p>
            <a:pPr marL="0" indent="0" algn="ctr">
              <a:lnSpc>
                <a:spcPct val="80000"/>
              </a:lnSpc>
              <a:buNone/>
              <a:defRPr/>
            </a:pP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673C8-C727-D08B-DD60-B3C7EA8C6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716105-428E-78D0-D2F4-25A7FED86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</a:t>
            </a:fld>
            <a:endParaRPr lang="en-US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E1EB19B9-05D8-0BE6-1B16-DC8A9860A5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8542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664"/>
    </mc:Choice>
    <mc:Fallback>
      <p:transition spd="slow" advTm="566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/>
              <a:t>Faculty Roles and Responsibilities</a:t>
            </a:r>
            <a:endParaRPr lang="en-US" sz="3600" dirty="0"/>
          </a:p>
          <a:p>
            <a:pPr lvl="0"/>
            <a:r>
              <a:rPr lang="en-US" dirty="0"/>
              <a:t>Curriculum Requirements</a:t>
            </a:r>
            <a:endParaRPr lang="en-US" sz="3600" dirty="0"/>
          </a:p>
          <a:p>
            <a:pPr lvl="0"/>
            <a:r>
              <a:rPr lang="en-US" dirty="0"/>
              <a:t>Reports of Change</a:t>
            </a:r>
            <a:endParaRPr lang="en-US" sz="3600" dirty="0"/>
          </a:p>
          <a:p>
            <a:pPr lvl="0"/>
            <a:r>
              <a:rPr lang="en-US" dirty="0"/>
              <a:t>Policy Guidelines</a:t>
            </a:r>
            <a:endParaRPr lang="en-US" sz="3600" dirty="0"/>
          </a:p>
          <a:p>
            <a:pPr lvl="0"/>
            <a:r>
              <a:rPr lang="en-US" dirty="0"/>
              <a:t>CHRI and FBI Review</a:t>
            </a:r>
            <a:endParaRPr lang="en-US" sz="3600" dirty="0"/>
          </a:p>
          <a:p>
            <a:pPr lvl="0"/>
            <a:r>
              <a:rPr lang="en-US" dirty="0"/>
              <a:t>Tuition &amp; Reimbursement</a:t>
            </a:r>
            <a:endParaRPr lang="en-US" sz="3600" dirty="0"/>
          </a:p>
          <a:p>
            <a:pPr lvl="0"/>
            <a:r>
              <a:rPr lang="en-US" dirty="0"/>
              <a:t>The Registry and State Competency Testing</a:t>
            </a:r>
            <a:endParaRPr lang="en-US" sz="3600" dirty="0"/>
          </a:p>
          <a:p>
            <a:pPr lvl="0"/>
            <a:r>
              <a:rPr lang="en-US" dirty="0"/>
              <a:t>The Monitoring Process</a:t>
            </a:r>
            <a:endParaRPr lang="en-US" sz="3600" dirty="0"/>
          </a:p>
          <a:p>
            <a:pPr lvl="1">
              <a:buFont typeface="Wingdings" panose="05000000000000000000" pitchFamily="2" charset="2"/>
              <a:buChar char="§"/>
            </a:pPr>
            <a:endParaRPr 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7AF2-7F98-445B-850F-DA14E34254B5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</a:t>
            </a:fld>
            <a:endParaRPr lang="en-US"/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2FD10244-B5AD-DE25-092D-8D70AD088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4783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532"/>
    </mc:Choice>
    <mc:Fallback>
      <p:transition spd="slow" advTm="106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CBEB2-E799-F494-145B-66A7E94CF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Unit 1 – NATCEP Roles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7A5770B-E3D7-64E7-B33B-CADC4A88B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/>
          <a:p>
            <a:r>
              <a:rPr lang="en-US"/>
              <a:t>Faculty Structure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145B5-17DD-1DED-6741-C756604D9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sz="900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Administrator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Coordinator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RN Supervisor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LPN Instructor 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RN Instructor</a:t>
            </a:r>
          </a:p>
          <a:p>
            <a:pPr marL="342900" lvl="1" indent="-342900">
              <a:buFont typeface="Wingdings" pitchFamily="2" charset="2"/>
              <a:buChar char="§"/>
              <a:tabLst>
                <a:tab pos="53975" algn="l"/>
                <a:tab pos="573088" algn="l"/>
              </a:tabLst>
            </a:pPr>
            <a:r>
              <a:rPr lang="en-US" sz="2400" dirty="0"/>
              <a:t>Resource Instructors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7" descr="One in a crowd">
            <a:extLst>
              <a:ext uri="{FF2B5EF4-FFF2-40B4-BE49-F238E27FC236}">
                <a16:creationId xmlns:a16="http://schemas.microsoft.com/office/drawing/2014/main" id="{53FE7FBE-4166-DAE9-C914-BA5FC288022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4" r="7249"/>
          <a:stretch>
            <a:fillRect/>
          </a:stretch>
        </p:blipFill>
        <p:spPr>
          <a:xfrm>
            <a:off x="4646612" y="1474839"/>
            <a:ext cx="4041775" cy="3951288"/>
          </a:xfr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9AF99-2545-17AE-240A-ED22FBE7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D0CF1AE-9D07-4FAF-9EEC-B15CCCFC2843}" type="datetime1">
              <a:rPr lang="en-US" smtClean="0"/>
              <a:pPr>
                <a:spcAft>
                  <a:spcPts val="600"/>
                </a:spcAft>
              </a:pPr>
              <a:t>9/10/2026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3E33B4-D1E5-FAEF-9A7B-D9143CF8A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80C5762-CF65-4775-9966-A58D40CC61B9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096F9629-CDA7-2EAE-A433-24AF077078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D5EFB34-DF9B-85E6-6AC4-B9BBE15A4A7F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45320" y="2428560"/>
              <a:ext cx="358560" cy="117108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D5EFB34-DF9B-85E6-6AC4-B9BBE15A4A7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5960" y="2419200"/>
                <a:ext cx="377280" cy="118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4203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3050"/>
    </mc:Choice>
    <mc:Fallback>
      <p:transition spd="slow" advTm="4430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97FB0-EF64-A14F-94E2-8EC31279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Qualifications for NATCEP Instructor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DD35B-A058-089F-52F7-3BCB5827B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Licensed for at least 2 years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000" dirty="0">
                <a:hlinkClick r:id="rId4"/>
              </a:rPr>
              <a:t>BPOA - Pennsylvania Licensing System</a:t>
            </a:r>
            <a:endParaRPr lang="en-US" sz="2000" dirty="0"/>
          </a:p>
          <a:p>
            <a:r>
              <a:rPr lang="en-US" sz="2800" dirty="0"/>
              <a:t>Have 1 year experience in long-term care</a:t>
            </a:r>
          </a:p>
          <a:p>
            <a:r>
              <a:rPr lang="en-US" sz="2800" dirty="0"/>
              <a:t>Complete a Teaching-the-Educator workshop</a:t>
            </a:r>
          </a:p>
          <a:p>
            <a:r>
              <a:rPr lang="en-US" sz="2800" dirty="0"/>
              <a:t>CHRI background check</a:t>
            </a:r>
          </a:p>
          <a:p>
            <a:r>
              <a:rPr lang="en-US" sz="2800" dirty="0"/>
              <a:t>Negative TB test</a:t>
            </a:r>
          </a:p>
          <a:p>
            <a:r>
              <a:rPr lang="en-US" sz="2800" dirty="0"/>
              <a:t>Must be approved by PDE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000" dirty="0"/>
              <a:t>Note: LPN Instructors require an RN Supervisor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D628D-AD3F-F54F-1E0B-6C2DE2D3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B8F76-8877-C862-5301-B6566622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5</a:t>
            </a:fld>
            <a:endParaRPr lang="en-US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619D7E27-CFFF-9A80-7655-FE735DD017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13959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9156"/>
    </mc:Choice>
    <mc:Fallback>
      <p:transition spd="slow" advTm="289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65E1-4577-EC4F-179B-EF5321FE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1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1391-03B2-3E7D-D068-F01C07AA5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recently hired Mary Shelley as an RN Supervisor</a:t>
            </a:r>
          </a:p>
          <a:p>
            <a:r>
              <a:rPr lang="en-US" dirty="0"/>
              <a:t>has been an RN since November 2020   </a:t>
            </a:r>
          </a:p>
          <a:p>
            <a:r>
              <a:rPr lang="en-US" dirty="0"/>
              <a:t>Verification of nursing license, in good standing</a:t>
            </a:r>
          </a:p>
          <a:p>
            <a:r>
              <a:rPr lang="en-US" dirty="0"/>
              <a:t>Work history indicates she was a Personal Care Home Administrator at Mennonite Community Home - 2022 to present</a:t>
            </a:r>
          </a:p>
          <a:p>
            <a:r>
              <a:rPr lang="en-US" dirty="0"/>
              <a:t>Completed a T-T-E workshop in November 2025</a:t>
            </a:r>
          </a:p>
          <a:p>
            <a:r>
              <a:rPr lang="en-US" dirty="0"/>
              <a:t>CHRI with no offenses</a:t>
            </a:r>
          </a:p>
          <a:p>
            <a:r>
              <a:rPr lang="en-US" dirty="0"/>
              <a:t>Negative TB test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31788-C404-1398-766A-CF4E00184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7F2C5-0FBF-50FB-7A42-E6F6F635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6</a:t>
            </a:fld>
            <a:endParaRPr lang="en-US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4ECED927-E7EE-F0AB-81F8-7186EAE42A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48851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7051"/>
    </mc:Choice>
    <mc:Fallback>
      <p:transition spd="slow" advTm="1570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9EA47-B566-3C60-5615-7DDBA7F85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1 Review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1FA95-BA2D-32B7-51DA-F5143F376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177800" algn="l"/>
              </a:tabLst>
              <a:defRPr/>
            </a:pPr>
            <a:r>
              <a:rPr lang="en-US" sz="2800" kern="0" dirty="0"/>
              <a:t>A Director of Nursing can also be the Program Coordinator of a Nurse Aide Training Program.</a:t>
            </a:r>
          </a:p>
          <a:p>
            <a:pPr marL="0" indent="0">
              <a:buNone/>
              <a:tabLst>
                <a:tab pos="177800" algn="l"/>
              </a:tabLst>
              <a:defRPr/>
            </a:pPr>
            <a:endParaRPr lang="en-US" sz="2800" kern="0" dirty="0"/>
          </a:p>
          <a:p>
            <a:pPr marL="457200" indent="-457200">
              <a:buNone/>
              <a:tabLst>
                <a:tab pos="177800" algn="l"/>
              </a:tabLst>
              <a:defRPr/>
            </a:pPr>
            <a:r>
              <a:rPr lang="en-US" sz="2800" kern="0" dirty="0"/>
              <a:t>C.  True </a:t>
            </a:r>
          </a:p>
          <a:p>
            <a:pPr marL="457200" indent="-457200">
              <a:buNone/>
              <a:tabLst>
                <a:tab pos="177800" algn="l"/>
              </a:tabLst>
              <a:defRPr/>
            </a:pPr>
            <a:r>
              <a:rPr lang="en-US" sz="2800" kern="0" dirty="0"/>
              <a:t>D.  False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0754A-15BF-3747-2F04-BC2391181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78271C-2764-F62F-A100-9FC6B1AE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7</a:t>
            </a:fld>
            <a:endParaRPr lang="en-US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BF19519D-A747-2473-A34A-C6F485C3CF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59402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322"/>
    </mc:Choice>
    <mc:Fallback>
      <p:transition spd="slow" advTm="46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  <a:r>
              <a:rPr lang="en-US" baseline="0" dirty="0"/>
              <a:t>/Mission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9204ED-2DC1-8BBC-57A9-83A525129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For more information on NATCEP please visit PDE’s website at 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hlinkClick r:id="rId2"/>
              </a:rPr>
              <a:t>www.education.pa.gov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400" i="1" dirty="0"/>
              <a:t>The mission of the Department of Education is to ensure that every learner has access to a world-class education system that academically prepares children and adults to succeed as productive citizens. Further, the Department seeks to establish a culture that is committed to improving opportunities throughout the commonwealth by ensuring that technical support, resources, and optimal learning environments are available for all students, whether children or adults.</a:t>
            </a:r>
            <a:endParaRPr lang="en-US" sz="1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09242-B7C9-4E08-B84E-BC2A06CF552E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14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DE PowerPoint Template - ADA Accessible  -  version 1.0: 7/21/23 10:12 AM  -  Read-Only" id="{B60E4BA7-3D23-914F-9F78-57D86BC0AAA8}" vid="{7552D814-C380-D742-A299-4A10415536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d6b4e1-a671-4dd6-b6f1-ff96368bd6b7">
      <Terms xmlns="http://schemas.microsoft.com/office/infopath/2007/PartnerControls"/>
    </lcf76f155ced4ddcb4097134ff3c332f>
    <TaxCatchAll xmlns="cc953627-79e3-4c20-8eca-a8a5f59d25b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8732BA1DA0FD429E90BF33985FD1A9" ma:contentTypeVersion="11" ma:contentTypeDescription="Create a new document." ma:contentTypeScope="" ma:versionID="45031beb6a0051b9035a4987cee0bfd9">
  <xsd:schema xmlns:xsd="http://www.w3.org/2001/XMLSchema" xmlns:xs="http://www.w3.org/2001/XMLSchema" xmlns:p="http://schemas.microsoft.com/office/2006/metadata/properties" xmlns:ns2="a4d6b4e1-a671-4dd6-b6f1-ff96368bd6b7" xmlns:ns3="cc953627-79e3-4c20-8eca-a8a5f59d25ba" targetNamespace="http://schemas.microsoft.com/office/2006/metadata/properties" ma:root="true" ma:fieldsID="a834761f2f038bdb126ac3e813ae27f0" ns2:_="" ns3:_="">
    <xsd:import namespace="a4d6b4e1-a671-4dd6-b6f1-ff96368bd6b7"/>
    <xsd:import namespace="cc953627-79e3-4c20-8eca-a8a5f59d25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6b4e1-a671-4dd6-b6f1-ff96368bd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3380fc7-fa52-4f73-84dd-cd41989e36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953627-79e3-4c20-8eca-a8a5f59d25b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d98fe64-e192-425d-b8d4-2bb1d206eb07}" ma:internalName="TaxCatchAll" ma:showField="CatchAllData" ma:web="cc953627-79e3-4c20-8eca-a8a5f59d25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2A4EA4-2FD6-46CD-858F-1ABF09EFBD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45E959-B139-4928-B6C0-4290FBE61FC4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3213682c-4f9e-4663-bc64-712dd7ba0278"/>
    <ds:schemaRef ds:uri="http://schemas.microsoft.com/office/2006/documentManagement/types"/>
    <ds:schemaRef ds:uri="342dd3fb-a6df-412b-a44c-ee47df77da92"/>
    <ds:schemaRef ds:uri="http://schemas.microsoft.com/office/2006/metadata/properties"/>
    <ds:schemaRef ds:uri="http://www.w3.org/XML/1998/namespace"/>
    <ds:schemaRef ds:uri="http://purl.org/dc/dcmitype/"/>
    <ds:schemaRef ds:uri="a4d6b4e1-a671-4dd6-b6f1-ff96368bd6b7"/>
    <ds:schemaRef ds:uri="cc953627-79e3-4c20-8eca-a8a5f59d25ba"/>
  </ds:schemaRefs>
</ds:datastoreItem>
</file>

<file path=customXml/itemProps3.xml><?xml version="1.0" encoding="utf-8"?>
<ds:datastoreItem xmlns:ds="http://schemas.openxmlformats.org/officeDocument/2006/customXml" ds:itemID="{AD39507B-72FC-4AB9-83C0-EC17C351A0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6b4e1-a671-4dd6-b6f1-ff96368bd6b7"/>
    <ds:schemaRef ds:uri="cc953627-79e3-4c20-8eca-a8a5f59d2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</TotalTime>
  <Words>336</Words>
  <Application>Microsoft Office PowerPoint</Application>
  <PresentationFormat>On-screen Show (4:3)</PresentationFormat>
  <Paragraphs>75</Paragraphs>
  <Slides>8</Slides>
  <Notes>0</Notes>
  <HiddenSlides>1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Office Theme</vt:lpstr>
      <vt:lpstr>Teaching the Educator (TTE)</vt:lpstr>
      <vt:lpstr>PDE Contacts</vt:lpstr>
      <vt:lpstr>Overview of TTE</vt:lpstr>
      <vt:lpstr>Unit 1 – NATCEP Roles</vt:lpstr>
      <vt:lpstr>Qualifications for NATCEP Instructor</vt:lpstr>
      <vt:lpstr>Unit 1 Review</vt:lpstr>
      <vt:lpstr>Unit 1 Review Cont.</vt:lpstr>
      <vt:lpstr>Contact/Mission</vt:lpstr>
    </vt:vector>
  </TitlesOfParts>
  <Company>PA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pdeadmin</dc:creator>
  <cp:lastModifiedBy>Conway, Rebecca</cp:lastModifiedBy>
  <cp:revision>11</cp:revision>
  <dcterms:created xsi:type="dcterms:W3CDTF">2017-02-01T18:23:33Z</dcterms:created>
  <dcterms:modified xsi:type="dcterms:W3CDTF">2026-09-10T13:52:21Z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33500</vt:r8>
  </property>
  <property fmtid="{D5CDD505-2E9C-101B-9397-08002B2CF9AE}" pid="3" name="_dlc_policyId">
    <vt:lpwstr>/InsidePDE/Documents</vt:lpwstr>
  </property>
  <property fmtid="{D5CDD505-2E9C-101B-9397-08002B2CF9AE}" pid="4" name="xd_ProgID">
    <vt:lpwstr/>
  </property>
  <property fmtid="{D5CDD505-2E9C-101B-9397-08002B2CF9AE}" pid="5" name="_CopySource">
    <vt:lpwstr>https://collab.pde.pa.gov/InsidePDE/Documents/Getting My Job Done/Accessibility/PDE PowerPoint Template - ADA Accessible.pptx</vt:lpwstr>
  </property>
  <property fmtid="{D5CDD505-2E9C-101B-9397-08002B2CF9AE}" pid="6" name="ContentTypeId">
    <vt:lpwstr>0x0101007E8732BA1DA0FD429E90BF33985FD1A9</vt:lpwstr>
  </property>
  <property fmtid="{D5CDD505-2E9C-101B-9397-08002B2CF9AE}" pid="7" name="ItemRetentionFormula">
    <vt:lpwstr>&lt;formula id="Microsoft.Office.RecordsManagement.PolicyFeatures.Expiration.Formula.BuiltIn"&gt;&lt;number&gt;1&lt;/number&gt;&lt;property&gt;Post_x005f_x0020_End_x005f_x0020_Date&lt;/property&gt;&lt;propertyId&gt;00000000-0000-0000-0000-000000000000&lt;/propertyId&gt;&lt;period&gt;days&lt;/period&gt;&lt;/formula&gt;</vt:lpwstr>
  </property>
  <property fmtid="{D5CDD505-2E9C-101B-9397-08002B2CF9AE}" pid="8" name="TemplateUrl">
    <vt:lpwstr/>
  </property>
</Properties>
</file>