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4" autoAdjust="0"/>
    <p:restoredTop sz="94677"/>
  </p:normalViewPr>
  <p:slideViewPr>
    <p:cSldViewPr snapToGrid="0">
      <p:cViewPr>
        <p:scale>
          <a:sx n="100" d="100"/>
          <a:sy n="100" d="100"/>
        </p:scale>
        <p:origin x="34" y="-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FCE8F-F93C-A247-9463-392B61E30BE1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4A031-0EBE-A648-B978-DAEE945E1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4A031-0EBE-A648-B978-DAEE945E13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3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5370-558E-F0EA-9D49-7F70D948C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8CF82-E09C-2D13-696A-9C908217D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954A-1353-9E9E-7FBD-6B05E0E8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EE640-EE13-DB1F-CABA-4514F9DD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52134-E076-664E-B6EC-FECEF1D8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2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DCB0F-1733-5F06-B199-EADDE1F79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B8908-B390-EA03-484D-97200D69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2349B-0B61-AC13-BEAA-2E1263D1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8C136-C5F9-932B-61B7-8C3AF371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1DD87-FD12-B01E-9D8D-0E544370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0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1592D0-6C80-B2C6-8637-7F3AE9ACC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3FFB0-8CCF-0057-6B1E-489912D3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922A2-97FA-EDDF-2ED3-7A4D1DDF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2F8C-5DFA-3C51-E882-8CD2A1149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6044A-46A3-BF32-471D-68112415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33D6-E548-38AB-844F-A6DF83994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03DCA-DCFC-C5CE-5B06-3F7B75AA4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EBC0-B83A-DCE4-079E-3F9F1EC6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020E7-CA83-6D00-9EB4-485CA1AF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60653-F7AA-85A0-312E-730DC2AC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FDA6-C1AD-C80C-7FF2-1EFD851BE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36980-57DA-B01A-3ADC-D161620D5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2B386-A591-05B6-F8F0-F006A02A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5A34F-C6DC-12AB-5923-C928F535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00473-2E61-EAEE-628E-DB6A1D1C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8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9B08-8B41-F748-93F4-E66EA139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A35B3-4078-0891-E9CC-CEBE10B42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6A80B-4BD4-1504-4B9D-D9E589F0A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41AE7-2D57-0B85-B56D-A481D628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1C351-7060-79FC-25C7-BA0D86DF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DD641-D170-A386-C8BF-51A37EAC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6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3D357-5F99-5202-99AD-3946E96E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F12B8-C5CC-DD49-0529-3DF37D633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CEF23-9567-A836-DE70-5375733B5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9E97D6-168F-867C-A794-3E5F0289F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D5EE9-7BB3-B634-EADA-6EAF713ED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E45A9-BFE4-1995-8BB7-BCBEDAC7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43246-2B30-0298-2198-8F125B95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9CDFB-6679-F200-793F-3F34C7AE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3328-747E-95D4-FB50-8928C54C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68448E-97A7-0932-4A0E-11280068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2E020-1C1A-AF8F-5D13-D456CDD9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4E7BB-72A5-F6B5-52B5-C99539B9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2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E041B-4066-58CC-A48D-E3CF2B7F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1EB3B7-2739-C4B9-BAFA-8C0461BA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EF1F9-6906-6741-832D-4B13E137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4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337B-705D-8B92-EF00-FF7DC112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79BFA-6A13-8040-3A5A-9892B08B5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11DB1-7B2D-FD1A-3B3F-C27D51A1E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06169-46A8-1F43-89D2-1171E72FC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D2E79-A6AE-0C5C-F4DA-17D1E448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CFE9B-64B6-8620-8F22-B9504AF3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075A-FF84-1591-7090-7FD1B05C3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3FA99-DC3A-C5C9-5E5D-0C4ECF0D9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CA53B-71B2-D2F2-743A-E49A1E6A2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A213B-CDC8-0053-4112-714B4BB3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5C0ED-11CD-625F-AC9E-2E68363B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43F3B-98DD-FEAB-8871-E7FF0CB7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BBB25-130C-538F-605A-04057CEE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B3280-A104-976E-0994-17002A330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A8DAF-8370-ACB3-1D83-326611674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B8DC0B-1A54-4503-85E9-09E9EC3D8B5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FB0FE-7842-5496-54A1-355DFD215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FB715-0659-DCA0-B229-8CC30407C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7020CC-B826-4C37-A5BE-2F85D94AE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8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a state with many cities&#10;&#10;AI-generated content may be incorrect.">
            <a:extLst>
              <a:ext uri="{FF2B5EF4-FFF2-40B4-BE49-F238E27FC236}">
                <a16:creationId xmlns:a16="http://schemas.microsoft.com/office/drawing/2014/main" id="{8B6E12B9-1495-CA1B-187C-B7CF3DE73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5" r="26196"/>
          <a:stretch/>
        </p:blipFill>
        <p:spPr>
          <a:xfrm>
            <a:off x="2887313" y="0"/>
            <a:ext cx="64173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90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a state with several states&#10;&#10;AI-generated content may be incorrect.">
            <a:extLst>
              <a:ext uri="{FF2B5EF4-FFF2-40B4-BE49-F238E27FC236}">
                <a16:creationId xmlns:a16="http://schemas.microsoft.com/office/drawing/2014/main" id="{CE2D7175-5703-7798-7085-2E7648363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4" r="26196"/>
          <a:stretch/>
        </p:blipFill>
        <p:spPr>
          <a:xfrm>
            <a:off x="2875721" y="-12388"/>
            <a:ext cx="6440557" cy="688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a city with many colored dots&#10;&#10;AI-generated content may be incorrect.">
            <a:extLst>
              <a:ext uri="{FF2B5EF4-FFF2-40B4-BE49-F238E27FC236}">
                <a16:creationId xmlns:a16="http://schemas.microsoft.com/office/drawing/2014/main" id="{EA12D914-9F2E-3F36-7518-CB22DFD93A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7" r="57002" b="5871"/>
          <a:stretch/>
        </p:blipFill>
        <p:spPr>
          <a:xfrm>
            <a:off x="-1" y="0"/>
            <a:ext cx="6224465" cy="6858000"/>
          </a:xfrm>
          <a:prstGeom prst="rect">
            <a:avLst/>
          </a:prstGeom>
        </p:spPr>
      </p:pic>
      <p:pic>
        <p:nvPicPr>
          <p:cNvPr id="2" name="Picture 1" descr="A map of a city with many colored dots&#10;&#10;AI-generated content may be incorrect.">
            <a:extLst>
              <a:ext uri="{FF2B5EF4-FFF2-40B4-BE49-F238E27FC236}">
                <a16:creationId xmlns:a16="http://schemas.microsoft.com/office/drawing/2014/main" id="{3C649FA6-B472-159E-72FD-9C1E5BC3E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2" t="5717" b="5871"/>
          <a:stretch/>
        </p:blipFill>
        <p:spPr>
          <a:xfrm>
            <a:off x="5320747" y="679173"/>
            <a:ext cx="6871253" cy="57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63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a city&#10;&#10;AI-generated content may be incorrect.">
            <a:extLst>
              <a:ext uri="{FF2B5EF4-FFF2-40B4-BE49-F238E27FC236}">
                <a16:creationId xmlns:a16="http://schemas.microsoft.com/office/drawing/2014/main" id="{B7F16FA4-C6F2-71D8-069C-0A95E8D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3" r="17174"/>
          <a:stretch/>
        </p:blipFill>
        <p:spPr>
          <a:xfrm>
            <a:off x="3008243" y="0"/>
            <a:ext cx="8500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2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</Words>
  <Application>Microsoft Office PowerPoint</Application>
  <PresentationFormat>Widescreen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Nagy, Dylan John</dc:creator>
  <cp:lastModifiedBy>Rhodes, Karin</cp:lastModifiedBy>
  <cp:revision>2</cp:revision>
  <dcterms:created xsi:type="dcterms:W3CDTF">2025-03-12T16:17:49Z</dcterms:created>
  <dcterms:modified xsi:type="dcterms:W3CDTF">2025-03-20T15:42:38Z</dcterms:modified>
</cp:coreProperties>
</file>