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7" r:id="rId4"/>
  </p:sldMasterIdLst>
  <p:notesMasterIdLst>
    <p:notesMasterId r:id="rId7"/>
  </p:notesMasterIdLst>
  <p:handoutMasterIdLst>
    <p:handoutMasterId r:id="rId8"/>
  </p:handoutMasterIdLst>
  <p:sldIdLst>
    <p:sldId id="256" r:id="rId5"/>
    <p:sldId id="1406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ten" initials="K" lastIdx="2" clrIdx="0">
    <p:extLst>
      <p:ext uri="{19B8F6BF-5375-455C-9EA6-DF929625EA0E}">
        <p15:presenceInfo xmlns:p15="http://schemas.microsoft.com/office/powerpoint/2012/main" userId="Krist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7D"/>
    <a:srgbClr val="73ADDD"/>
    <a:srgbClr val="80AED0"/>
    <a:srgbClr val="80AEE6"/>
    <a:srgbClr val="80AEE0"/>
    <a:srgbClr val="80AEEA"/>
    <a:srgbClr val="00B0E6"/>
    <a:srgbClr val="00B0ED"/>
    <a:srgbClr val="80AED5"/>
    <a:srgbClr val="013E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81508" autoAdjust="0"/>
  </p:normalViewPr>
  <p:slideViewPr>
    <p:cSldViewPr>
      <p:cViewPr varScale="1">
        <p:scale>
          <a:sx n="93" d="100"/>
          <a:sy n="93" d="100"/>
        </p:scale>
        <p:origin x="177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67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100" d="100"/>
          <a:sy n="100" d="100"/>
        </p:scale>
        <p:origin x="246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tag, Kathy" userId="e64c0b24-0bb2-4c7a-ae5e-b066934a6ffe" providerId="ADAL" clId="{87FE0B2A-C3D3-43ED-BD39-E9BDD4DA5AC0}"/>
    <pc:docChg chg="undo custSel addSld delSld modSld">
      <pc:chgData name="Montag, Kathy" userId="e64c0b24-0bb2-4c7a-ae5e-b066934a6ffe" providerId="ADAL" clId="{87FE0B2A-C3D3-43ED-BD39-E9BDD4DA5AC0}" dt="2021-11-08T13:35:27.682" v="54" actId="6549"/>
      <pc:docMkLst>
        <pc:docMk/>
      </pc:docMkLst>
      <pc:sldChg chg="modSp mod">
        <pc:chgData name="Montag, Kathy" userId="e64c0b24-0bb2-4c7a-ae5e-b066934a6ffe" providerId="ADAL" clId="{87FE0B2A-C3D3-43ED-BD39-E9BDD4DA5AC0}" dt="2021-11-08T13:35:27.682" v="54" actId="6549"/>
        <pc:sldMkLst>
          <pc:docMk/>
          <pc:sldMk cId="3560217725" sldId="256"/>
        </pc:sldMkLst>
        <pc:spChg chg="mod">
          <ac:chgData name="Montag, Kathy" userId="e64c0b24-0bb2-4c7a-ae5e-b066934a6ffe" providerId="ADAL" clId="{87FE0B2A-C3D3-43ED-BD39-E9BDD4DA5AC0}" dt="2021-11-08T13:35:27.682" v="54" actId="6549"/>
          <ac:spMkLst>
            <pc:docMk/>
            <pc:sldMk cId="3560217725" sldId="256"/>
            <ac:spMk id="3" creationId="{00000000-0000-0000-0000-000000000000}"/>
          </ac:spMkLst>
        </pc:spChg>
        <pc:spChg chg="mod">
          <ac:chgData name="Montag, Kathy" userId="e64c0b24-0bb2-4c7a-ae5e-b066934a6ffe" providerId="ADAL" clId="{87FE0B2A-C3D3-43ED-BD39-E9BDD4DA5AC0}" dt="2021-11-05T11:30:39.129" v="30" actId="1076"/>
          <ac:spMkLst>
            <pc:docMk/>
            <pc:sldMk cId="3560217725" sldId="256"/>
            <ac:spMk id="5" creationId="{00000000-0000-0000-0000-000000000000}"/>
          </ac:spMkLst>
        </pc:spChg>
      </pc:sldChg>
      <pc:sldChg chg="new del">
        <pc:chgData name="Montag, Kathy" userId="e64c0b24-0bb2-4c7a-ae5e-b066934a6ffe" providerId="ADAL" clId="{87FE0B2A-C3D3-43ED-BD39-E9BDD4DA5AC0}" dt="2021-11-05T11:14:06.802" v="26" actId="680"/>
        <pc:sldMkLst>
          <pc:docMk/>
          <pc:sldMk cId="1239161226" sldId="1407"/>
        </pc:sldMkLst>
      </pc:sldChg>
      <pc:sldChg chg="new del">
        <pc:chgData name="Montag, Kathy" userId="e64c0b24-0bb2-4c7a-ae5e-b066934a6ffe" providerId="ADAL" clId="{87FE0B2A-C3D3-43ED-BD39-E9BDD4DA5AC0}" dt="2021-11-05T11:15:33.376" v="28" actId="680"/>
        <pc:sldMkLst>
          <pc:docMk/>
          <pc:sldMk cId="2304908423" sldId="1407"/>
        </pc:sldMkLst>
      </pc:sldChg>
      <pc:sldChg chg="new del">
        <pc:chgData name="Montag, Kathy" userId="e64c0b24-0bb2-4c7a-ae5e-b066934a6ffe" providerId="ADAL" clId="{87FE0B2A-C3D3-43ED-BD39-E9BDD4DA5AC0}" dt="2021-11-05T11:13:36.688" v="24" actId="2696"/>
        <pc:sldMkLst>
          <pc:docMk/>
          <pc:sldMk cId="2855753050" sldId="140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fld id="{AFB4EF5A-3E85-4D21-B912-F7DBD40365C8}" type="datetime1">
              <a:rPr lang="en-US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fld id="{A07F27FA-8F11-4222-9CF1-8562D74EE3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090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ADF6D97-B4F4-4FC9-80FB-0A782C57BE63}" type="datetimeFigureOut">
              <a:rPr lang="en-US" smtClean="0"/>
              <a:t>11/8/2021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3C8DCC-A699-4726-B387-DEE03FDAAF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800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93C8DCC-A699-4726-B387-DEE03FDAAF6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-106" charset="-128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-106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270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8DCC-A699-4726-B387-DEE03FDAAF6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411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fld id="{2113E2D6-E0A6-4188-9D48-BD346E684EA6}" type="datetime1">
              <a:rPr lang="en-US" smtClean="0"/>
              <a:t>11/8/2021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4008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fld id="{70265E95-77F9-457A-9EE3-4D9004F83F9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4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685800" y="304800"/>
            <a:ext cx="80010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62000" y="1066800"/>
            <a:ext cx="7543800" cy="4800600"/>
          </a:xfrm>
          <a:prstGeom prst="rect">
            <a:avLst/>
          </a:prstGeom>
        </p:spPr>
        <p:txBody>
          <a:bodyPr/>
          <a:lstStyle>
            <a:lvl1pPr>
              <a:buClrTx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fld id="{43B2AE55-D07C-4D5E-B015-AE60E36AF14E}" type="datetime1">
              <a:rPr lang="en-US" smtClean="0"/>
              <a:t>11/8/2021</a:t>
            </a:fld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4008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fld id="{70265E95-77F9-457A-9EE3-4D9004F83F9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04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1"/>
            <a:ext cx="4038600" cy="4800600"/>
          </a:xfrm>
          <a:prstGeom prst="rect">
            <a:avLst/>
          </a:prstGeom>
        </p:spPr>
        <p:txBody>
          <a:bodyPr/>
          <a:lstStyle>
            <a:lvl1pPr>
              <a:buClrTx/>
              <a:defRPr sz="2000"/>
            </a:lvl1pPr>
            <a:lvl2pPr>
              <a:buClrTx/>
              <a:defRPr sz="1800"/>
            </a:lvl2pPr>
            <a:lvl3pPr>
              <a:buClrTx/>
              <a:defRPr sz="1600"/>
            </a:lvl3pPr>
            <a:lvl4pPr>
              <a:buClrTx/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1"/>
            <a:ext cx="4038600" cy="4800600"/>
          </a:xfrm>
          <a:prstGeom prst="rect">
            <a:avLst/>
          </a:prstGeom>
        </p:spPr>
        <p:txBody>
          <a:bodyPr/>
          <a:lstStyle>
            <a:lvl1pPr>
              <a:buClrTx/>
              <a:defRPr sz="2000"/>
            </a:lvl1pPr>
            <a:lvl2pPr>
              <a:buClrTx/>
              <a:defRPr sz="1800"/>
            </a:lvl2pPr>
            <a:lvl3pPr>
              <a:buClrTx/>
              <a:defRPr sz="1600"/>
            </a:lvl3pPr>
            <a:lvl4pPr>
              <a:buClrTx/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 bwMode="white">
          <a:xfrm>
            <a:off x="685800" y="304800"/>
            <a:ext cx="80010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fld id="{92B7969E-711E-47A4-8884-5B747F4773FF}" type="datetime1">
              <a:rPr lang="en-US" smtClean="0"/>
              <a:t>11/8/2021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4008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fld id="{70265E95-77F9-457A-9EE3-4D9004F83F9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125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8962"/>
            <a:ext cx="4040188" cy="3951288"/>
          </a:xfrm>
          <a:prstGeom prst="rect">
            <a:avLst/>
          </a:prstGeom>
        </p:spPr>
        <p:txBody>
          <a:bodyPr/>
          <a:lstStyle>
            <a:lvl1pPr>
              <a:buClrTx/>
              <a:defRPr sz="2000"/>
            </a:lvl1pPr>
            <a:lvl2pPr>
              <a:buClrTx/>
              <a:defRPr sz="1800"/>
            </a:lvl2pPr>
            <a:lvl3pPr>
              <a:buClrTx/>
              <a:defRPr sz="1600"/>
            </a:lvl3pPr>
            <a:lvl4pPr>
              <a:buClrTx/>
              <a:defRPr sz="1400"/>
            </a:lvl4pPr>
            <a:lvl5pPr>
              <a:buClrTx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920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8962"/>
            <a:ext cx="4041775" cy="3951288"/>
          </a:xfrm>
          <a:prstGeom prst="rect">
            <a:avLst/>
          </a:prstGeom>
        </p:spPr>
        <p:txBody>
          <a:bodyPr/>
          <a:lstStyle>
            <a:lvl1pPr>
              <a:buClrTx/>
              <a:defRPr sz="2000"/>
            </a:lvl1pPr>
            <a:lvl2pPr>
              <a:buClrTx/>
              <a:defRPr sz="1800"/>
            </a:lvl2pPr>
            <a:lvl3pPr>
              <a:buClrTx/>
              <a:defRPr sz="1600"/>
            </a:lvl3pPr>
            <a:lvl4pPr>
              <a:buClrTx/>
              <a:defRPr sz="1400"/>
            </a:lvl4pPr>
            <a:lvl5pPr>
              <a:buClrTx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 bwMode="white">
          <a:xfrm>
            <a:off x="685800" y="304800"/>
            <a:ext cx="80010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3643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 bwMode="white">
          <a:xfrm>
            <a:off x="685800" y="304800"/>
            <a:ext cx="80010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fld id="{6BBB3F7D-0CC0-41B9-8732-B3E51BD54650}" type="datetime1">
              <a:rPr lang="en-US" smtClean="0"/>
              <a:t>11/8/2021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4008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fld id="{70265E95-77F9-457A-9EE3-4D9004F83F9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885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fld id="{6EEDB610-CF8D-4BDF-BEA4-7668B6BB7B58}" type="datetime1">
              <a:rPr lang="en-US" smtClean="0"/>
              <a:t>11/8/2021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4008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fld id="{70265E95-77F9-457A-9EE3-4D9004F83F9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344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fld id="{1E29E089-CB14-4FF5-BB88-AA82D9B19BF8}" type="datetime1">
              <a:rPr lang="en-US" smtClean="0"/>
              <a:t>11/8/2021</a:t>
            </a:fld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4008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fld id="{70265E95-77F9-457A-9EE3-4D9004F83F9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811" y="6083297"/>
            <a:ext cx="2667000" cy="546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5"/>
          <p:cNvGrpSpPr/>
          <p:nvPr userDrawn="1"/>
        </p:nvGrpSpPr>
        <p:grpSpPr>
          <a:xfrm>
            <a:off x="457200" y="304800"/>
            <a:ext cx="8229600" cy="690499"/>
            <a:chOff x="457200" y="304800"/>
            <a:chExt cx="8229600" cy="690499"/>
          </a:xfrm>
        </p:grpSpPr>
        <p:sp>
          <p:nvSpPr>
            <p:cNvPr id="4" name="Rectangle 3"/>
            <p:cNvSpPr/>
            <p:nvPr userDrawn="1"/>
          </p:nvSpPr>
          <p:spPr>
            <a:xfrm>
              <a:off x="457200" y="877824"/>
              <a:ext cx="8229600" cy="117475"/>
            </a:xfrm>
            <a:prstGeom prst="rect">
              <a:avLst/>
            </a:prstGeom>
            <a:solidFill>
              <a:srgbClr val="73ADDD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" name="Picture 4"/>
            <p:cNvPicPr>
              <a:picLocks noChangeAspect="1"/>
            </p:cNvPicPr>
            <p:nvPr userDrawn="1"/>
          </p:nvPicPr>
          <p:blipFill>
            <a:blip r:embed="rId9"/>
            <a:stretch>
              <a:fillRect/>
            </a:stretch>
          </p:blipFill>
          <p:spPr>
            <a:xfrm>
              <a:off x="457200" y="304800"/>
              <a:ext cx="8229600" cy="533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22314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E42D1A"/>
        </a:buClr>
        <a:buChar char="•"/>
        <a:defRPr sz="3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E42D1A"/>
        </a:buClr>
        <a:buChar char="–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E42D1A"/>
        </a:buClr>
        <a:buChar char="•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E42D1A"/>
        </a:buClr>
        <a:buChar char="–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E42D1A"/>
        </a:buClr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E42D1A"/>
        </a:buClr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E42D1A"/>
        </a:buClr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E42D1A"/>
        </a:buClr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E42D1A"/>
        </a:buClr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/>
          <a:lstStyle/>
          <a:p>
            <a:r>
              <a:rPr lang="en-US" sz="4000" dirty="0">
                <a:solidFill>
                  <a:srgbClr val="000000"/>
                </a:solidFill>
              </a:rPr>
              <a:t>Financial Management Services</a:t>
            </a:r>
            <a:br>
              <a:rPr lang="en-US" sz="3400" dirty="0">
                <a:solidFill>
                  <a:srgbClr val="000000"/>
                </a:solidFill>
              </a:rPr>
            </a:br>
            <a:r>
              <a:rPr lang="en-US" sz="3400" dirty="0">
                <a:solidFill>
                  <a:srgbClr val="000000"/>
                </a:solidFill>
              </a:rPr>
              <a:t>Stakeholder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/>
          <a:p>
            <a:r>
              <a:rPr lang="en-US"/>
              <a:t>December 3,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265E95-77F9-457A-9EE3-4D9004F83F9A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-111" charset="-128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-111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0217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1F66C-A617-4F88-85A9-D7C7CEC39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ea typeface="ＭＳ Ｐゴシック"/>
              </a:rPr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108D8-6499-4E66-BB75-DA65D0F4E23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295400"/>
            <a:ext cx="8305800" cy="4572000"/>
          </a:xfrm>
        </p:spPr>
        <p:txBody>
          <a:bodyPr lIns="91440" tIns="45720" rIns="91440" bIns="45720" anchor="t"/>
          <a:lstStyle/>
          <a:p>
            <a:pPr>
              <a:lnSpc>
                <a:spcPct val="150000"/>
              </a:lnSpc>
            </a:pPr>
            <a:r>
              <a:rPr lang="en-US" dirty="0">
                <a:ea typeface="ＭＳ Ｐゴシック"/>
              </a:rPr>
              <a:t>OLTL Welcome</a:t>
            </a:r>
          </a:p>
          <a:p>
            <a:pPr>
              <a:lnSpc>
                <a:spcPct val="150000"/>
              </a:lnSpc>
            </a:pPr>
            <a:r>
              <a:rPr lang="en-US" dirty="0">
                <a:ea typeface="ＭＳ Ｐゴシック"/>
              </a:rPr>
              <a:t>Updates from the Community HealthChoices Managed Care Organizations (CHC-MCOs)</a:t>
            </a:r>
          </a:p>
          <a:p>
            <a:pPr>
              <a:lnSpc>
                <a:spcPct val="150000"/>
              </a:lnSpc>
            </a:pPr>
            <a:r>
              <a:rPr lang="en-US" dirty="0">
                <a:ea typeface="ＭＳ Ｐゴシック"/>
              </a:rPr>
              <a:t>Tempus Presentation</a:t>
            </a:r>
          </a:p>
          <a:p>
            <a:pPr>
              <a:lnSpc>
                <a:spcPct val="150000"/>
              </a:lnSpc>
            </a:pPr>
            <a:r>
              <a:rPr lang="en-US" dirty="0">
                <a:ea typeface="ＭＳ Ｐゴシック"/>
              </a:rPr>
              <a:t>Q &amp; A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ea typeface="ＭＳ Ｐゴシック"/>
            </a:endParaRPr>
          </a:p>
          <a:p>
            <a:pPr marL="457200" lvl="1" indent="0">
              <a:buNone/>
            </a:pPr>
            <a:br>
              <a:rPr lang="en-US" sz="1600" dirty="0"/>
            </a:br>
            <a:r>
              <a:rPr lang="en-US" sz="1600" dirty="0"/>
              <a:t> 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EBEDC1-9678-476C-AE03-07ADAC08DF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265E95-77F9-457A-9EE3-4D9004F83F9A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-111" charset="-128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-111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7479954"/>
      </p:ext>
    </p:extLst>
  </p:cSld>
  <p:clrMapOvr>
    <a:masterClrMapping/>
  </p:clrMapOvr>
</p:sld>
</file>

<file path=ppt/theme/theme1.xml><?xml version="1.0" encoding="utf-8"?>
<a:theme xmlns:a="http://schemas.openxmlformats.org/drawingml/2006/main" name="2_DHS Presentations Template 1v3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VV Stakeholder Powerpoint 3-21-19" id="{5AB6BCA7-3827-4C1C-9A82-16B304396963}" vid="{6D62AD85-675F-4848-AC28-59A5FA211C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836ACDB165F64E94728C087B746F4E" ma:contentTypeVersion="1" ma:contentTypeDescription="Create a new document." ma:contentTypeScope="" ma:versionID="38e7775210294f63ddc4ac639728973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C31FB28-18AB-4D18-AA48-6CEA4DFF6211}"/>
</file>

<file path=customXml/itemProps2.xml><?xml version="1.0" encoding="utf-8"?>
<ds:datastoreItem xmlns:ds="http://schemas.openxmlformats.org/officeDocument/2006/customXml" ds:itemID="{295FD44A-9964-4BE8-A915-F561E25767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387F70-BEC0-40FA-9E54-51895E7CC80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2983</TotalTime>
  <Words>35</Words>
  <Application>Microsoft Office PowerPoint</Application>
  <PresentationFormat>On-screen Show (4:3)</PresentationFormat>
  <Paragraphs>13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2_DHS Presentations Template 1v3</vt:lpstr>
      <vt:lpstr>Financial Management Services Stakeholder Meeting</vt:lpstr>
      <vt:lpstr>Agenda</vt:lpstr>
    </vt:vector>
  </TitlesOfParts>
  <Company>KPMG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Aimee West</dc:creator>
  <cp:lastModifiedBy>Montag, Kathy</cp:lastModifiedBy>
  <cp:revision>146</cp:revision>
  <cp:lastPrinted>2009-01-26T15:49:04Z</cp:lastPrinted>
  <dcterms:created xsi:type="dcterms:W3CDTF">2014-12-08T14:41:22Z</dcterms:created>
  <dcterms:modified xsi:type="dcterms:W3CDTF">2021-11-08T13:35:29Z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0x010100BD836ACDB165F64E94728C087B746F4E</vt:lpwstr>
  </property>
  <property fmtid="{D5CDD505-2E9C-101B-9397-08002B2CF9AE}" pid="3" name="Order">
    <vt:r8>229500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